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52" r:id="rId2"/>
  </p:sldMasterIdLst>
  <p:notesMasterIdLst>
    <p:notesMasterId r:id="rId29"/>
  </p:notesMasterIdLst>
  <p:handoutMasterIdLst>
    <p:handoutMasterId r:id="rId30"/>
  </p:handoutMasterIdLst>
  <p:sldIdLst>
    <p:sldId id="414" r:id="rId3"/>
    <p:sldId id="415" r:id="rId4"/>
    <p:sldId id="416" r:id="rId5"/>
    <p:sldId id="417" r:id="rId6"/>
    <p:sldId id="431" r:id="rId7"/>
    <p:sldId id="418" r:id="rId8"/>
    <p:sldId id="419" r:id="rId9"/>
    <p:sldId id="420" r:id="rId10"/>
    <p:sldId id="421" r:id="rId11"/>
    <p:sldId id="422" r:id="rId12"/>
    <p:sldId id="423" r:id="rId13"/>
    <p:sldId id="424" r:id="rId14"/>
    <p:sldId id="425" r:id="rId15"/>
    <p:sldId id="315" r:id="rId16"/>
    <p:sldId id="292" r:id="rId17"/>
    <p:sldId id="429" r:id="rId18"/>
    <p:sldId id="428" r:id="rId19"/>
    <p:sldId id="426" r:id="rId20"/>
    <p:sldId id="427" r:id="rId21"/>
    <p:sldId id="430" r:id="rId22"/>
    <p:sldId id="432" r:id="rId23"/>
    <p:sldId id="433" r:id="rId24"/>
    <p:sldId id="434" r:id="rId25"/>
    <p:sldId id="394" r:id="rId26"/>
    <p:sldId id="395" r:id="rId27"/>
    <p:sldId id="396" r:id="rId28"/>
  </p:sldIdLst>
  <p:sldSz cx="12192000" cy="6858000"/>
  <p:notesSz cx="6858000" cy="9144000"/>
  <p:defaultTex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64"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A7F28"/>
    <a:srgbClr val="EA1C24"/>
    <a:srgbClr val="FFDD61"/>
    <a:srgbClr val="FFEFB4"/>
    <a:srgbClr val="33942B"/>
    <a:srgbClr val="98C72E"/>
    <a:srgbClr val="F92231"/>
    <a:srgbClr val="858D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69" autoAdjust="0"/>
    <p:restoredTop sz="94291" autoAdjust="0"/>
  </p:normalViewPr>
  <p:slideViewPr>
    <p:cSldViewPr snapToGrid="0">
      <p:cViewPr varScale="1">
        <p:scale>
          <a:sx n="114" d="100"/>
          <a:sy n="114" d="100"/>
        </p:scale>
        <p:origin x="276" y="138"/>
      </p:cViewPr>
      <p:guideLst>
        <p:guide orient="horz" pos="2364"/>
        <p:guide pos="3840"/>
      </p:guideLst>
    </p:cSldViewPr>
  </p:slideViewPr>
  <p:notesTextViewPr>
    <p:cViewPr>
      <p:scale>
        <a:sx n="1" d="1"/>
        <a:sy n="1" d="1"/>
      </p:scale>
      <p:origin x="0" y="0"/>
    </p:cViewPr>
  </p:notesTextViewPr>
  <p:notesViewPr>
    <p:cSldViewPr snapToGrid="0">
      <p:cViewPr varScale="1">
        <p:scale>
          <a:sx n="53" d="100"/>
          <a:sy n="53" d="100"/>
        </p:scale>
        <p:origin x="1986"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CA8F012E-EA38-604C-EFF4-9A941C71964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PE"/>
          </a:p>
        </p:txBody>
      </p:sp>
      <p:sp>
        <p:nvSpPr>
          <p:cNvPr id="3" name="Marcador de fecha 2">
            <a:extLst>
              <a:ext uri="{FF2B5EF4-FFF2-40B4-BE49-F238E27FC236}">
                <a16:creationId xmlns:a16="http://schemas.microsoft.com/office/drawing/2014/main" id="{C2645C93-4EE0-A005-2265-8DB3B5E7256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FBCDB25-B747-41E1-BF3D-5A05F771CC63}" type="datetimeFigureOut">
              <a:rPr lang="es-PE" smtClean="0"/>
              <a:t>3/12/2023</a:t>
            </a:fld>
            <a:endParaRPr lang="es-PE"/>
          </a:p>
        </p:txBody>
      </p:sp>
      <p:sp>
        <p:nvSpPr>
          <p:cNvPr id="4" name="Marcador de pie de página 3">
            <a:extLst>
              <a:ext uri="{FF2B5EF4-FFF2-40B4-BE49-F238E27FC236}">
                <a16:creationId xmlns:a16="http://schemas.microsoft.com/office/drawing/2014/main" id="{F0209C80-ECB5-02CE-C68B-805D7BCBB2D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PE"/>
          </a:p>
        </p:txBody>
      </p:sp>
      <p:sp>
        <p:nvSpPr>
          <p:cNvPr id="5" name="Marcador de número de diapositiva 4">
            <a:extLst>
              <a:ext uri="{FF2B5EF4-FFF2-40B4-BE49-F238E27FC236}">
                <a16:creationId xmlns:a16="http://schemas.microsoft.com/office/drawing/2014/main" id="{73236945-72BF-AD03-8FA9-8DFBD77FC57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96F9178-9347-4DA1-BD86-A91600F2C6F4}" type="slidenum">
              <a:rPr lang="es-PE" smtClean="0"/>
              <a:t>‹Nº›</a:t>
            </a:fld>
            <a:endParaRPr lang="es-PE"/>
          </a:p>
        </p:txBody>
      </p:sp>
    </p:spTree>
    <p:extLst>
      <p:ext uri="{BB962C8B-B14F-4D97-AF65-F5344CB8AC3E}">
        <p14:creationId xmlns:p14="http://schemas.microsoft.com/office/powerpoint/2010/main" val="34586904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EEA9AE-9A0A-4378-AD02-C8458930F637}" type="datetimeFigureOut">
              <a:rPr lang="ko-KR" altLang="en-US" smtClean="0"/>
              <a:t>2023-12-03</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846E49-3322-47ED-A539-DE48C0D565CE}" type="slidenum">
              <a:rPr lang="ko-KR" altLang="en-US" smtClean="0"/>
              <a:t>‹Nº›</a:t>
            </a:fld>
            <a:endParaRPr lang="ko-KR" altLang="en-US"/>
          </a:p>
        </p:txBody>
      </p:sp>
    </p:spTree>
    <p:extLst>
      <p:ext uri="{BB962C8B-B14F-4D97-AF65-F5344CB8AC3E}">
        <p14:creationId xmlns:p14="http://schemas.microsoft.com/office/powerpoint/2010/main" val="1778603537"/>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smtClean="0"/>
              <a:t>plantillaspowerpoint.org</a:t>
            </a:r>
            <a:endParaRPr lang="es-PE" dirty="0"/>
          </a:p>
        </p:txBody>
      </p:sp>
      <p:sp>
        <p:nvSpPr>
          <p:cNvPr id="4" name="Marcador de número de diapositiva 3"/>
          <p:cNvSpPr>
            <a:spLocks noGrp="1"/>
          </p:cNvSpPr>
          <p:nvPr>
            <p:ph type="sldNum" sz="quarter" idx="5"/>
          </p:nvPr>
        </p:nvSpPr>
        <p:spPr/>
        <p:txBody>
          <a:bodyPr/>
          <a:lstStyle/>
          <a:p>
            <a:fld id="{B7846E49-3322-47ED-A539-DE48C0D565CE}" type="slidenum">
              <a:rPr lang="ko-KR" altLang="en-US" smtClean="0"/>
              <a:t>1</a:t>
            </a:fld>
            <a:endParaRPr lang="ko-KR" altLang="en-US"/>
          </a:p>
        </p:txBody>
      </p:sp>
    </p:spTree>
    <p:extLst>
      <p:ext uri="{BB962C8B-B14F-4D97-AF65-F5344CB8AC3E}">
        <p14:creationId xmlns:p14="http://schemas.microsoft.com/office/powerpoint/2010/main" val="17033130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s-MX" dirty="0" smtClean="0"/>
              <a:t>plantillaspowerpoint.org</a:t>
            </a:r>
            <a:endParaRPr lang="es-PE" dirty="0"/>
          </a:p>
          <a:p>
            <a:endParaRPr lang="es-PE" dirty="0"/>
          </a:p>
        </p:txBody>
      </p:sp>
      <p:sp>
        <p:nvSpPr>
          <p:cNvPr id="4" name="Marcador de número de diapositiva 3"/>
          <p:cNvSpPr>
            <a:spLocks noGrp="1"/>
          </p:cNvSpPr>
          <p:nvPr>
            <p:ph type="sldNum" sz="quarter" idx="5"/>
          </p:nvPr>
        </p:nvSpPr>
        <p:spPr/>
        <p:txBody>
          <a:bodyPr/>
          <a:lstStyle/>
          <a:p>
            <a:fld id="{B7846E49-3322-47ED-A539-DE48C0D565CE}" type="slidenum">
              <a:rPr lang="ko-KR" altLang="en-US" smtClean="0"/>
              <a:t>17</a:t>
            </a:fld>
            <a:endParaRPr lang="ko-KR" altLang="en-US"/>
          </a:p>
        </p:txBody>
      </p:sp>
    </p:spTree>
    <p:extLst>
      <p:ext uri="{BB962C8B-B14F-4D97-AF65-F5344CB8AC3E}">
        <p14:creationId xmlns:p14="http://schemas.microsoft.com/office/powerpoint/2010/main" val="28339622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s-MX" dirty="0" smtClean="0"/>
              <a:t>plantillaspowerpoint.org</a:t>
            </a:r>
            <a:endParaRPr lang="es-PE" dirty="0"/>
          </a:p>
          <a:p>
            <a:endParaRPr lang="es-PE" dirty="0"/>
          </a:p>
        </p:txBody>
      </p:sp>
      <p:sp>
        <p:nvSpPr>
          <p:cNvPr id="4" name="Marcador de número de diapositiva 3"/>
          <p:cNvSpPr>
            <a:spLocks noGrp="1"/>
          </p:cNvSpPr>
          <p:nvPr>
            <p:ph type="sldNum" sz="quarter" idx="5"/>
          </p:nvPr>
        </p:nvSpPr>
        <p:spPr/>
        <p:txBody>
          <a:bodyPr/>
          <a:lstStyle/>
          <a:p>
            <a:fld id="{B7846E49-3322-47ED-A539-DE48C0D565CE}" type="slidenum">
              <a:rPr lang="ko-KR" altLang="en-US" smtClean="0"/>
              <a:t>19</a:t>
            </a:fld>
            <a:endParaRPr lang="ko-KR" altLang="en-US"/>
          </a:p>
        </p:txBody>
      </p:sp>
    </p:spTree>
    <p:extLst>
      <p:ext uri="{BB962C8B-B14F-4D97-AF65-F5344CB8AC3E}">
        <p14:creationId xmlns:p14="http://schemas.microsoft.com/office/powerpoint/2010/main" val="12201100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s-MX" dirty="0" smtClean="0"/>
              <a:t>plantillaspowerpoint.org</a:t>
            </a:r>
            <a:endParaRPr lang="es-PE" dirty="0"/>
          </a:p>
          <a:p>
            <a:endParaRPr lang="es-PE" dirty="0"/>
          </a:p>
        </p:txBody>
      </p:sp>
      <p:sp>
        <p:nvSpPr>
          <p:cNvPr id="4" name="Marcador de número de diapositiva 3"/>
          <p:cNvSpPr>
            <a:spLocks noGrp="1"/>
          </p:cNvSpPr>
          <p:nvPr>
            <p:ph type="sldNum" sz="quarter" idx="5"/>
          </p:nvPr>
        </p:nvSpPr>
        <p:spPr/>
        <p:txBody>
          <a:bodyPr/>
          <a:lstStyle/>
          <a:p>
            <a:fld id="{B7846E49-3322-47ED-A539-DE48C0D565CE}" type="slidenum">
              <a:rPr lang="ko-KR" altLang="en-US" smtClean="0"/>
              <a:t>21</a:t>
            </a:fld>
            <a:endParaRPr lang="ko-KR" altLang="en-US"/>
          </a:p>
        </p:txBody>
      </p:sp>
    </p:spTree>
    <p:extLst>
      <p:ext uri="{BB962C8B-B14F-4D97-AF65-F5344CB8AC3E}">
        <p14:creationId xmlns:p14="http://schemas.microsoft.com/office/powerpoint/2010/main" val="34383018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s-MX" dirty="0" smtClean="0"/>
              <a:t>plantillaspowerpoint.org</a:t>
            </a:r>
            <a:endParaRPr lang="es-PE" dirty="0"/>
          </a:p>
          <a:p>
            <a:endParaRPr lang="es-PE" dirty="0"/>
          </a:p>
        </p:txBody>
      </p:sp>
      <p:sp>
        <p:nvSpPr>
          <p:cNvPr id="4" name="Marcador de número de diapositiva 3"/>
          <p:cNvSpPr>
            <a:spLocks noGrp="1"/>
          </p:cNvSpPr>
          <p:nvPr>
            <p:ph type="sldNum" sz="quarter" idx="5"/>
          </p:nvPr>
        </p:nvSpPr>
        <p:spPr/>
        <p:txBody>
          <a:bodyPr/>
          <a:lstStyle/>
          <a:p>
            <a:fld id="{B7846E49-3322-47ED-A539-DE48C0D565CE}" type="slidenum">
              <a:rPr lang="ko-KR" altLang="en-US" smtClean="0"/>
              <a:t>23</a:t>
            </a:fld>
            <a:endParaRPr lang="ko-KR" altLang="en-US"/>
          </a:p>
        </p:txBody>
      </p:sp>
    </p:spTree>
    <p:extLst>
      <p:ext uri="{BB962C8B-B14F-4D97-AF65-F5344CB8AC3E}">
        <p14:creationId xmlns:p14="http://schemas.microsoft.com/office/powerpoint/2010/main" val="30138032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s-MX" dirty="0" smtClean="0"/>
              <a:t>plantillaspowerpoint.org</a:t>
            </a:r>
            <a:endParaRPr lang="es-PE" dirty="0"/>
          </a:p>
          <a:p>
            <a:endParaRPr lang="es-PE" dirty="0"/>
          </a:p>
        </p:txBody>
      </p:sp>
      <p:sp>
        <p:nvSpPr>
          <p:cNvPr id="4" name="Marcador de número de diapositiva 3"/>
          <p:cNvSpPr>
            <a:spLocks noGrp="1"/>
          </p:cNvSpPr>
          <p:nvPr>
            <p:ph type="sldNum" sz="quarter" idx="5"/>
          </p:nvPr>
        </p:nvSpPr>
        <p:spPr/>
        <p:txBody>
          <a:bodyPr/>
          <a:lstStyle/>
          <a:p>
            <a:fld id="{B7846E49-3322-47ED-A539-DE48C0D565CE}" type="slidenum">
              <a:rPr lang="ko-KR" altLang="en-US" smtClean="0"/>
              <a:t>25</a:t>
            </a:fld>
            <a:endParaRPr lang="ko-KR" altLang="en-US"/>
          </a:p>
        </p:txBody>
      </p:sp>
    </p:spTree>
    <p:extLst>
      <p:ext uri="{BB962C8B-B14F-4D97-AF65-F5344CB8AC3E}">
        <p14:creationId xmlns:p14="http://schemas.microsoft.com/office/powerpoint/2010/main" val="1586573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s-MX" dirty="0" smtClean="0"/>
              <a:t>plantillaspowerpoint.org</a:t>
            </a:r>
            <a:endParaRPr lang="es-PE" dirty="0"/>
          </a:p>
          <a:p>
            <a:endParaRPr lang="es-PE" dirty="0"/>
          </a:p>
        </p:txBody>
      </p:sp>
      <p:sp>
        <p:nvSpPr>
          <p:cNvPr id="4" name="Marcador de número de diapositiva 3"/>
          <p:cNvSpPr>
            <a:spLocks noGrp="1"/>
          </p:cNvSpPr>
          <p:nvPr>
            <p:ph type="sldNum" sz="quarter" idx="5"/>
          </p:nvPr>
        </p:nvSpPr>
        <p:spPr/>
        <p:txBody>
          <a:bodyPr/>
          <a:lstStyle/>
          <a:p>
            <a:fld id="{B7846E49-3322-47ED-A539-DE48C0D565CE}" type="slidenum">
              <a:rPr lang="ko-KR" altLang="en-US" smtClean="0"/>
              <a:t>26</a:t>
            </a:fld>
            <a:endParaRPr lang="ko-KR" altLang="en-US"/>
          </a:p>
        </p:txBody>
      </p:sp>
    </p:spTree>
    <p:extLst>
      <p:ext uri="{BB962C8B-B14F-4D97-AF65-F5344CB8AC3E}">
        <p14:creationId xmlns:p14="http://schemas.microsoft.com/office/powerpoint/2010/main" val="3082712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s-MX" dirty="0" smtClean="0"/>
              <a:t>plantillaspowerpoint.org</a:t>
            </a:r>
            <a:endParaRPr lang="es-PE" dirty="0"/>
          </a:p>
          <a:p>
            <a:endParaRPr lang="es-PE" dirty="0"/>
          </a:p>
        </p:txBody>
      </p:sp>
      <p:sp>
        <p:nvSpPr>
          <p:cNvPr id="4" name="Marcador de número de diapositiva 3"/>
          <p:cNvSpPr>
            <a:spLocks noGrp="1"/>
          </p:cNvSpPr>
          <p:nvPr>
            <p:ph type="sldNum" sz="quarter" idx="5"/>
          </p:nvPr>
        </p:nvSpPr>
        <p:spPr/>
        <p:txBody>
          <a:bodyPr/>
          <a:lstStyle/>
          <a:p>
            <a:fld id="{B7846E49-3322-47ED-A539-DE48C0D565CE}" type="slidenum">
              <a:rPr lang="ko-KR" altLang="en-US" smtClean="0"/>
              <a:t>3</a:t>
            </a:fld>
            <a:endParaRPr lang="ko-KR" altLang="en-US"/>
          </a:p>
        </p:txBody>
      </p:sp>
    </p:spTree>
    <p:extLst>
      <p:ext uri="{BB962C8B-B14F-4D97-AF65-F5344CB8AC3E}">
        <p14:creationId xmlns:p14="http://schemas.microsoft.com/office/powerpoint/2010/main" val="8766827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s-MX" dirty="0" smtClean="0"/>
              <a:t>plantillaspowerpoint.org</a:t>
            </a:r>
            <a:endParaRPr lang="es-PE" dirty="0"/>
          </a:p>
          <a:p>
            <a:endParaRPr lang="es-PE" dirty="0"/>
          </a:p>
        </p:txBody>
      </p:sp>
      <p:sp>
        <p:nvSpPr>
          <p:cNvPr id="4" name="Marcador de número de diapositiva 3"/>
          <p:cNvSpPr>
            <a:spLocks noGrp="1"/>
          </p:cNvSpPr>
          <p:nvPr>
            <p:ph type="sldNum" sz="quarter" idx="5"/>
          </p:nvPr>
        </p:nvSpPr>
        <p:spPr/>
        <p:txBody>
          <a:bodyPr/>
          <a:lstStyle/>
          <a:p>
            <a:fld id="{B7846E49-3322-47ED-A539-DE48C0D565CE}" type="slidenum">
              <a:rPr lang="ko-KR" altLang="en-US" smtClean="0"/>
              <a:t>5</a:t>
            </a:fld>
            <a:endParaRPr lang="ko-KR" altLang="en-US"/>
          </a:p>
        </p:txBody>
      </p:sp>
    </p:spTree>
    <p:extLst>
      <p:ext uri="{BB962C8B-B14F-4D97-AF65-F5344CB8AC3E}">
        <p14:creationId xmlns:p14="http://schemas.microsoft.com/office/powerpoint/2010/main" val="26808303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s-MX" dirty="0" smtClean="0"/>
              <a:t>plantillaspowerpoint.org</a:t>
            </a:r>
            <a:endParaRPr lang="es-PE" dirty="0"/>
          </a:p>
          <a:p>
            <a:endParaRPr lang="es-PE" dirty="0"/>
          </a:p>
        </p:txBody>
      </p:sp>
      <p:sp>
        <p:nvSpPr>
          <p:cNvPr id="4" name="Marcador de número de diapositiva 3"/>
          <p:cNvSpPr>
            <a:spLocks noGrp="1"/>
          </p:cNvSpPr>
          <p:nvPr>
            <p:ph type="sldNum" sz="quarter" idx="5"/>
          </p:nvPr>
        </p:nvSpPr>
        <p:spPr/>
        <p:txBody>
          <a:bodyPr/>
          <a:lstStyle/>
          <a:p>
            <a:fld id="{B7846E49-3322-47ED-A539-DE48C0D565CE}" type="slidenum">
              <a:rPr lang="ko-KR" altLang="en-US" smtClean="0"/>
              <a:t>7</a:t>
            </a:fld>
            <a:endParaRPr lang="ko-KR" altLang="en-US"/>
          </a:p>
        </p:txBody>
      </p:sp>
    </p:spTree>
    <p:extLst>
      <p:ext uri="{BB962C8B-B14F-4D97-AF65-F5344CB8AC3E}">
        <p14:creationId xmlns:p14="http://schemas.microsoft.com/office/powerpoint/2010/main" val="30535605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s-MX" dirty="0" smtClean="0"/>
              <a:t>plantillaspowerpoint.org</a:t>
            </a:r>
            <a:endParaRPr lang="es-PE" dirty="0"/>
          </a:p>
          <a:p>
            <a:endParaRPr lang="es-PE" dirty="0"/>
          </a:p>
        </p:txBody>
      </p:sp>
      <p:sp>
        <p:nvSpPr>
          <p:cNvPr id="4" name="Marcador de número de diapositiva 3"/>
          <p:cNvSpPr>
            <a:spLocks noGrp="1"/>
          </p:cNvSpPr>
          <p:nvPr>
            <p:ph type="sldNum" sz="quarter" idx="5"/>
          </p:nvPr>
        </p:nvSpPr>
        <p:spPr/>
        <p:txBody>
          <a:bodyPr/>
          <a:lstStyle/>
          <a:p>
            <a:fld id="{B7846E49-3322-47ED-A539-DE48C0D565CE}" type="slidenum">
              <a:rPr lang="ko-KR" altLang="en-US" smtClean="0"/>
              <a:t>9</a:t>
            </a:fld>
            <a:endParaRPr lang="ko-KR" altLang="en-US"/>
          </a:p>
        </p:txBody>
      </p:sp>
    </p:spTree>
    <p:extLst>
      <p:ext uri="{BB962C8B-B14F-4D97-AF65-F5344CB8AC3E}">
        <p14:creationId xmlns:p14="http://schemas.microsoft.com/office/powerpoint/2010/main" val="12711759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s-MX" dirty="0" smtClean="0"/>
              <a:t>plantillaspowerpoint.org</a:t>
            </a:r>
            <a:endParaRPr lang="es-PE" dirty="0"/>
          </a:p>
          <a:p>
            <a:endParaRPr lang="es-PE" dirty="0"/>
          </a:p>
        </p:txBody>
      </p:sp>
      <p:sp>
        <p:nvSpPr>
          <p:cNvPr id="4" name="Marcador de número de diapositiva 3"/>
          <p:cNvSpPr>
            <a:spLocks noGrp="1"/>
          </p:cNvSpPr>
          <p:nvPr>
            <p:ph type="sldNum" sz="quarter" idx="5"/>
          </p:nvPr>
        </p:nvSpPr>
        <p:spPr/>
        <p:txBody>
          <a:bodyPr/>
          <a:lstStyle/>
          <a:p>
            <a:fld id="{B7846E49-3322-47ED-A539-DE48C0D565CE}" type="slidenum">
              <a:rPr lang="ko-KR" altLang="en-US" smtClean="0"/>
              <a:t>11</a:t>
            </a:fld>
            <a:endParaRPr lang="ko-KR" altLang="en-US"/>
          </a:p>
        </p:txBody>
      </p:sp>
    </p:spTree>
    <p:extLst>
      <p:ext uri="{BB962C8B-B14F-4D97-AF65-F5344CB8AC3E}">
        <p14:creationId xmlns:p14="http://schemas.microsoft.com/office/powerpoint/2010/main" val="22845013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s-MX" dirty="0" smtClean="0"/>
              <a:t>plantillaspowerpoint.org</a:t>
            </a:r>
            <a:endParaRPr lang="es-PE" dirty="0"/>
          </a:p>
          <a:p>
            <a:endParaRPr lang="es-PE" dirty="0"/>
          </a:p>
        </p:txBody>
      </p:sp>
      <p:sp>
        <p:nvSpPr>
          <p:cNvPr id="4" name="Marcador de número de diapositiva 3"/>
          <p:cNvSpPr>
            <a:spLocks noGrp="1"/>
          </p:cNvSpPr>
          <p:nvPr>
            <p:ph type="sldNum" sz="quarter" idx="5"/>
          </p:nvPr>
        </p:nvSpPr>
        <p:spPr/>
        <p:txBody>
          <a:bodyPr/>
          <a:lstStyle/>
          <a:p>
            <a:fld id="{B7846E49-3322-47ED-A539-DE48C0D565CE}" type="slidenum">
              <a:rPr lang="ko-KR" altLang="en-US" smtClean="0"/>
              <a:t>13</a:t>
            </a:fld>
            <a:endParaRPr lang="ko-KR" altLang="en-US"/>
          </a:p>
        </p:txBody>
      </p:sp>
    </p:spTree>
    <p:extLst>
      <p:ext uri="{BB962C8B-B14F-4D97-AF65-F5344CB8AC3E}">
        <p14:creationId xmlns:p14="http://schemas.microsoft.com/office/powerpoint/2010/main" val="4093052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s-MX" dirty="0" smtClean="0"/>
              <a:t>plantillaspowerpoint.org</a:t>
            </a:r>
            <a:endParaRPr lang="es-PE" dirty="0"/>
          </a:p>
          <a:p>
            <a:endParaRPr lang="es-PE" dirty="0"/>
          </a:p>
        </p:txBody>
      </p:sp>
      <p:sp>
        <p:nvSpPr>
          <p:cNvPr id="4" name="Marcador de número de diapositiva 3"/>
          <p:cNvSpPr>
            <a:spLocks noGrp="1"/>
          </p:cNvSpPr>
          <p:nvPr>
            <p:ph type="sldNum" sz="quarter" idx="5"/>
          </p:nvPr>
        </p:nvSpPr>
        <p:spPr/>
        <p:txBody>
          <a:bodyPr/>
          <a:lstStyle/>
          <a:p>
            <a:fld id="{B7846E49-3322-47ED-A539-DE48C0D565CE}" type="slidenum">
              <a:rPr lang="ko-KR" altLang="en-US" smtClean="0"/>
              <a:t>14</a:t>
            </a:fld>
            <a:endParaRPr lang="ko-KR" altLang="en-US"/>
          </a:p>
        </p:txBody>
      </p:sp>
    </p:spTree>
    <p:extLst>
      <p:ext uri="{BB962C8B-B14F-4D97-AF65-F5344CB8AC3E}">
        <p14:creationId xmlns:p14="http://schemas.microsoft.com/office/powerpoint/2010/main" val="32620212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s-MX" dirty="0" smtClean="0"/>
              <a:t>plantillaspowerpoint.org</a:t>
            </a:r>
            <a:endParaRPr lang="es-PE" dirty="0"/>
          </a:p>
          <a:p>
            <a:endParaRPr lang="es-PE" dirty="0"/>
          </a:p>
        </p:txBody>
      </p:sp>
      <p:sp>
        <p:nvSpPr>
          <p:cNvPr id="4" name="Marcador de número de diapositiva 3"/>
          <p:cNvSpPr>
            <a:spLocks noGrp="1"/>
          </p:cNvSpPr>
          <p:nvPr>
            <p:ph type="sldNum" sz="quarter" idx="5"/>
          </p:nvPr>
        </p:nvSpPr>
        <p:spPr/>
        <p:txBody>
          <a:bodyPr/>
          <a:lstStyle/>
          <a:p>
            <a:fld id="{B7846E49-3322-47ED-A539-DE48C0D565CE}" type="slidenum">
              <a:rPr lang="ko-KR" altLang="en-US" smtClean="0"/>
              <a:t>15</a:t>
            </a:fld>
            <a:endParaRPr lang="ko-KR" altLang="en-US"/>
          </a:p>
        </p:txBody>
      </p:sp>
    </p:spTree>
    <p:extLst>
      <p:ext uri="{BB962C8B-B14F-4D97-AF65-F5344CB8AC3E}">
        <p14:creationId xmlns:p14="http://schemas.microsoft.com/office/powerpoint/2010/main" val="34204538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yle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37677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Diseño personalizado">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6EE8E036-F5BA-0AC6-73D0-B98A4E101E73}"/>
              </a:ext>
            </a:extLst>
          </p:cNvPr>
          <p:cNvSpPr>
            <a:spLocks noGrp="1"/>
          </p:cNvSpPr>
          <p:nvPr>
            <p:ph type="pic" idx="13" hasCustomPrompt="1"/>
          </p:nvPr>
        </p:nvSpPr>
        <p:spPr>
          <a:xfrm>
            <a:off x="0" y="3467100"/>
            <a:ext cx="7506789" cy="3390900"/>
          </a:xfrm>
          <a:prstGeom prst="rect">
            <a:avLst/>
          </a:prstGeom>
          <a:solidFill>
            <a:schemeClr val="bg1">
              <a:lumMod val="95000"/>
            </a:schemeClr>
          </a:solidFill>
        </p:spPr>
        <p:txBody>
          <a:bodyPr anchor="ctr"/>
          <a:lstStyle>
            <a:lvl1pPr marL="0" indent="0" algn="ctr">
              <a:buNone/>
              <a:defRPr sz="1200" baseline="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Place Your Picture Here And Send To Back</a:t>
            </a:r>
            <a:endParaRPr lang="ko-KR" altLang="en-US" dirty="0"/>
          </a:p>
        </p:txBody>
      </p:sp>
      <p:sp>
        <p:nvSpPr>
          <p:cNvPr id="4" name="Picture Placeholder 2">
            <a:extLst>
              <a:ext uri="{FF2B5EF4-FFF2-40B4-BE49-F238E27FC236}">
                <a16:creationId xmlns:a16="http://schemas.microsoft.com/office/drawing/2014/main" id="{05F403FF-FECC-4916-5FA3-AD8A455A46F5}"/>
              </a:ext>
            </a:extLst>
          </p:cNvPr>
          <p:cNvSpPr>
            <a:spLocks noGrp="1"/>
          </p:cNvSpPr>
          <p:nvPr>
            <p:ph type="pic" idx="14" hasCustomPrompt="1"/>
          </p:nvPr>
        </p:nvSpPr>
        <p:spPr>
          <a:xfrm>
            <a:off x="0" y="0"/>
            <a:ext cx="7506789" cy="3390900"/>
          </a:xfrm>
          <a:prstGeom prst="rect">
            <a:avLst/>
          </a:prstGeom>
          <a:solidFill>
            <a:schemeClr val="bg1">
              <a:lumMod val="95000"/>
            </a:schemeClr>
          </a:solidFill>
        </p:spPr>
        <p:txBody>
          <a:bodyPr anchor="ctr"/>
          <a:lstStyle>
            <a:lvl1pPr marL="0" indent="0" algn="ctr">
              <a:buNone/>
              <a:defRPr sz="1200" baseline="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Place Your Picture Here And Send To Back</a:t>
            </a:r>
            <a:endParaRPr lang="ko-KR" altLang="en-US" dirty="0"/>
          </a:p>
        </p:txBody>
      </p:sp>
    </p:spTree>
    <p:extLst>
      <p:ext uri="{BB962C8B-B14F-4D97-AF65-F5344CB8AC3E}">
        <p14:creationId xmlns:p14="http://schemas.microsoft.com/office/powerpoint/2010/main" val="13535879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Contents slide layout">
    <p:bg>
      <p:bgPr>
        <a:blipFill dpi="0" rotWithShape="1">
          <a:blip>
            <a:lum/>
          </a:blip>
          <a:srcRect/>
          <a:stretch>
            <a:fillRect/>
          </a:stretch>
        </a:blipFill>
        <a:effectLst/>
      </p:bgPr>
    </p:bg>
    <p:spTree>
      <p:nvGrpSpPr>
        <p:cNvPr id="1" name=""/>
        <p:cNvGrpSpPr/>
        <p:nvPr/>
      </p:nvGrpSpPr>
      <p:grpSpPr>
        <a:xfrm>
          <a:off x="0" y="0"/>
          <a:ext cx="0" cy="0"/>
          <a:chOff x="0" y="0"/>
          <a:chExt cx="0" cy="0"/>
        </a:xfrm>
      </p:grpSpPr>
      <p:sp>
        <p:nvSpPr>
          <p:cNvPr id="17" name="Picture Placeholder 2">
            <a:extLst>
              <a:ext uri="{FF2B5EF4-FFF2-40B4-BE49-F238E27FC236}">
                <a16:creationId xmlns:a16="http://schemas.microsoft.com/office/drawing/2014/main" id="{7FA69F2D-A6E0-414B-9364-1D41FF7D3B78}"/>
              </a:ext>
            </a:extLst>
          </p:cNvPr>
          <p:cNvSpPr>
            <a:spLocks noGrp="1"/>
          </p:cNvSpPr>
          <p:nvPr>
            <p:ph type="pic" idx="14" hasCustomPrompt="1"/>
          </p:nvPr>
        </p:nvSpPr>
        <p:spPr>
          <a:xfrm>
            <a:off x="134225" y="117446"/>
            <a:ext cx="11914438" cy="5187885"/>
          </a:xfrm>
          <a:prstGeom prst="rect">
            <a:avLst/>
          </a:prstGeom>
          <a:solidFill>
            <a:schemeClr val="bg1">
              <a:lumMod val="95000"/>
            </a:schemeClr>
          </a:solidFill>
        </p:spPr>
        <p:txBody>
          <a:bodyPr anchor="ctr"/>
          <a:lstStyle>
            <a:lvl1pPr marL="0" indent="0" algn="ctr">
              <a:buNone/>
              <a:defRPr sz="120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9" name="제목 1">
            <a:extLst>
              <a:ext uri="{FF2B5EF4-FFF2-40B4-BE49-F238E27FC236}">
                <a16:creationId xmlns:a16="http://schemas.microsoft.com/office/drawing/2014/main" id="{05FB4E29-9C56-45B9-A73A-BC7E2986D3C4}"/>
              </a:ext>
            </a:extLst>
          </p:cNvPr>
          <p:cNvSpPr>
            <a:spLocks noGrp="1"/>
          </p:cNvSpPr>
          <p:nvPr>
            <p:ph type="title" hasCustomPrompt="1"/>
          </p:nvPr>
        </p:nvSpPr>
        <p:spPr>
          <a:xfrm>
            <a:off x="0" y="297011"/>
            <a:ext cx="12192000" cy="710877"/>
          </a:xfrm>
          <a:prstGeom prst="rect">
            <a:avLst/>
          </a:prstGeom>
        </p:spPr>
        <p:txBody>
          <a:bodyPr anchor="ctr">
            <a:noAutofit/>
          </a:bodyPr>
          <a:lstStyle>
            <a:lvl1pPr algn="ctr">
              <a:defRPr sz="4800" b="0" baseline="0">
                <a:solidFill>
                  <a:schemeClr val="tx1">
                    <a:lumMod val="75000"/>
                    <a:lumOff val="25000"/>
                  </a:schemeClr>
                </a:solidFill>
                <a:latin typeface="Arial" pitchFamily="34" charset="0"/>
                <a:cs typeface="Arial" pitchFamily="34" charset="0"/>
              </a:defRPr>
            </a:lvl1pPr>
          </a:lstStyle>
          <a:p>
            <a:r>
              <a:rPr lang="en-US" altLang="ko-KR" dirty="0"/>
              <a:t>IMAGES AND CONTENTS</a:t>
            </a:r>
            <a:endParaRPr lang="ko-KR" altLang="en-US" dirty="0"/>
          </a:p>
        </p:txBody>
      </p:sp>
    </p:spTree>
    <p:extLst>
      <p:ext uri="{BB962C8B-B14F-4D97-AF65-F5344CB8AC3E}">
        <p14:creationId xmlns:p14="http://schemas.microsoft.com/office/powerpoint/2010/main" val="23357568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Contents slide layout">
    <p:bg>
      <p:bgPr>
        <a:solidFill>
          <a:schemeClr val="bg1"/>
        </a:solid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2753833" y="287254"/>
            <a:ext cx="9142892" cy="724247"/>
          </a:xfrm>
          <a:prstGeom prst="rect">
            <a:avLst/>
          </a:prstGeom>
        </p:spPr>
        <p:txBody>
          <a:bodyPr anchor="ctr"/>
          <a:lstStyle>
            <a:lvl1pPr marL="0" indent="0" algn="l">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grpSp>
        <p:nvGrpSpPr>
          <p:cNvPr id="3" name="Group 2"/>
          <p:cNvGrpSpPr/>
          <p:nvPr userDrawn="1"/>
        </p:nvGrpSpPr>
        <p:grpSpPr>
          <a:xfrm rot="16200000" flipV="1">
            <a:off x="393382" y="3780378"/>
            <a:ext cx="2684240" cy="3471003"/>
            <a:chOff x="5710110" y="861237"/>
            <a:chExt cx="2762761" cy="3572539"/>
          </a:xfrm>
        </p:grpSpPr>
        <p:sp>
          <p:nvSpPr>
            <p:cNvPr id="4" name="Isosceles Triangle 3"/>
            <p:cNvSpPr/>
            <p:nvPr userDrawn="1"/>
          </p:nvSpPr>
          <p:spPr>
            <a:xfrm>
              <a:off x="6400800" y="2052084"/>
              <a:ext cx="1381381" cy="1190846"/>
            </a:xfrm>
            <a:prstGeom prst="triangl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Isosceles Triangle 4"/>
            <p:cNvSpPr/>
            <p:nvPr userDrawn="1"/>
          </p:nvSpPr>
          <p:spPr>
            <a:xfrm rot="10800000">
              <a:off x="7091490" y="2052084"/>
              <a:ext cx="1381381" cy="1190846"/>
            </a:xfrm>
            <a:prstGeom prst="triangle">
              <a:avLst/>
            </a:prstGeom>
            <a:solidFill>
              <a:schemeClr val="bg1">
                <a:alpha val="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Isosceles Triangle 5"/>
            <p:cNvSpPr/>
            <p:nvPr userDrawn="1"/>
          </p:nvSpPr>
          <p:spPr>
            <a:xfrm>
              <a:off x="5710110" y="3232297"/>
              <a:ext cx="1381381" cy="1190846"/>
            </a:xfrm>
            <a:prstGeom prst="triangl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Isosceles Triangle 6"/>
            <p:cNvSpPr/>
            <p:nvPr userDrawn="1"/>
          </p:nvSpPr>
          <p:spPr>
            <a:xfrm rot="10800000">
              <a:off x="6400800" y="3232297"/>
              <a:ext cx="1381381" cy="1190846"/>
            </a:xfrm>
            <a:prstGeom prst="triangle">
              <a:avLst/>
            </a:prstGeom>
            <a:solidFill>
              <a:schemeClr val="bg1">
                <a:alpha val="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Isosceles Triangle 7"/>
            <p:cNvSpPr/>
            <p:nvPr userDrawn="1"/>
          </p:nvSpPr>
          <p:spPr>
            <a:xfrm>
              <a:off x="7091490" y="3242930"/>
              <a:ext cx="1381381" cy="1190846"/>
            </a:xfrm>
            <a:prstGeom prst="triangle">
              <a:avLst/>
            </a:prstGeom>
            <a:solidFill>
              <a:schemeClr val="bg1">
                <a:alpha val="2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Isosceles Triangle 8"/>
            <p:cNvSpPr/>
            <p:nvPr userDrawn="1"/>
          </p:nvSpPr>
          <p:spPr>
            <a:xfrm>
              <a:off x="7091490" y="861237"/>
              <a:ext cx="1381381" cy="1190846"/>
            </a:xfrm>
            <a:prstGeom prst="triangle">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Picture Placeholder 2">
            <a:extLst>
              <a:ext uri="{FF2B5EF4-FFF2-40B4-BE49-F238E27FC236}">
                <a16:creationId xmlns:a16="http://schemas.microsoft.com/office/drawing/2014/main" id="{8E97C6C5-563A-74DD-6594-9F9249CDCC56}"/>
              </a:ext>
            </a:extLst>
          </p:cNvPr>
          <p:cNvSpPr>
            <a:spLocks noGrp="1"/>
          </p:cNvSpPr>
          <p:nvPr>
            <p:ph type="pic" idx="12" hasCustomPrompt="1"/>
          </p:nvPr>
        </p:nvSpPr>
        <p:spPr>
          <a:xfrm>
            <a:off x="9382865" y="1885950"/>
            <a:ext cx="2160000" cy="1965638"/>
          </a:xfrm>
          <a:prstGeom prst="rect">
            <a:avLst/>
          </a:prstGeom>
          <a:solidFill>
            <a:schemeClr val="bg1">
              <a:lumMod val="95000"/>
            </a:schemeClr>
          </a:solidFill>
        </p:spPr>
        <p:txBody>
          <a:bodyPr anchor="ctr"/>
          <a:lstStyle>
            <a:lvl1pPr marL="0" indent="0" algn="ctr">
              <a:buNone/>
              <a:defRPr sz="12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t>
            </a:r>
            <a:endParaRPr lang="ko-KR" altLang="en-US" dirty="0"/>
          </a:p>
        </p:txBody>
      </p:sp>
      <p:sp>
        <p:nvSpPr>
          <p:cNvPr id="18" name="Picture Placeholder 2">
            <a:extLst>
              <a:ext uri="{FF2B5EF4-FFF2-40B4-BE49-F238E27FC236}">
                <a16:creationId xmlns:a16="http://schemas.microsoft.com/office/drawing/2014/main" id="{2B84BB36-E76D-8598-DEFA-064094D710E3}"/>
              </a:ext>
            </a:extLst>
          </p:cNvPr>
          <p:cNvSpPr>
            <a:spLocks noGrp="1"/>
          </p:cNvSpPr>
          <p:nvPr>
            <p:ph type="pic" idx="13" hasCustomPrompt="1"/>
          </p:nvPr>
        </p:nvSpPr>
        <p:spPr>
          <a:xfrm>
            <a:off x="6808734" y="1885950"/>
            <a:ext cx="2160000" cy="1965638"/>
          </a:xfrm>
          <a:prstGeom prst="rect">
            <a:avLst/>
          </a:prstGeom>
          <a:solidFill>
            <a:schemeClr val="bg1">
              <a:lumMod val="95000"/>
            </a:schemeClr>
          </a:solidFill>
        </p:spPr>
        <p:txBody>
          <a:bodyPr anchor="ctr"/>
          <a:lstStyle>
            <a:lvl1pPr marL="0" indent="0" algn="ctr">
              <a:buNone/>
              <a:defRPr sz="12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t>
            </a:r>
            <a:endParaRPr lang="ko-KR" altLang="en-US" dirty="0"/>
          </a:p>
        </p:txBody>
      </p:sp>
      <p:sp>
        <p:nvSpPr>
          <p:cNvPr id="19" name="Picture Placeholder 2">
            <a:extLst>
              <a:ext uri="{FF2B5EF4-FFF2-40B4-BE49-F238E27FC236}">
                <a16:creationId xmlns:a16="http://schemas.microsoft.com/office/drawing/2014/main" id="{E63CDE6A-2AF0-DC47-65CE-144E5C94E156}"/>
              </a:ext>
            </a:extLst>
          </p:cNvPr>
          <p:cNvSpPr>
            <a:spLocks noGrp="1"/>
          </p:cNvSpPr>
          <p:nvPr>
            <p:ph type="pic" idx="14" hasCustomPrompt="1"/>
          </p:nvPr>
        </p:nvSpPr>
        <p:spPr>
          <a:xfrm>
            <a:off x="4234604" y="1885950"/>
            <a:ext cx="2160000" cy="1965638"/>
          </a:xfrm>
          <a:prstGeom prst="rect">
            <a:avLst/>
          </a:prstGeom>
          <a:solidFill>
            <a:schemeClr val="bg1">
              <a:lumMod val="95000"/>
            </a:schemeClr>
          </a:solidFill>
        </p:spPr>
        <p:txBody>
          <a:bodyPr anchor="ctr"/>
          <a:lstStyle>
            <a:lvl1pPr marL="0" indent="0" algn="ctr">
              <a:buNone/>
              <a:defRPr sz="12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t>
            </a:r>
            <a:endParaRPr lang="ko-KR" altLang="en-US" dirty="0"/>
          </a:p>
        </p:txBody>
      </p:sp>
      <p:sp>
        <p:nvSpPr>
          <p:cNvPr id="20" name="Rectangle 48">
            <a:extLst>
              <a:ext uri="{FF2B5EF4-FFF2-40B4-BE49-F238E27FC236}">
                <a16:creationId xmlns:a16="http://schemas.microsoft.com/office/drawing/2014/main" id="{CEAE6450-7FC5-F6ED-5C5B-5F6F30CEFC78}"/>
              </a:ext>
            </a:extLst>
          </p:cNvPr>
          <p:cNvSpPr/>
          <p:nvPr userDrawn="1"/>
        </p:nvSpPr>
        <p:spPr>
          <a:xfrm>
            <a:off x="4234604" y="4057724"/>
            <a:ext cx="2160000" cy="648000"/>
          </a:xfrm>
          <a:prstGeom prst="rect">
            <a:avLst/>
          </a:prstGeom>
          <a:solidFill>
            <a:srgbClr val="EA1C24"/>
          </a:solidFill>
          <a:ln w="9525">
            <a:noFill/>
          </a:ln>
          <a:effectLst>
            <a:glow rad="76200">
              <a:schemeClr val="bg1">
                <a:alpha val="13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bg1"/>
              </a:solidFill>
            </a:endParaRPr>
          </a:p>
        </p:txBody>
      </p:sp>
      <p:sp>
        <p:nvSpPr>
          <p:cNvPr id="21" name="Rectangle 17">
            <a:extLst>
              <a:ext uri="{FF2B5EF4-FFF2-40B4-BE49-F238E27FC236}">
                <a16:creationId xmlns:a16="http://schemas.microsoft.com/office/drawing/2014/main" id="{EB3D328F-6017-65BC-D646-F37275250649}"/>
              </a:ext>
            </a:extLst>
          </p:cNvPr>
          <p:cNvSpPr/>
          <p:nvPr userDrawn="1"/>
        </p:nvSpPr>
        <p:spPr>
          <a:xfrm>
            <a:off x="6808734" y="4047420"/>
            <a:ext cx="2160000" cy="648000"/>
          </a:xfrm>
          <a:prstGeom prst="rect">
            <a:avLst/>
          </a:prstGeom>
          <a:solidFill>
            <a:schemeClr val="bg1">
              <a:lumMod val="95000"/>
            </a:schemeClr>
          </a:solidFill>
          <a:ln w="9525">
            <a:noFill/>
          </a:ln>
          <a:effectLst>
            <a:glow rad="76200">
              <a:schemeClr val="bg1">
                <a:alpha val="13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bg1"/>
              </a:solidFill>
            </a:endParaRPr>
          </a:p>
        </p:txBody>
      </p:sp>
      <p:sp>
        <p:nvSpPr>
          <p:cNvPr id="34" name="Rectangle 20">
            <a:extLst>
              <a:ext uri="{FF2B5EF4-FFF2-40B4-BE49-F238E27FC236}">
                <a16:creationId xmlns:a16="http://schemas.microsoft.com/office/drawing/2014/main" id="{96B6590A-3303-C2B2-5DA4-85A4BCCBA0BF}"/>
              </a:ext>
            </a:extLst>
          </p:cNvPr>
          <p:cNvSpPr/>
          <p:nvPr userDrawn="1"/>
        </p:nvSpPr>
        <p:spPr>
          <a:xfrm>
            <a:off x="9382865" y="4057724"/>
            <a:ext cx="2160000" cy="648000"/>
          </a:xfrm>
          <a:prstGeom prst="rect">
            <a:avLst/>
          </a:prstGeom>
          <a:solidFill>
            <a:srgbClr val="2A7F28"/>
          </a:solidFill>
          <a:ln w="9525">
            <a:noFill/>
          </a:ln>
          <a:effectLst>
            <a:glow rad="76200">
              <a:schemeClr val="bg1">
                <a:alpha val="13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bg1"/>
              </a:solidFill>
            </a:endParaRPr>
          </a:p>
        </p:txBody>
      </p:sp>
    </p:spTree>
    <p:extLst>
      <p:ext uri="{BB962C8B-B14F-4D97-AF65-F5344CB8AC3E}">
        <p14:creationId xmlns:p14="http://schemas.microsoft.com/office/powerpoint/2010/main" val="15327497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3" name="Picture Placeholder 25">
            <a:extLst>
              <a:ext uri="{FF2B5EF4-FFF2-40B4-BE49-F238E27FC236}">
                <a16:creationId xmlns:a16="http://schemas.microsoft.com/office/drawing/2014/main" id="{105AE932-B7E4-0F37-A098-F83181790A2B}"/>
              </a:ext>
            </a:extLst>
          </p:cNvPr>
          <p:cNvSpPr>
            <a:spLocks noGrp="1"/>
          </p:cNvSpPr>
          <p:nvPr>
            <p:ph type="pic" sz="quarter" idx="14" hasCustomPrompt="1"/>
          </p:nvPr>
        </p:nvSpPr>
        <p:spPr>
          <a:xfrm>
            <a:off x="1" y="2"/>
            <a:ext cx="7190531" cy="6857999"/>
          </a:xfrm>
          <a:custGeom>
            <a:avLst/>
            <a:gdLst>
              <a:gd name="connsiteX0" fmla="*/ 0 w 7190531"/>
              <a:gd name="connsiteY0" fmla="*/ 0 h 6857999"/>
              <a:gd name="connsiteX1" fmla="*/ 6164429 w 7190531"/>
              <a:gd name="connsiteY1" fmla="*/ 0 h 6857999"/>
              <a:gd name="connsiteX2" fmla="*/ 6476156 w 7190531"/>
              <a:gd name="connsiteY2" fmla="*/ 311727 h 6857999"/>
              <a:gd name="connsiteX3" fmla="*/ 6227252 w 7190531"/>
              <a:gd name="connsiteY3" fmla="*/ 617122 h 6857999"/>
              <a:gd name="connsiteX4" fmla="*/ 6164430 w 7190531"/>
              <a:gd name="connsiteY4" fmla="*/ 623455 h 6857999"/>
              <a:gd name="connsiteX5" fmla="*/ 6878804 w 7190531"/>
              <a:gd name="connsiteY5" fmla="*/ 623455 h 6857999"/>
              <a:gd name="connsiteX6" fmla="*/ 7190531 w 7190531"/>
              <a:gd name="connsiteY6" fmla="*/ 935182 h 6857999"/>
              <a:gd name="connsiteX7" fmla="*/ 6878804 w 7190531"/>
              <a:gd name="connsiteY7" fmla="*/ 1246909 h 6857999"/>
              <a:gd name="connsiteX8" fmla="*/ 6489146 w 7190531"/>
              <a:gd name="connsiteY8" fmla="*/ 1246909 h 6857999"/>
              <a:gd name="connsiteX9" fmla="*/ 6551968 w 7190531"/>
              <a:gd name="connsiteY9" fmla="*/ 1253242 h 6857999"/>
              <a:gd name="connsiteX10" fmla="*/ 6800872 w 7190531"/>
              <a:gd name="connsiteY10" fmla="*/ 1558637 h 6857999"/>
              <a:gd name="connsiteX11" fmla="*/ 6489145 w 7190531"/>
              <a:gd name="connsiteY11" fmla="*/ 1870364 h 6857999"/>
              <a:gd name="connsiteX12" fmla="*/ 5988154 w 7190531"/>
              <a:gd name="connsiteY12" fmla="*/ 1870364 h 6857999"/>
              <a:gd name="connsiteX13" fmla="*/ 6050977 w 7190531"/>
              <a:gd name="connsiteY13" fmla="*/ 1876697 h 6857999"/>
              <a:gd name="connsiteX14" fmla="*/ 6299881 w 7190531"/>
              <a:gd name="connsiteY14" fmla="*/ 2182091 h 6857999"/>
              <a:gd name="connsiteX15" fmla="*/ 5988153 w 7190531"/>
              <a:gd name="connsiteY15" fmla="*/ 2493818 h 6857999"/>
              <a:gd name="connsiteX16" fmla="*/ 6776748 w 7190531"/>
              <a:gd name="connsiteY16" fmla="*/ 2493818 h 6857999"/>
              <a:gd name="connsiteX17" fmla="*/ 7088475 w 7190531"/>
              <a:gd name="connsiteY17" fmla="*/ 2805545 h 6857999"/>
              <a:gd name="connsiteX18" fmla="*/ 6776748 w 7190531"/>
              <a:gd name="connsiteY18" fmla="*/ 3117272 h 6857999"/>
              <a:gd name="connsiteX19" fmla="*/ 4995449 w 7190531"/>
              <a:gd name="connsiteY19" fmla="*/ 3117272 h 6857999"/>
              <a:gd name="connsiteX20" fmla="*/ 5307176 w 7190531"/>
              <a:gd name="connsiteY20" fmla="*/ 3428999 h 6857999"/>
              <a:gd name="connsiteX21" fmla="*/ 4995449 w 7190531"/>
              <a:gd name="connsiteY21" fmla="*/ 3740726 h 6857999"/>
              <a:gd name="connsiteX22" fmla="*/ 5997428 w 7190531"/>
              <a:gd name="connsiteY22" fmla="*/ 3740726 h 6857999"/>
              <a:gd name="connsiteX23" fmla="*/ 6309155 w 7190531"/>
              <a:gd name="connsiteY23" fmla="*/ 4052454 h 6857999"/>
              <a:gd name="connsiteX24" fmla="*/ 5997428 w 7190531"/>
              <a:gd name="connsiteY24" fmla="*/ 4364181 h 6857999"/>
              <a:gd name="connsiteX25" fmla="*/ 6405641 w 7190531"/>
              <a:gd name="connsiteY25" fmla="*/ 4364181 h 6857999"/>
              <a:gd name="connsiteX26" fmla="*/ 6717369 w 7190531"/>
              <a:gd name="connsiteY26" fmla="*/ 4675908 h 6857999"/>
              <a:gd name="connsiteX27" fmla="*/ 6405641 w 7190531"/>
              <a:gd name="connsiteY27" fmla="*/ 4987636 h 6857999"/>
              <a:gd name="connsiteX28" fmla="*/ 5719098 w 7190531"/>
              <a:gd name="connsiteY28" fmla="*/ 4987636 h 6857999"/>
              <a:gd name="connsiteX29" fmla="*/ 6030826 w 7190531"/>
              <a:gd name="connsiteY29" fmla="*/ 5299363 h 6857999"/>
              <a:gd name="connsiteX30" fmla="*/ 5719098 w 7190531"/>
              <a:gd name="connsiteY30" fmla="*/ 5611090 h 6857999"/>
              <a:gd name="connsiteX31" fmla="*/ 4939779 w 7190531"/>
              <a:gd name="connsiteY31" fmla="*/ 5611090 h 6857999"/>
              <a:gd name="connsiteX32" fmla="*/ 5251506 w 7190531"/>
              <a:gd name="connsiteY32" fmla="*/ 5922817 h 6857999"/>
              <a:gd name="connsiteX33" fmla="*/ 4939779 w 7190531"/>
              <a:gd name="connsiteY33" fmla="*/ 6234545 h 6857999"/>
              <a:gd name="connsiteX34" fmla="*/ 5988147 w 7190531"/>
              <a:gd name="connsiteY34" fmla="*/ 6234545 h 6857999"/>
              <a:gd name="connsiteX35" fmla="*/ 6299874 w 7190531"/>
              <a:gd name="connsiteY35" fmla="*/ 6546272 h 6857999"/>
              <a:gd name="connsiteX36" fmla="*/ 5988147 w 7190531"/>
              <a:gd name="connsiteY36" fmla="*/ 6857999 h 6857999"/>
              <a:gd name="connsiteX37" fmla="*/ 0 w 7190531"/>
              <a:gd name="connsiteY37"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7190531" h="6857999">
                <a:moveTo>
                  <a:pt x="0" y="0"/>
                </a:moveTo>
                <a:lnTo>
                  <a:pt x="6164429" y="0"/>
                </a:lnTo>
                <a:cubicBezTo>
                  <a:pt x="6336591" y="0"/>
                  <a:pt x="6476156" y="139565"/>
                  <a:pt x="6476156" y="311727"/>
                </a:cubicBezTo>
                <a:cubicBezTo>
                  <a:pt x="6476156" y="462369"/>
                  <a:pt x="6369301" y="588054"/>
                  <a:pt x="6227252" y="617122"/>
                </a:cubicBezTo>
                <a:lnTo>
                  <a:pt x="6164430" y="623455"/>
                </a:lnTo>
                <a:lnTo>
                  <a:pt x="6878804" y="623455"/>
                </a:lnTo>
                <a:cubicBezTo>
                  <a:pt x="7050966" y="623455"/>
                  <a:pt x="7190531" y="763020"/>
                  <a:pt x="7190531" y="935182"/>
                </a:cubicBezTo>
                <a:cubicBezTo>
                  <a:pt x="7190531" y="1107344"/>
                  <a:pt x="7050966" y="1246909"/>
                  <a:pt x="6878804" y="1246909"/>
                </a:cubicBezTo>
                <a:lnTo>
                  <a:pt x="6489146" y="1246909"/>
                </a:lnTo>
                <a:lnTo>
                  <a:pt x="6551968" y="1253242"/>
                </a:lnTo>
                <a:cubicBezTo>
                  <a:pt x="6694017" y="1282309"/>
                  <a:pt x="6800872" y="1407995"/>
                  <a:pt x="6800872" y="1558637"/>
                </a:cubicBezTo>
                <a:cubicBezTo>
                  <a:pt x="6800872" y="1730799"/>
                  <a:pt x="6661307" y="1870364"/>
                  <a:pt x="6489145" y="1870364"/>
                </a:cubicBezTo>
                <a:lnTo>
                  <a:pt x="5988154" y="1870364"/>
                </a:lnTo>
                <a:lnTo>
                  <a:pt x="6050977" y="1876697"/>
                </a:lnTo>
                <a:cubicBezTo>
                  <a:pt x="6193026" y="1905764"/>
                  <a:pt x="6299881" y="2031449"/>
                  <a:pt x="6299881" y="2182091"/>
                </a:cubicBezTo>
                <a:cubicBezTo>
                  <a:pt x="6299881" y="2354253"/>
                  <a:pt x="6160315" y="2493818"/>
                  <a:pt x="5988153" y="2493818"/>
                </a:cubicBezTo>
                <a:lnTo>
                  <a:pt x="6776748" y="2493818"/>
                </a:lnTo>
                <a:cubicBezTo>
                  <a:pt x="6948910" y="2493818"/>
                  <a:pt x="7088475" y="2633383"/>
                  <a:pt x="7088475" y="2805545"/>
                </a:cubicBezTo>
                <a:cubicBezTo>
                  <a:pt x="7088475" y="2977707"/>
                  <a:pt x="6948910" y="3117272"/>
                  <a:pt x="6776748" y="3117272"/>
                </a:cubicBezTo>
                <a:lnTo>
                  <a:pt x="4995449" y="3117272"/>
                </a:lnTo>
                <a:cubicBezTo>
                  <a:pt x="5167611" y="3117272"/>
                  <a:pt x="5307176" y="3256837"/>
                  <a:pt x="5307176" y="3428999"/>
                </a:cubicBezTo>
                <a:cubicBezTo>
                  <a:pt x="5307176" y="3601161"/>
                  <a:pt x="5167611" y="3740726"/>
                  <a:pt x="4995449" y="3740726"/>
                </a:cubicBezTo>
                <a:lnTo>
                  <a:pt x="5997428" y="3740726"/>
                </a:lnTo>
                <a:cubicBezTo>
                  <a:pt x="6169590" y="3740726"/>
                  <a:pt x="6309155" y="3880292"/>
                  <a:pt x="6309155" y="4052454"/>
                </a:cubicBezTo>
                <a:cubicBezTo>
                  <a:pt x="6309155" y="4224616"/>
                  <a:pt x="6169590" y="4364181"/>
                  <a:pt x="5997428" y="4364181"/>
                </a:cubicBezTo>
                <a:lnTo>
                  <a:pt x="6405641" y="4364181"/>
                </a:lnTo>
                <a:cubicBezTo>
                  <a:pt x="6577803" y="4364181"/>
                  <a:pt x="6717369" y="4503746"/>
                  <a:pt x="6717369" y="4675908"/>
                </a:cubicBezTo>
                <a:cubicBezTo>
                  <a:pt x="6717369" y="4848070"/>
                  <a:pt x="6577803" y="4987636"/>
                  <a:pt x="6405641" y="4987636"/>
                </a:cubicBezTo>
                <a:lnTo>
                  <a:pt x="5719098" y="4987636"/>
                </a:lnTo>
                <a:cubicBezTo>
                  <a:pt x="5891260" y="4987636"/>
                  <a:pt x="6030826" y="5127201"/>
                  <a:pt x="6030826" y="5299363"/>
                </a:cubicBezTo>
                <a:cubicBezTo>
                  <a:pt x="6030826" y="5471525"/>
                  <a:pt x="5891260" y="5611090"/>
                  <a:pt x="5719098" y="5611090"/>
                </a:cubicBezTo>
                <a:lnTo>
                  <a:pt x="4939779" y="5611090"/>
                </a:lnTo>
                <a:cubicBezTo>
                  <a:pt x="5111941" y="5611090"/>
                  <a:pt x="5251506" y="5750655"/>
                  <a:pt x="5251506" y="5922817"/>
                </a:cubicBezTo>
                <a:cubicBezTo>
                  <a:pt x="5251506" y="6094979"/>
                  <a:pt x="5111941" y="6234545"/>
                  <a:pt x="4939779" y="6234545"/>
                </a:cubicBezTo>
                <a:lnTo>
                  <a:pt x="5988147" y="6234545"/>
                </a:lnTo>
                <a:cubicBezTo>
                  <a:pt x="6160309" y="6234545"/>
                  <a:pt x="6299874" y="6374110"/>
                  <a:pt x="6299874" y="6546272"/>
                </a:cubicBezTo>
                <a:cubicBezTo>
                  <a:pt x="6299874" y="6718434"/>
                  <a:pt x="6160309" y="6857999"/>
                  <a:pt x="5988147" y="6857999"/>
                </a:cubicBezTo>
                <a:lnTo>
                  <a:pt x="0" y="6857999"/>
                </a:lnTo>
                <a:close/>
              </a:path>
            </a:pathLst>
          </a:custGeom>
          <a:solidFill>
            <a:schemeClr val="bg1">
              <a:lumMod val="95000"/>
            </a:schemeClr>
          </a:solidFill>
          <a:ln w="19050">
            <a:noFill/>
          </a:ln>
        </p:spPr>
        <p:txBody>
          <a:bodyPr wrap="square" anchor="ctr">
            <a:noAutofit/>
          </a:bodyPr>
          <a:lstStyle>
            <a:lvl1pPr marL="0" indent="0" algn="ctr">
              <a:lnSpc>
                <a:spcPct val="100000"/>
              </a:lnSpc>
              <a:buNone/>
              <a:defRPr sz="1200">
                <a:solidFill>
                  <a:schemeClr val="tx1">
                    <a:lumMod val="75000"/>
                    <a:lumOff val="25000"/>
                  </a:schemeClr>
                </a:solidFill>
              </a:defRPr>
            </a:lvl1pPr>
          </a:lstStyle>
          <a:p>
            <a:r>
              <a:rPr lang="en-US" altLang="ko-KR"/>
              <a:t>Place Your Picture Here And Send To Back</a:t>
            </a:r>
            <a:endParaRPr lang="ko-KR" altLang="en-US"/>
          </a:p>
        </p:txBody>
      </p:sp>
    </p:spTree>
    <p:extLst>
      <p:ext uri="{BB962C8B-B14F-4D97-AF65-F5344CB8AC3E}">
        <p14:creationId xmlns:p14="http://schemas.microsoft.com/office/powerpoint/2010/main" val="17555400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2_Images &amp; Contents Layout">
    <p:bg>
      <p:bgPr>
        <a:solidFill>
          <a:schemeClr val="bg1"/>
        </a:solidFill>
        <a:effectLst/>
      </p:bgPr>
    </p:bg>
    <p:spTree>
      <p:nvGrpSpPr>
        <p:cNvPr id="1" name=""/>
        <p:cNvGrpSpPr/>
        <p:nvPr/>
      </p:nvGrpSpPr>
      <p:grpSpPr>
        <a:xfrm>
          <a:off x="0" y="0"/>
          <a:ext cx="0" cy="0"/>
          <a:chOff x="0" y="0"/>
          <a:chExt cx="0" cy="0"/>
        </a:xfrm>
      </p:grpSpPr>
      <p:sp>
        <p:nvSpPr>
          <p:cNvPr id="2" name="Picture Placeholder 2"/>
          <p:cNvSpPr>
            <a:spLocks noGrp="1"/>
          </p:cNvSpPr>
          <p:nvPr>
            <p:ph type="pic" idx="1" hasCustomPrompt="1"/>
          </p:nvPr>
        </p:nvSpPr>
        <p:spPr>
          <a:xfrm>
            <a:off x="8042640" y="1"/>
            <a:ext cx="4155273" cy="6867525"/>
          </a:xfrm>
          <a:custGeom>
            <a:avLst/>
            <a:gdLst>
              <a:gd name="connsiteX0" fmla="*/ 0 w 3600400"/>
              <a:gd name="connsiteY0" fmla="*/ 6858000 h 6858000"/>
              <a:gd name="connsiteX1" fmla="*/ 1090741 w 3600400"/>
              <a:gd name="connsiteY1" fmla="*/ 0 h 6858000"/>
              <a:gd name="connsiteX2" fmla="*/ 3600400 w 3600400"/>
              <a:gd name="connsiteY2" fmla="*/ 0 h 6858000"/>
              <a:gd name="connsiteX3" fmla="*/ 2509659 w 3600400"/>
              <a:gd name="connsiteY3" fmla="*/ 6858000 h 6858000"/>
              <a:gd name="connsiteX4" fmla="*/ 0 w 3600400"/>
              <a:gd name="connsiteY4" fmla="*/ 6858000 h 6858000"/>
              <a:gd name="connsiteX0" fmla="*/ 0 w 3600400"/>
              <a:gd name="connsiteY0" fmla="*/ 6858000 h 6858000"/>
              <a:gd name="connsiteX1" fmla="*/ 568846 w 3600400"/>
              <a:gd name="connsiteY1" fmla="*/ 3286125 h 6858000"/>
              <a:gd name="connsiteX2" fmla="*/ 1090741 w 3600400"/>
              <a:gd name="connsiteY2" fmla="*/ 0 h 6858000"/>
              <a:gd name="connsiteX3" fmla="*/ 3600400 w 3600400"/>
              <a:gd name="connsiteY3" fmla="*/ 0 h 6858000"/>
              <a:gd name="connsiteX4" fmla="*/ 2509659 w 3600400"/>
              <a:gd name="connsiteY4" fmla="*/ 6858000 h 6858000"/>
              <a:gd name="connsiteX5" fmla="*/ 0 w 3600400"/>
              <a:gd name="connsiteY5" fmla="*/ 6858000 h 6858000"/>
              <a:gd name="connsiteX0" fmla="*/ 0 w 3600400"/>
              <a:gd name="connsiteY0" fmla="*/ 6858000 h 6858000"/>
              <a:gd name="connsiteX1" fmla="*/ 464071 w 3600400"/>
              <a:gd name="connsiteY1" fmla="*/ 3933825 h 6858000"/>
              <a:gd name="connsiteX2" fmla="*/ 568846 w 3600400"/>
              <a:gd name="connsiteY2" fmla="*/ 3286125 h 6858000"/>
              <a:gd name="connsiteX3" fmla="*/ 1090741 w 3600400"/>
              <a:gd name="connsiteY3" fmla="*/ 0 h 6858000"/>
              <a:gd name="connsiteX4" fmla="*/ 3600400 w 3600400"/>
              <a:gd name="connsiteY4" fmla="*/ 0 h 6858000"/>
              <a:gd name="connsiteX5" fmla="*/ 2509659 w 3600400"/>
              <a:gd name="connsiteY5" fmla="*/ 6858000 h 6858000"/>
              <a:gd name="connsiteX6" fmla="*/ 0 w 3600400"/>
              <a:gd name="connsiteY6" fmla="*/ 6858000 h 6858000"/>
              <a:gd name="connsiteX0" fmla="*/ 0 w 3600400"/>
              <a:gd name="connsiteY0" fmla="*/ 6858000 h 6858000"/>
              <a:gd name="connsiteX1" fmla="*/ 1197496 w 3600400"/>
              <a:gd name="connsiteY1" fmla="*/ 3305175 h 6858000"/>
              <a:gd name="connsiteX2" fmla="*/ 568846 w 3600400"/>
              <a:gd name="connsiteY2" fmla="*/ 3286125 h 6858000"/>
              <a:gd name="connsiteX3" fmla="*/ 1090741 w 3600400"/>
              <a:gd name="connsiteY3" fmla="*/ 0 h 6858000"/>
              <a:gd name="connsiteX4" fmla="*/ 3600400 w 3600400"/>
              <a:gd name="connsiteY4" fmla="*/ 0 h 6858000"/>
              <a:gd name="connsiteX5" fmla="*/ 2509659 w 3600400"/>
              <a:gd name="connsiteY5" fmla="*/ 6858000 h 6858000"/>
              <a:gd name="connsiteX6" fmla="*/ 0 w 3600400"/>
              <a:gd name="connsiteY6" fmla="*/ 6858000 h 6858000"/>
              <a:gd name="connsiteX0" fmla="*/ 0 w 3600400"/>
              <a:gd name="connsiteY0" fmla="*/ 6858000 h 6858000"/>
              <a:gd name="connsiteX1" fmla="*/ 1197496 w 3600400"/>
              <a:gd name="connsiteY1" fmla="*/ 3305175 h 6858000"/>
              <a:gd name="connsiteX2" fmla="*/ 540271 w 3600400"/>
              <a:gd name="connsiteY2" fmla="*/ 3343275 h 6858000"/>
              <a:gd name="connsiteX3" fmla="*/ 1090741 w 3600400"/>
              <a:gd name="connsiteY3" fmla="*/ 0 h 6858000"/>
              <a:gd name="connsiteX4" fmla="*/ 3600400 w 3600400"/>
              <a:gd name="connsiteY4" fmla="*/ 0 h 6858000"/>
              <a:gd name="connsiteX5" fmla="*/ 2509659 w 3600400"/>
              <a:gd name="connsiteY5" fmla="*/ 6858000 h 6858000"/>
              <a:gd name="connsiteX6" fmla="*/ 0 w 3600400"/>
              <a:gd name="connsiteY6" fmla="*/ 6858000 h 6858000"/>
              <a:gd name="connsiteX0" fmla="*/ 0 w 3600400"/>
              <a:gd name="connsiteY0" fmla="*/ 6858000 h 6858000"/>
              <a:gd name="connsiteX1" fmla="*/ 1207021 w 3600400"/>
              <a:gd name="connsiteY1" fmla="*/ 3352800 h 6858000"/>
              <a:gd name="connsiteX2" fmla="*/ 540271 w 3600400"/>
              <a:gd name="connsiteY2" fmla="*/ 3343275 h 6858000"/>
              <a:gd name="connsiteX3" fmla="*/ 1090741 w 3600400"/>
              <a:gd name="connsiteY3" fmla="*/ 0 h 6858000"/>
              <a:gd name="connsiteX4" fmla="*/ 3600400 w 3600400"/>
              <a:gd name="connsiteY4" fmla="*/ 0 h 6858000"/>
              <a:gd name="connsiteX5" fmla="*/ 2509659 w 3600400"/>
              <a:gd name="connsiteY5" fmla="*/ 6858000 h 6858000"/>
              <a:gd name="connsiteX6" fmla="*/ 0 w 3600400"/>
              <a:gd name="connsiteY6" fmla="*/ 6858000 h 6858000"/>
              <a:gd name="connsiteX0" fmla="*/ 0 w 3600400"/>
              <a:gd name="connsiteY0" fmla="*/ 6858000 h 6858000"/>
              <a:gd name="connsiteX1" fmla="*/ 1207021 w 3600400"/>
              <a:gd name="connsiteY1" fmla="*/ 3324225 h 6858000"/>
              <a:gd name="connsiteX2" fmla="*/ 540271 w 3600400"/>
              <a:gd name="connsiteY2" fmla="*/ 3343275 h 6858000"/>
              <a:gd name="connsiteX3" fmla="*/ 1090741 w 3600400"/>
              <a:gd name="connsiteY3" fmla="*/ 0 h 6858000"/>
              <a:gd name="connsiteX4" fmla="*/ 3600400 w 3600400"/>
              <a:gd name="connsiteY4" fmla="*/ 0 h 6858000"/>
              <a:gd name="connsiteX5" fmla="*/ 2509659 w 3600400"/>
              <a:gd name="connsiteY5" fmla="*/ 6858000 h 6858000"/>
              <a:gd name="connsiteX6" fmla="*/ 0 w 3600400"/>
              <a:gd name="connsiteY6" fmla="*/ 6858000 h 6858000"/>
              <a:gd name="connsiteX0" fmla="*/ 0 w 3600400"/>
              <a:gd name="connsiteY0" fmla="*/ 6858000 h 6858000"/>
              <a:gd name="connsiteX1" fmla="*/ 1216546 w 3600400"/>
              <a:gd name="connsiteY1" fmla="*/ 3352800 h 6858000"/>
              <a:gd name="connsiteX2" fmla="*/ 540271 w 3600400"/>
              <a:gd name="connsiteY2" fmla="*/ 3343275 h 6858000"/>
              <a:gd name="connsiteX3" fmla="*/ 1090741 w 3600400"/>
              <a:gd name="connsiteY3" fmla="*/ 0 h 6858000"/>
              <a:gd name="connsiteX4" fmla="*/ 3600400 w 3600400"/>
              <a:gd name="connsiteY4" fmla="*/ 0 h 6858000"/>
              <a:gd name="connsiteX5" fmla="*/ 2509659 w 3600400"/>
              <a:gd name="connsiteY5" fmla="*/ 6858000 h 6858000"/>
              <a:gd name="connsiteX6" fmla="*/ 0 w 3600400"/>
              <a:gd name="connsiteY6" fmla="*/ 6858000 h 6858000"/>
              <a:gd name="connsiteX0" fmla="*/ 31229 w 3060129"/>
              <a:gd name="connsiteY0" fmla="*/ 6867525 h 6867525"/>
              <a:gd name="connsiteX1" fmla="*/ 676275 w 3060129"/>
              <a:gd name="connsiteY1" fmla="*/ 3352800 h 6867525"/>
              <a:gd name="connsiteX2" fmla="*/ 0 w 3060129"/>
              <a:gd name="connsiteY2" fmla="*/ 3343275 h 6867525"/>
              <a:gd name="connsiteX3" fmla="*/ 550470 w 3060129"/>
              <a:gd name="connsiteY3" fmla="*/ 0 h 6867525"/>
              <a:gd name="connsiteX4" fmla="*/ 3060129 w 3060129"/>
              <a:gd name="connsiteY4" fmla="*/ 0 h 6867525"/>
              <a:gd name="connsiteX5" fmla="*/ 1969388 w 3060129"/>
              <a:gd name="connsiteY5" fmla="*/ 6858000 h 6867525"/>
              <a:gd name="connsiteX6" fmla="*/ 31229 w 3060129"/>
              <a:gd name="connsiteY6" fmla="*/ 6867525 h 6867525"/>
              <a:gd name="connsiteX0" fmla="*/ 0 w 3086050"/>
              <a:gd name="connsiteY0" fmla="*/ 6867525 h 6867525"/>
              <a:gd name="connsiteX1" fmla="*/ 702196 w 3086050"/>
              <a:gd name="connsiteY1" fmla="*/ 3352800 h 6867525"/>
              <a:gd name="connsiteX2" fmla="*/ 25921 w 3086050"/>
              <a:gd name="connsiteY2" fmla="*/ 3343275 h 6867525"/>
              <a:gd name="connsiteX3" fmla="*/ 576391 w 3086050"/>
              <a:gd name="connsiteY3" fmla="*/ 0 h 6867525"/>
              <a:gd name="connsiteX4" fmla="*/ 3086050 w 3086050"/>
              <a:gd name="connsiteY4" fmla="*/ 0 h 6867525"/>
              <a:gd name="connsiteX5" fmla="*/ 1995309 w 3086050"/>
              <a:gd name="connsiteY5" fmla="*/ 6858000 h 6867525"/>
              <a:gd name="connsiteX6" fmla="*/ 0 w 3086050"/>
              <a:gd name="connsiteY6" fmla="*/ 6867525 h 6867525"/>
              <a:gd name="connsiteX0" fmla="*/ 0 w 3086050"/>
              <a:gd name="connsiteY0" fmla="*/ 6867525 h 6867525"/>
              <a:gd name="connsiteX1" fmla="*/ 635521 w 3086050"/>
              <a:gd name="connsiteY1" fmla="*/ 3352800 h 6867525"/>
              <a:gd name="connsiteX2" fmla="*/ 25921 w 3086050"/>
              <a:gd name="connsiteY2" fmla="*/ 3343275 h 6867525"/>
              <a:gd name="connsiteX3" fmla="*/ 576391 w 3086050"/>
              <a:gd name="connsiteY3" fmla="*/ 0 h 6867525"/>
              <a:gd name="connsiteX4" fmla="*/ 3086050 w 3086050"/>
              <a:gd name="connsiteY4" fmla="*/ 0 h 6867525"/>
              <a:gd name="connsiteX5" fmla="*/ 1995309 w 3086050"/>
              <a:gd name="connsiteY5" fmla="*/ 6858000 h 6867525"/>
              <a:gd name="connsiteX6" fmla="*/ 0 w 3086050"/>
              <a:gd name="connsiteY6" fmla="*/ 6867525 h 6867525"/>
              <a:gd name="connsiteX0" fmla="*/ 0 w 3109734"/>
              <a:gd name="connsiteY0" fmla="*/ 6867525 h 6867525"/>
              <a:gd name="connsiteX1" fmla="*/ 635521 w 3109734"/>
              <a:gd name="connsiteY1" fmla="*/ 3352800 h 6867525"/>
              <a:gd name="connsiteX2" fmla="*/ 25921 w 3109734"/>
              <a:gd name="connsiteY2" fmla="*/ 3343275 h 6867525"/>
              <a:gd name="connsiteX3" fmla="*/ 576391 w 3109734"/>
              <a:gd name="connsiteY3" fmla="*/ 0 h 6867525"/>
              <a:gd name="connsiteX4" fmla="*/ 3086050 w 3109734"/>
              <a:gd name="connsiteY4" fmla="*/ 0 h 6867525"/>
              <a:gd name="connsiteX5" fmla="*/ 3109734 w 3109734"/>
              <a:gd name="connsiteY5" fmla="*/ 6867525 h 6867525"/>
              <a:gd name="connsiteX6" fmla="*/ 0 w 3109734"/>
              <a:gd name="connsiteY6" fmla="*/ 6867525 h 6867525"/>
              <a:gd name="connsiteX0" fmla="*/ 0 w 3116455"/>
              <a:gd name="connsiteY0" fmla="*/ 6867525 h 6867525"/>
              <a:gd name="connsiteX1" fmla="*/ 635521 w 3116455"/>
              <a:gd name="connsiteY1" fmla="*/ 3352800 h 6867525"/>
              <a:gd name="connsiteX2" fmla="*/ 25921 w 3116455"/>
              <a:gd name="connsiteY2" fmla="*/ 3343275 h 6867525"/>
              <a:gd name="connsiteX3" fmla="*/ 576391 w 3116455"/>
              <a:gd name="connsiteY3" fmla="*/ 0 h 6867525"/>
              <a:gd name="connsiteX4" fmla="*/ 3114625 w 3116455"/>
              <a:gd name="connsiteY4" fmla="*/ 0 h 6867525"/>
              <a:gd name="connsiteX5" fmla="*/ 3109734 w 3116455"/>
              <a:gd name="connsiteY5" fmla="*/ 6867525 h 6867525"/>
              <a:gd name="connsiteX6" fmla="*/ 0 w 3116455"/>
              <a:gd name="connsiteY6" fmla="*/ 6867525 h 686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16455" h="6867525">
                <a:moveTo>
                  <a:pt x="0" y="6867525"/>
                </a:moveTo>
                <a:lnTo>
                  <a:pt x="635521" y="3352800"/>
                </a:lnTo>
                <a:lnTo>
                  <a:pt x="25921" y="3343275"/>
                </a:lnTo>
                <a:lnTo>
                  <a:pt x="576391" y="0"/>
                </a:lnTo>
                <a:lnTo>
                  <a:pt x="3114625" y="0"/>
                </a:lnTo>
                <a:cubicBezTo>
                  <a:pt x="3122520" y="2289175"/>
                  <a:pt x="3101839" y="4578350"/>
                  <a:pt x="3109734" y="6867525"/>
                </a:cubicBezTo>
                <a:lnTo>
                  <a:pt x="0" y="6867525"/>
                </a:lnTo>
                <a:close/>
              </a:path>
            </a:pathLst>
          </a:custGeom>
          <a:solidFill>
            <a:schemeClr val="bg1">
              <a:lumMod val="95000"/>
            </a:schemeClr>
          </a:solidFill>
        </p:spPr>
        <p:txBody>
          <a:bodyPr anchor="ctr"/>
          <a:lstStyle>
            <a:lvl1pPr marL="0" indent="0" algn="ctr">
              <a:buNone/>
              <a:defRPr sz="120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3" name="Picture Placeholder 2"/>
          <p:cNvSpPr>
            <a:spLocks noGrp="1"/>
          </p:cNvSpPr>
          <p:nvPr>
            <p:ph type="pic" idx="10" hasCustomPrompt="1"/>
          </p:nvPr>
        </p:nvSpPr>
        <p:spPr>
          <a:xfrm>
            <a:off x="4746921" y="0"/>
            <a:ext cx="3888000" cy="3348000"/>
          </a:xfrm>
          <a:prstGeom prst="flowChartInputOutput">
            <a:avLst/>
          </a:prstGeom>
          <a:solidFill>
            <a:schemeClr val="bg1">
              <a:lumMod val="95000"/>
            </a:schemeClr>
          </a:solidFill>
        </p:spPr>
        <p:txBody>
          <a:bodyPr anchor="ctr"/>
          <a:lstStyle>
            <a:lvl1pPr marL="0" indent="0" algn="ctr">
              <a:buNone/>
              <a:defRPr sz="120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4" name="Picture Placeholder 2"/>
          <p:cNvSpPr>
            <a:spLocks noGrp="1"/>
          </p:cNvSpPr>
          <p:nvPr>
            <p:ph type="pic" idx="11" hasCustomPrompt="1"/>
          </p:nvPr>
        </p:nvSpPr>
        <p:spPr>
          <a:xfrm>
            <a:off x="4746921" y="3510000"/>
            <a:ext cx="3887317" cy="3348000"/>
          </a:xfrm>
          <a:prstGeom prst="flowChartInputOutput">
            <a:avLst/>
          </a:prstGeom>
          <a:solidFill>
            <a:schemeClr val="bg1">
              <a:lumMod val="95000"/>
            </a:schemeClr>
          </a:solidFill>
        </p:spPr>
        <p:txBody>
          <a:bodyPr anchor="ctr"/>
          <a:lstStyle>
            <a:lvl1pPr marL="0" indent="0" algn="ctr">
              <a:buNone/>
              <a:defRPr sz="120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5" name="Rectangle 11">
            <a:extLst>
              <a:ext uri="{FF2B5EF4-FFF2-40B4-BE49-F238E27FC236}">
                <a16:creationId xmlns:a16="http://schemas.microsoft.com/office/drawing/2014/main" id="{377416EA-3BC7-46F5-BA01-2ED4ACAA9D61}"/>
              </a:ext>
            </a:extLst>
          </p:cNvPr>
          <p:cNvSpPr/>
          <p:nvPr userDrawn="1"/>
        </p:nvSpPr>
        <p:spPr>
          <a:xfrm>
            <a:off x="0" y="451520"/>
            <a:ext cx="720000" cy="178234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800">
              <a:solidFill>
                <a:srgbClr val="F5679D"/>
              </a:solidFill>
            </a:endParaRPr>
          </a:p>
        </p:txBody>
      </p:sp>
      <p:sp>
        <p:nvSpPr>
          <p:cNvPr id="6" name="Parallelogram 8">
            <a:extLst>
              <a:ext uri="{FF2B5EF4-FFF2-40B4-BE49-F238E27FC236}">
                <a16:creationId xmlns:a16="http://schemas.microsoft.com/office/drawing/2014/main" id="{44E1236C-AF9C-40BA-8D4B-A528CBD7F6E9}"/>
              </a:ext>
            </a:extLst>
          </p:cNvPr>
          <p:cNvSpPr/>
          <p:nvPr userDrawn="1"/>
        </p:nvSpPr>
        <p:spPr>
          <a:xfrm>
            <a:off x="4175786" y="4365104"/>
            <a:ext cx="960108" cy="2492896"/>
          </a:xfrm>
          <a:prstGeom prst="parallelogram">
            <a:avLst>
              <a:gd name="adj" fmla="val 63645"/>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7" name="Parallelogram 9">
            <a:extLst>
              <a:ext uri="{FF2B5EF4-FFF2-40B4-BE49-F238E27FC236}">
                <a16:creationId xmlns:a16="http://schemas.microsoft.com/office/drawing/2014/main" id="{A7A58638-C86F-4317-BF5F-5F70F0939630}"/>
              </a:ext>
            </a:extLst>
          </p:cNvPr>
          <p:cNvSpPr/>
          <p:nvPr userDrawn="1"/>
        </p:nvSpPr>
        <p:spPr>
          <a:xfrm>
            <a:off x="3932965" y="4941168"/>
            <a:ext cx="635376" cy="1916832"/>
          </a:xfrm>
          <a:prstGeom prst="parallelogram">
            <a:avLst>
              <a:gd name="adj" fmla="val 8105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spTree>
    <p:extLst>
      <p:ext uri="{BB962C8B-B14F-4D97-AF65-F5344CB8AC3E}">
        <p14:creationId xmlns:p14="http://schemas.microsoft.com/office/powerpoint/2010/main" val="19970333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4_캡션 있는 콘텐츠">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DAF4C67A-16CF-4A87-952C-7DC81D7DC0EA}"/>
              </a:ext>
            </a:extLst>
          </p:cNvPr>
          <p:cNvSpPr>
            <a:spLocks noGrp="1"/>
          </p:cNvSpPr>
          <p:nvPr>
            <p:ph type="pic" idx="16" hasCustomPrompt="1"/>
          </p:nvPr>
        </p:nvSpPr>
        <p:spPr>
          <a:xfrm>
            <a:off x="0" y="0"/>
            <a:ext cx="12192000" cy="6858000"/>
          </a:xfrm>
          <a:prstGeom prst="rect">
            <a:avLst/>
          </a:prstGeom>
          <a:solidFill>
            <a:schemeClr val="bg1">
              <a:lumMod val="95000"/>
            </a:schemeClr>
          </a:solidFill>
        </p:spPr>
        <p:txBody>
          <a:bodyPr anchor="ctr"/>
          <a:lstStyle>
            <a:lvl1pPr marL="0" indent="0" algn="ctr">
              <a:buNone/>
              <a:defRPr sz="120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25224262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4_캡션 있는 콘텐츠">
    <p:spTree>
      <p:nvGrpSpPr>
        <p:cNvPr id="1" name=""/>
        <p:cNvGrpSpPr/>
        <p:nvPr/>
      </p:nvGrpSpPr>
      <p:grpSpPr>
        <a:xfrm>
          <a:off x="0" y="0"/>
          <a:ext cx="0" cy="0"/>
          <a:chOff x="0" y="0"/>
          <a:chExt cx="0" cy="0"/>
        </a:xfrm>
      </p:grpSpPr>
      <p:sp>
        <p:nvSpPr>
          <p:cNvPr id="14" name="그림 개체 틀 13">
            <a:extLst>
              <a:ext uri="{FF2B5EF4-FFF2-40B4-BE49-F238E27FC236}">
                <a16:creationId xmlns:a16="http://schemas.microsoft.com/office/drawing/2014/main" id="{82105951-093F-4DBA-87B8-6EA3AEB1F06C}"/>
              </a:ext>
            </a:extLst>
          </p:cNvPr>
          <p:cNvSpPr>
            <a:spLocks noGrp="1"/>
          </p:cNvSpPr>
          <p:nvPr>
            <p:ph type="pic" idx="16" hasCustomPrompt="1"/>
          </p:nvPr>
        </p:nvSpPr>
        <p:spPr>
          <a:xfrm>
            <a:off x="6980510" y="0"/>
            <a:ext cx="5211490" cy="6858000"/>
          </a:xfrm>
          <a:custGeom>
            <a:avLst/>
            <a:gdLst>
              <a:gd name="connsiteX0" fmla="*/ 2670272 w 5211490"/>
              <a:gd name="connsiteY0" fmla="*/ 4667295 h 6858000"/>
              <a:gd name="connsiteX1" fmla="*/ 5211490 w 5211490"/>
              <a:gd name="connsiteY1" fmla="*/ 4667295 h 6858000"/>
              <a:gd name="connsiteX2" fmla="*/ 3940880 w 5211490"/>
              <a:gd name="connsiteY2" fmla="*/ 6858000 h 6858000"/>
              <a:gd name="connsiteX3" fmla="*/ 3940880 w 5211490"/>
              <a:gd name="connsiteY3" fmla="*/ 2396645 h 6858000"/>
              <a:gd name="connsiteX4" fmla="*/ 5211490 w 5211490"/>
              <a:gd name="connsiteY4" fmla="*/ 4587350 h 6858000"/>
              <a:gd name="connsiteX5" fmla="*/ 2670272 w 5211490"/>
              <a:gd name="connsiteY5" fmla="*/ 4587350 h 6858000"/>
              <a:gd name="connsiteX6" fmla="*/ 1336442 w 5211490"/>
              <a:gd name="connsiteY6" fmla="*/ 2343034 h 6858000"/>
              <a:gd name="connsiteX7" fmla="*/ 3877660 w 5211490"/>
              <a:gd name="connsiteY7" fmla="*/ 2343034 h 6858000"/>
              <a:gd name="connsiteX8" fmla="*/ 2607050 w 5211490"/>
              <a:gd name="connsiteY8" fmla="*/ 4533739 h 6858000"/>
              <a:gd name="connsiteX9" fmla="*/ 5211490 w 5211490"/>
              <a:gd name="connsiteY9" fmla="*/ 165700 h 6858000"/>
              <a:gd name="connsiteX10" fmla="*/ 5211490 w 5211490"/>
              <a:gd name="connsiteY10" fmla="*/ 4413971 h 6858000"/>
              <a:gd name="connsiteX11" fmla="*/ 3982992 w 5211490"/>
              <a:gd name="connsiteY11" fmla="*/ 2298842 h 6858000"/>
              <a:gd name="connsiteX12" fmla="*/ 2607050 w 5211490"/>
              <a:gd name="connsiteY12" fmla="*/ 63450 h 6858000"/>
              <a:gd name="connsiteX13" fmla="*/ 3877660 w 5211490"/>
              <a:gd name="connsiteY13" fmla="*/ 2254154 h 6858000"/>
              <a:gd name="connsiteX14" fmla="*/ 1336442 w 5211490"/>
              <a:gd name="connsiteY14" fmla="*/ 2254154 h 6858000"/>
              <a:gd name="connsiteX15" fmla="*/ 2670272 w 5211490"/>
              <a:gd name="connsiteY15" fmla="*/ 0 h 6858000"/>
              <a:gd name="connsiteX16" fmla="*/ 5211490 w 5211490"/>
              <a:gd name="connsiteY16" fmla="*/ 0 h 6858000"/>
              <a:gd name="connsiteX17" fmla="*/ 3940880 w 5211490"/>
              <a:gd name="connsiteY17" fmla="*/ 2190704 h 6858000"/>
              <a:gd name="connsiteX18" fmla="*/ 0 w 5211490"/>
              <a:gd name="connsiteY18" fmla="*/ 0 h 6858000"/>
              <a:gd name="connsiteX19" fmla="*/ 2541218 w 5211490"/>
              <a:gd name="connsiteY19" fmla="*/ 0 h 6858000"/>
              <a:gd name="connsiteX20" fmla="*/ 1270609 w 5211490"/>
              <a:gd name="connsiteY20" fmla="*/ 2190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211490" h="6858000">
                <a:moveTo>
                  <a:pt x="2670272" y="4667295"/>
                </a:moveTo>
                <a:lnTo>
                  <a:pt x="5211490" y="4667295"/>
                </a:lnTo>
                <a:lnTo>
                  <a:pt x="3940880" y="6858000"/>
                </a:lnTo>
                <a:close/>
                <a:moveTo>
                  <a:pt x="3940880" y="2396645"/>
                </a:moveTo>
                <a:lnTo>
                  <a:pt x="5211490" y="4587350"/>
                </a:lnTo>
                <a:lnTo>
                  <a:pt x="2670272" y="4587350"/>
                </a:lnTo>
                <a:close/>
                <a:moveTo>
                  <a:pt x="1336442" y="2343034"/>
                </a:moveTo>
                <a:lnTo>
                  <a:pt x="3877660" y="2343034"/>
                </a:lnTo>
                <a:lnTo>
                  <a:pt x="2607050" y="4533739"/>
                </a:lnTo>
                <a:close/>
                <a:moveTo>
                  <a:pt x="5211490" y="165700"/>
                </a:moveTo>
                <a:lnTo>
                  <a:pt x="5211490" y="4413971"/>
                </a:lnTo>
                <a:lnTo>
                  <a:pt x="3982992" y="2298842"/>
                </a:lnTo>
                <a:close/>
                <a:moveTo>
                  <a:pt x="2607050" y="63450"/>
                </a:moveTo>
                <a:lnTo>
                  <a:pt x="3877660" y="2254154"/>
                </a:lnTo>
                <a:lnTo>
                  <a:pt x="1336442" y="2254154"/>
                </a:lnTo>
                <a:close/>
                <a:moveTo>
                  <a:pt x="2670272" y="0"/>
                </a:moveTo>
                <a:lnTo>
                  <a:pt x="5211490" y="0"/>
                </a:lnTo>
                <a:lnTo>
                  <a:pt x="3940880" y="2190704"/>
                </a:lnTo>
                <a:close/>
                <a:moveTo>
                  <a:pt x="0" y="0"/>
                </a:moveTo>
                <a:lnTo>
                  <a:pt x="2541218" y="0"/>
                </a:lnTo>
                <a:lnTo>
                  <a:pt x="1270609" y="2190704"/>
                </a:lnTo>
                <a:close/>
              </a:path>
            </a:pathLst>
          </a:custGeom>
          <a:solidFill>
            <a:schemeClr val="bg1">
              <a:lumMod val="95000"/>
            </a:schemeClr>
          </a:solidFill>
        </p:spPr>
        <p:txBody>
          <a:bodyPr wrap="square" anchor="ctr">
            <a:noAutofit/>
          </a:bodyPr>
          <a:lstStyle>
            <a:lvl1pPr marL="0" indent="0" algn="ctr">
              <a:buNone/>
              <a:defRPr sz="120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13709414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Diseño personalizado">
    <p:spTree>
      <p:nvGrpSpPr>
        <p:cNvPr id="1" name=""/>
        <p:cNvGrpSpPr/>
        <p:nvPr/>
      </p:nvGrpSpPr>
      <p:grpSpPr>
        <a:xfrm>
          <a:off x="0" y="0"/>
          <a:ext cx="0" cy="0"/>
          <a:chOff x="0" y="0"/>
          <a:chExt cx="0" cy="0"/>
        </a:xfrm>
      </p:grpSpPr>
      <p:sp>
        <p:nvSpPr>
          <p:cNvPr id="3" name="Rounded Rectangle 2">
            <a:extLst>
              <a:ext uri="{FF2B5EF4-FFF2-40B4-BE49-F238E27FC236}">
                <a16:creationId xmlns:a16="http://schemas.microsoft.com/office/drawing/2014/main" id="{A06DD1D5-A09A-94C4-05DA-6BC4C6028B50}"/>
              </a:ext>
            </a:extLst>
          </p:cNvPr>
          <p:cNvSpPr/>
          <p:nvPr userDrawn="1"/>
        </p:nvSpPr>
        <p:spPr>
          <a:xfrm>
            <a:off x="354011" y="1131593"/>
            <a:ext cx="3560767" cy="5402561"/>
          </a:xfrm>
          <a:prstGeom prst="roundRect">
            <a:avLst>
              <a:gd name="adj" fmla="val 3968"/>
            </a:avLst>
          </a:prstGeom>
          <a:solidFill>
            <a:srgbClr val="EA1C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351">
              <a:solidFill>
                <a:srgbClr val="5E4028"/>
              </a:solidFill>
            </a:endParaRPr>
          </a:p>
        </p:txBody>
      </p:sp>
      <p:sp>
        <p:nvSpPr>
          <p:cNvPr id="4" name="Rounded Rectangle 3">
            <a:extLst>
              <a:ext uri="{FF2B5EF4-FFF2-40B4-BE49-F238E27FC236}">
                <a16:creationId xmlns:a16="http://schemas.microsoft.com/office/drawing/2014/main" id="{06201354-5680-F087-C7A2-C39D3D8D4AA6}"/>
              </a:ext>
            </a:extLst>
          </p:cNvPr>
          <p:cNvSpPr/>
          <p:nvPr userDrawn="1"/>
        </p:nvSpPr>
        <p:spPr>
          <a:xfrm>
            <a:off x="456477" y="1296674"/>
            <a:ext cx="130875" cy="4265764"/>
          </a:xfrm>
          <a:prstGeom prst="roundRect">
            <a:avLst>
              <a:gd name="adj" fmla="val 50000"/>
            </a:avLst>
          </a:prstGeom>
          <a:solidFill>
            <a:schemeClr val="bg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351">
              <a:solidFill>
                <a:schemeClr val="bg1"/>
              </a:solidFill>
            </a:endParaRPr>
          </a:p>
        </p:txBody>
      </p:sp>
      <p:grpSp>
        <p:nvGrpSpPr>
          <p:cNvPr id="5" name="Grupo 4">
            <a:extLst>
              <a:ext uri="{FF2B5EF4-FFF2-40B4-BE49-F238E27FC236}">
                <a16:creationId xmlns:a16="http://schemas.microsoft.com/office/drawing/2014/main" id="{6A48788E-E200-165C-6EB3-2A38DD0B73DC}"/>
              </a:ext>
            </a:extLst>
          </p:cNvPr>
          <p:cNvGrpSpPr/>
          <p:nvPr userDrawn="1"/>
        </p:nvGrpSpPr>
        <p:grpSpPr>
          <a:xfrm>
            <a:off x="1396049" y="1837559"/>
            <a:ext cx="2232248" cy="1861364"/>
            <a:chOff x="1476865" y="1876875"/>
            <a:chExt cx="2232248" cy="1316119"/>
          </a:xfrm>
        </p:grpSpPr>
        <p:sp>
          <p:nvSpPr>
            <p:cNvPr id="6" name="TextBox 57">
              <a:extLst>
                <a:ext uri="{FF2B5EF4-FFF2-40B4-BE49-F238E27FC236}">
                  <a16:creationId xmlns:a16="http://schemas.microsoft.com/office/drawing/2014/main" id="{5A656820-D936-8002-19C7-BF77B43A756A}"/>
                </a:ext>
              </a:extLst>
            </p:cNvPr>
            <p:cNvSpPr txBox="1"/>
            <p:nvPr userDrawn="1"/>
          </p:nvSpPr>
          <p:spPr>
            <a:xfrm>
              <a:off x="1476865" y="1876875"/>
              <a:ext cx="2232248" cy="718147"/>
            </a:xfrm>
            <a:prstGeom prst="rect">
              <a:avLst/>
            </a:prstGeom>
            <a:noFill/>
          </p:spPr>
          <p:txBody>
            <a:bodyPr wrap="square" rtlCol="0" anchor="ctr">
              <a:spAutoFit/>
            </a:bodyPr>
            <a:lstStyle>
              <a:defPPr/>
            </a:lstStyle>
            <a:p>
              <a:pPr algn="r"/>
              <a:r>
                <a:rPr lang="en-US" altLang="ko-KR" sz="2000" b="1">
                  <a:solidFill>
                    <a:schemeClr val="bg1"/>
                  </a:solidFill>
                  <a:latin typeface="Arial" panose="020B0604020202020204" pitchFamily="34" charset="0"/>
                  <a:cs typeface="Arial" panose="020B0604020202020204" pitchFamily="34" charset="0"/>
                </a:rPr>
                <a:t>You can Resize without losing quality</a:t>
              </a:r>
              <a:endParaRPr lang="ko-KR" altLang="en-US" sz="2000" b="1">
                <a:solidFill>
                  <a:schemeClr val="bg1"/>
                </a:solidFill>
                <a:latin typeface="Arial" pitchFamily="34" charset="0"/>
                <a:cs typeface="Arial" pitchFamily="34" charset="0"/>
              </a:endParaRPr>
            </a:p>
          </p:txBody>
        </p:sp>
        <p:sp>
          <p:nvSpPr>
            <p:cNvPr id="7" name="TextBox 58">
              <a:extLst>
                <a:ext uri="{FF2B5EF4-FFF2-40B4-BE49-F238E27FC236}">
                  <a16:creationId xmlns:a16="http://schemas.microsoft.com/office/drawing/2014/main" id="{474A0AB7-CDCD-FC42-3B5D-7436731BF0F7}"/>
                </a:ext>
              </a:extLst>
            </p:cNvPr>
            <p:cNvSpPr txBox="1"/>
            <p:nvPr userDrawn="1"/>
          </p:nvSpPr>
          <p:spPr>
            <a:xfrm>
              <a:off x="1476865" y="2474847"/>
              <a:ext cx="2232248" cy="718147"/>
            </a:xfrm>
            <a:prstGeom prst="rect">
              <a:avLst/>
            </a:prstGeom>
            <a:noFill/>
          </p:spPr>
          <p:txBody>
            <a:bodyPr wrap="square" rtlCol="0" anchor="ctr">
              <a:spAutoFit/>
            </a:bodyPr>
            <a:lstStyle>
              <a:defPPr/>
            </a:lstStyle>
            <a:p>
              <a:pPr algn="r"/>
              <a:r>
                <a:rPr lang="en-US" altLang="ko-KR" sz="2000" b="1">
                  <a:solidFill>
                    <a:schemeClr val="bg1"/>
                  </a:solidFill>
                  <a:latin typeface="Arial" panose="020B0604020202020204" pitchFamily="34" charset="0"/>
                  <a:cs typeface="Arial" panose="020B0604020202020204" pitchFamily="34" charset="0"/>
                </a:rPr>
                <a:t>You can Change Fill Color &amp;</a:t>
              </a:r>
            </a:p>
            <a:p>
              <a:pPr algn="r"/>
              <a:r>
                <a:rPr lang="en-US" altLang="ko-KR" sz="2000" b="1">
                  <a:solidFill>
                    <a:schemeClr val="bg1"/>
                  </a:solidFill>
                  <a:latin typeface="Arial" panose="020B0604020202020204" pitchFamily="34" charset="0"/>
                  <a:cs typeface="Arial" panose="020B0604020202020204" pitchFamily="34" charset="0"/>
                </a:rPr>
                <a:t>Line Color</a:t>
              </a:r>
              <a:endParaRPr lang="ko-KR" altLang="en-US" sz="2000" b="1">
                <a:solidFill>
                  <a:schemeClr val="bg1"/>
                </a:solidFill>
                <a:latin typeface="Arial" panose="020B0604020202020204" pitchFamily="34" charset="0"/>
                <a:cs typeface="Arial" panose="020B0604020202020204" pitchFamily="34" charset="0"/>
              </a:endParaRPr>
            </a:p>
          </p:txBody>
        </p:sp>
      </p:grpSp>
      <p:sp>
        <p:nvSpPr>
          <p:cNvPr id="8" name="TextBox 59">
            <a:extLst>
              <a:ext uri="{FF2B5EF4-FFF2-40B4-BE49-F238E27FC236}">
                <a16:creationId xmlns:a16="http://schemas.microsoft.com/office/drawing/2014/main" id="{0D35FC2B-8ACF-36B1-1A50-CDC4636658D2}"/>
              </a:ext>
            </a:extLst>
          </p:cNvPr>
          <p:cNvSpPr txBox="1"/>
          <p:nvPr userDrawn="1"/>
        </p:nvSpPr>
        <p:spPr>
          <a:xfrm>
            <a:off x="972589" y="5758931"/>
            <a:ext cx="2864291" cy="369332"/>
          </a:xfrm>
          <a:prstGeom prst="rect">
            <a:avLst/>
          </a:prstGeom>
          <a:noFill/>
        </p:spPr>
        <p:txBody>
          <a:bodyPr wrap="square" rtlCol="0" anchor="ctr">
            <a:spAutoFit/>
          </a:bodyPr>
          <a:lstStyle>
            <a:defPPr/>
          </a:lstStyle>
          <a:p>
            <a:r>
              <a:rPr lang="en-US" altLang="ko-KR" sz="1800" dirty="0" smtClean="0">
                <a:solidFill>
                  <a:schemeClr val="bg1"/>
                </a:solidFill>
                <a:latin typeface="Arial" panose="020B0604020202020204" pitchFamily="34" charset="0"/>
                <a:cs typeface="Arial" panose="020B0604020202020204" pitchFamily="34" charset="0"/>
              </a:rPr>
              <a:t>Plantillaspowerpoint.org</a:t>
            </a:r>
            <a:endParaRPr lang="ko-KR" altLang="en-US" sz="1800" dirty="0">
              <a:solidFill>
                <a:schemeClr val="bg1"/>
              </a:solidFill>
              <a:latin typeface="Arial" pitchFamily="34" charset="0"/>
              <a:cs typeface="Arial" pitchFamily="34" charset="0"/>
            </a:endParaRPr>
          </a:p>
        </p:txBody>
      </p:sp>
      <p:sp>
        <p:nvSpPr>
          <p:cNvPr id="9" name="TextBox 60">
            <a:extLst>
              <a:ext uri="{FF2B5EF4-FFF2-40B4-BE49-F238E27FC236}">
                <a16:creationId xmlns:a16="http://schemas.microsoft.com/office/drawing/2014/main" id="{C5465A28-8404-A01E-F527-DB995848ADB7}"/>
              </a:ext>
            </a:extLst>
          </p:cNvPr>
          <p:cNvSpPr txBox="1"/>
          <p:nvPr userDrawn="1"/>
        </p:nvSpPr>
        <p:spPr>
          <a:xfrm>
            <a:off x="911001" y="4221968"/>
            <a:ext cx="2717296" cy="1569660"/>
          </a:xfrm>
          <a:prstGeom prst="rect">
            <a:avLst/>
          </a:prstGeom>
          <a:noFill/>
        </p:spPr>
        <p:txBody>
          <a:bodyPr wrap="square" rtlCol="0" anchor="ctr">
            <a:spAutoFit/>
          </a:bodyPr>
          <a:lstStyle>
            <a:defPPr/>
          </a:lstStyle>
          <a:p>
            <a:pPr algn="r"/>
            <a:r>
              <a:rPr lang="en-US" altLang="ko-KR" sz="2400" b="1">
                <a:solidFill>
                  <a:schemeClr val="bg1"/>
                </a:solidFill>
                <a:latin typeface="+mn-lt"/>
                <a:ea typeface="+mn-ea"/>
                <a:cs typeface="Arial" panose="020B0604020202020204" pitchFamily="34" charset="0"/>
              </a:rPr>
              <a:t>GOOGLE </a:t>
            </a:r>
            <a:r>
              <a:rPr lang="en-US" altLang="ko-KR" sz="2400" b="1" baseline="0">
                <a:solidFill>
                  <a:schemeClr val="bg1"/>
                </a:solidFill>
                <a:latin typeface="+mn-lt"/>
                <a:ea typeface="+mn-ea"/>
                <a:cs typeface="Arial" panose="020B0604020202020204" pitchFamily="34" charset="0"/>
              </a:rPr>
              <a:t>SLIDES AND </a:t>
            </a:r>
            <a:r>
              <a:rPr lang="en-US" altLang="ko-KR" sz="2400" b="1">
                <a:solidFill>
                  <a:schemeClr val="bg1"/>
                </a:solidFill>
                <a:latin typeface="+mn-lt"/>
                <a:ea typeface="+mn-ea"/>
                <a:cs typeface="Arial" panose="020B0604020202020204" pitchFamily="34" charset="0"/>
              </a:rPr>
              <a:t>FREE </a:t>
            </a:r>
          </a:p>
          <a:p>
            <a:pPr algn="r"/>
            <a:r>
              <a:rPr lang="en-US" altLang="ko-KR" sz="2400" b="1">
                <a:solidFill>
                  <a:schemeClr val="bg1"/>
                </a:solidFill>
                <a:latin typeface="+mn-lt"/>
                <a:ea typeface="+mn-ea"/>
                <a:cs typeface="Arial" panose="020B0604020202020204" pitchFamily="34" charset="0"/>
              </a:rPr>
              <a:t>PPT </a:t>
            </a:r>
          </a:p>
          <a:p>
            <a:pPr algn="r"/>
            <a:r>
              <a:rPr lang="en-US" altLang="ko-KR" sz="2400" b="1">
                <a:solidFill>
                  <a:schemeClr val="bg1"/>
                </a:solidFill>
                <a:latin typeface="+mn-lt"/>
                <a:ea typeface="+mn-ea"/>
                <a:cs typeface="Arial" panose="020B0604020202020204" pitchFamily="34" charset="0"/>
              </a:rPr>
              <a:t>TEMPLATES  </a:t>
            </a:r>
          </a:p>
        </p:txBody>
      </p:sp>
      <p:sp>
        <p:nvSpPr>
          <p:cNvPr id="16" name="Rounded Rectangle 3">
            <a:extLst>
              <a:ext uri="{FF2B5EF4-FFF2-40B4-BE49-F238E27FC236}">
                <a16:creationId xmlns:a16="http://schemas.microsoft.com/office/drawing/2014/main" id="{CB9F0365-859C-BEE2-BEC0-E87280E44E42}"/>
              </a:ext>
            </a:extLst>
          </p:cNvPr>
          <p:cNvSpPr/>
          <p:nvPr userDrawn="1"/>
        </p:nvSpPr>
        <p:spPr>
          <a:xfrm rot="5400000">
            <a:off x="2598574" y="5216745"/>
            <a:ext cx="101647" cy="2224625"/>
          </a:xfrm>
          <a:prstGeom prst="roundRect">
            <a:avLst>
              <a:gd name="adj" fmla="val 50000"/>
            </a:avLst>
          </a:prstGeom>
          <a:solidFill>
            <a:schemeClr val="bg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351">
              <a:solidFill>
                <a:schemeClr val="bg1"/>
              </a:solidFill>
            </a:endParaRPr>
          </a:p>
        </p:txBody>
      </p:sp>
      <p:grpSp>
        <p:nvGrpSpPr>
          <p:cNvPr id="17" name="Grupo 16">
            <a:extLst>
              <a:ext uri="{FF2B5EF4-FFF2-40B4-BE49-F238E27FC236}">
                <a16:creationId xmlns:a16="http://schemas.microsoft.com/office/drawing/2014/main" id="{F4B969D2-2DDB-A74D-A0C3-C011FB072E2C}"/>
              </a:ext>
            </a:extLst>
          </p:cNvPr>
          <p:cNvGrpSpPr/>
          <p:nvPr userDrawn="1"/>
        </p:nvGrpSpPr>
        <p:grpSpPr>
          <a:xfrm>
            <a:off x="2855934" y="1296674"/>
            <a:ext cx="905777" cy="910369"/>
            <a:chOff x="2844390" y="1337313"/>
            <a:chExt cx="905777" cy="910369"/>
          </a:xfrm>
          <a:solidFill>
            <a:schemeClr val="bg1">
              <a:alpha val="78000"/>
            </a:schemeClr>
          </a:solidFill>
        </p:grpSpPr>
        <p:sp>
          <p:nvSpPr>
            <p:cNvPr id="18" name="Rounded Rectangle 3">
              <a:extLst>
                <a:ext uri="{FF2B5EF4-FFF2-40B4-BE49-F238E27FC236}">
                  <a16:creationId xmlns:a16="http://schemas.microsoft.com/office/drawing/2014/main" id="{E1CEB4E3-AB9B-F8EB-BA46-56617EECE624}"/>
                </a:ext>
              </a:extLst>
            </p:cNvPr>
            <p:cNvSpPr/>
            <p:nvPr userDrawn="1"/>
          </p:nvSpPr>
          <p:spPr>
            <a:xfrm rot="10800000">
              <a:off x="3620828" y="1341905"/>
              <a:ext cx="129339" cy="905777"/>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351">
                <a:solidFill>
                  <a:schemeClr val="bg1"/>
                </a:solidFill>
              </a:endParaRPr>
            </a:p>
          </p:txBody>
        </p:sp>
        <p:sp>
          <p:nvSpPr>
            <p:cNvPr id="19" name="Rounded Rectangle 3">
              <a:extLst>
                <a:ext uri="{FF2B5EF4-FFF2-40B4-BE49-F238E27FC236}">
                  <a16:creationId xmlns:a16="http://schemas.microsoft.com/office/drawing/2014/main" id="{F325CD53-F443-6B1E-0FAF-367CDD56E2CF}"/>
                </a:ext>
              </a:extLst>
            </p:cNvPr>
            <p:cNvSpPr/>
            <p:nvPr userDrawn="1"/>
          </p:nvSpPr>
          <p:spPr>
            <a:xfrm rot="5400000">
              <a:off x="3232609" y="949094"/>
              <a:ext cx="129339" cy="905777"/>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351">
                <a:solidFill>
                  <a:schemeClr val="bg1"/>
                </a:solidFill>
              </a:endParaRPr>
            </a:p>
          </p:txBody>
        </p:sp>
      </p:grpSp>
    </p:spTree>
    <p:extLst>
      <p:ext uri="{BB962C8B-B14F-4D97-AF65-F5344CB8AC3E}">
        <p14:creationId xmlns:p14="http://schemas.microsoft.com/office/powerpoint/2010/main" val="236777606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plantillaspowerpoint.org/" TargetMode="External"/><Relationship Id="rId1"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hyperlink" Target="https://plantillaspowerpoint.org/" TargetMode="External"/><Relationship Id="rId5" Type="http://schemas.openxmlformats.org/officeDocument/2006/relationships/slideLayout" Target="../slideLayouts/slideLayout5.xml"/><Relationship Id="rId10" Type="http://schemas.openxmlformats.org/officeDocument/2006/relationships/theme" Target="../theme/theme2.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extBox 11"/>
          <p:cNvSpPr txBox="1"/>
          <p:nvPr userDrawn="1"/>
        </p:nvSpPr>
        <p:spPr>
          <a:xfrm rot="16200000">
            <a:off x="-2375975" y="2685673"/>
            <a:ext cx="4446020" cy="276999"/>
          </a:xfrm>
          <a:prstGeom prst="rect">
            <a:avLst/>
          </a:prstGeom>
          <a:noFill/>
        </p:spPr>
        <p:txBody>
          <a:bodyPr wrap="square" rtlCol="0" anchor="ctr">
            <a:spAutoFit/>
          </a:bodyPr>
          <a:lstStyle/>
          <a:p>
            <a:r>
              <a:rPr lang="bs-Latn-BA" sz="1200" dirty="0">
                <a:solidFill>
                  <a:schemeClr val="bg1">
                    <a:lumMod val="65000"/>
                  </a:schemeClr>
                </a:solidFill>
              </a:rPr>
              <a:t>Find</a:t>
            </a:r>
            <a:r>
              <a:rPr lang="bs-Latn-BA" sz="1200" baseline="0" dirty="0">
                <a:solidFill>
                  <a:schemeClr val="bg1">
                    <a:lumMod val="65000"/>
                  </a:schemeClr>
                </a:solidFill>
              </a:rPr>
              <a:t> m</a:t>
            </a:r>
            <a:r>
              <a:rPr lang="bs-Latn-BA" sz="1200" dirty="0">
                <a:solidFill>
                  <a:schemeClr val="bg1">
                    <a:lumMod val="65000"/>
                  </a:schemeClr>
                </a:solidFill>
              </a:rPr>
              <a:t>ore PowerPoint templates</a:t>
            </a:r>
            <a:r>
              <a:rPr lang="bs-Latn-BA" sz="1200" baseline="0" dirty="0">
                <a:solidFill>
                  <a:schemeClr val="bg1">
                    <a:lumMod val="65000"/>
                  </a:schemeClr>
                </a:solidFill>
              </a:rPr>
              <a:t> on </a:t>
            </a:r>
            <a:r>
              <a:rPr lang="es-PE" sz="1200" b="1" baseline="0" dirty="0" smtClean="0">
                <a:solidFill>
                  <a:schemeClr val="bg1">
                    <a:lumMod val="65000"/>
                  </a:schemeClr>
                </a:solidFill>
                <a:hlinkClick r:id="rId2"/>
              </a:rPr>
              <a:t>plantillaspowerpoint.org</a:t>
            </a:r>
            <a:endParaRPr lang="en-US" sz="1200" dirty="0">
              <a:solidFill>
                <a:schemeClr val="bg1">
                  <a:lumMod val="65000"/>
                </a:schemeClr>
              </a:solidFill>
            </a:endParaRPr>
          </a:p>
        </p:txBody>
      </p:sp>
      <p:pic>
        <p:nvPicPr>
          <p:cNvPr id="3" name="Imagen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6200000">
            <a:off x="-794666" y="5497703"/>
            <a:ext cx="1245186" cy="344147"/>
          </a:xfrm>
          <a:prstGeom prst="rect">
            <a:avLst/>
          </a:prstGeom>
        </p:spPr>
      </p:pic>
    </p:spTree>
    <p:extLst>
      <p:ext uri="{BB962C8B-B14F-4D97-AF65-F5344CB8AC3E}">
        <p14:creationId xmlns:p14="http://schemas.microsoft.com/office/powerpoint/2010/main" val="3731046580"/>
      </p:ext>
    </p:extLst>
  </p:cSld>
  <p:clrMap bg1="lt1" tx1="dk1" bg2="lt2" tx2="dk2" accent1="accent1" accent2="accent2" accent3="accent3" accent4="accent4" accent5="accent5" accent6="accent6" hlink="hlink" folHlink="folHlink"/>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extBox 11"/>
          <p:cNvSpPr txBox="1"/>
          <p:nvPr userDrawn="1"/>
        </p:nvSpPr>
        <p:spPr>
          <a:xfrm rot="16200000">
            <a:off x="-2375975" y="2685673"/>
            <a:ext cx="4446020" cy="276999"/>
          </a:xfrm>
          <a:prstGeom prst="rect">
            <a:avLst/>
          </a:prstGeom>
          <a:noFill/>
        </p:spPr>
        <p:txBody>
          <a:bodyPr wrap="square" rtlCol="0" anchor="ctr">
            <a:spAutoFit/>
          </a:bodyPr>
          <a:lstStyle/>
          <a:p>
            <a:r>
              <a:rPr lang="bs-Latn-BA" sz="1200" dirty="0">
                <a:solidFill>
                  <a:schemeClr val="bg1">
                    <a:lumMod val="65000"/>
                  </a:schemeClr>
                </a:solidFill>
              </a:rPr>
              <a:t>Find</a:t>
            </a:r>
            <a:r>
              <a:rPr lang="bs-Latn-BA" sz="1200" baseline="0" dirty="0">
                <a:solidFill>
                  <a:schemeClr val="bg1">
                    <a:lumMod val="65000"/>
                  </a:schemeClr>
                </a:solidFill>
              </a:rPr>
              <a:t> m</a:t>
            </a:r>
            <a:r>
              <a:rPr lang="bs-Latn-BA" sz="1200" dirty="0">
                <a:solidFill>
                  <a:schemeClr val="bg1">
                    <a:lumMod val="65000"/>
                  </a:schemeClr>
                </a:solidFill>
              </a:rPr>
              <a:t>ore PowerPoint templates</a:t>
            </a:r>
            <a:r>
              <a:rPr lang="bs-Latn-BA" sz="1200" baseline="0" dirty="0">
                <a:solidFill>
                  <a:schemeClr val="bg1">
                    <a:lumMod val="65000"/>
                  </a:schemeClr>
                </a:solidFill>
              </a:rPr>
              <a:t> on </a:t>
            </a:r>
            <a:r>
              <a:rPr lang="es-PE" sz="1200" b="1" baseline="0" dirty="0" smtClean="0">
                <a:solidFill>
                  <a:schemeClr val="bg1">
                    <a:lumMod val="65000"/>
                  </a:schemeClr>
                </a:solidFill>
                <a:hlinkClick r:id="rId11"/>
              </a:rPr>
              <a:t>plantillaspowerpoint.org</a:t>
            </a:r>
            <a:endParaRPr lang="en-US" sz="1200" dirty="0">
              <a:solidFill>
                <a:schemeClr val="bg1">
                  <a:lumMod val="65000"/>
                </a:schemeClr>
              </a:solidFill>
            </a:endParaRPr>
          </a:p>
        </p:txBody>
      </p:sp>
      <p:pic>
        <p:nvPicPr>
          <p:cNvPr id="3" name="Imagen 2"/>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rot="16200000">
            <a:off x="-794666" y="5497703"/>
            <a:ext cx="1245186" cy="344147"/>
          </a:xfrm>
          <a:prstGeom prst="rect">
            <a:avLst/>
          </a:prstGeom>
        </p:spPr>
      </p:pic>
    </p:spTree>
    <p:extLst>
      <p:ext uri="{BB962C8B-B14F-4D97-AF65-F5344CB8AC3E}">
        <p14:creationId xmlns:p14="http://schemas.microsoft.com/office/powerpoint/2010/main" val="2670174220"/>
      </p:ext>
    </p:extLst>
  </p:cSld>
  <p:clrMap bg1="lt1" tx1="dk1" bg2="lt2" tx2="dk2" accent1="accent1" accent2="accent2" accent3="accent3" accent4="accent4" accent5="accent5" accent6="accent6" hlink="hlink" folHlink="folHlink"/>
  <p:sldLayoutIdLst>
    <p:sldLayoutId id="2147483686" r:id="rId1"/>
    <p:sldLayoutId id="2147483714" r:id="rId2"/>
    <p:sldLayoutId id="2147483693" r:id="rId3"/>
    <p:sldLayoutId id="2147483691" r:id="rId4"/>
    <p:sldLayoutId id="2147483713" r:id="rId5"/>
    <p:sldLayoutId id="2147483699" r:id="rId6"/>
    <p:sldLayoutId id="2147483705" r:id="rId7"/>
    <p:sldLayoutId id="2147483706" r:id="rId8"/>
    <p:sldLayoutId id="2147483712" r:id="rId9"/>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image" Target="../media/image11.png"/><Relationship Id="rId7"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microsoft.com/office/2007/relationships/hdphoto" Target="../media/hdphoto5.wdp"/><Relationship Id="rId5" Type="http://schemas.openxmlformats.org/officeDocument/2006/relationships/image" Target="../media/image12.png"/><Relationship Id="rId4" Type="http://schemas.microsoft.com/office/2007/relationships/hdphoto" Target="../media/hdphoto4.wdp"/></Relationships>
</file>

<file path=ppt/slides/_rels/slide1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3.png"/><Relationship Id="rId4" Type="http://schemas.microsoft.com/office/2007/relationships/hdphoto" Target="../media/hdphoto7.wdp"/></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png"/><Relationship Id="rId5" Type="http://schemas.microsoft.com/office/2007/relationships/hdphoto" Target="../media/hdphoto3.wdp"/><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microsoft.com/office/2007/relationships/hdphoto" Target="../media/hdphoto2.wdp"/></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3.png"/><Relationship Id="rId4" Type="http://schemas.microsoft.com/office/2007/relationships/hdphoto" Target="../media/hdphoto3.wdp"/></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2C03F797-F6F2-1ABE-F070-A4E3073C442F}"/>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b="39841"/>
          <a:stretch/>
        </p:blipFill>
        <p:spPr>
          <a:xfrm flipH="1">
            <a:off x="4890933" y="0"/>
            <a:ext cx="7581900" cy="6841762"/>
          </a:xfrm>
          <a:prstGeom prst="rect">
            <a:avLst/>
          </a:prstGeom>
        </p:spPr>
      </p:pic>
      <p:grpSp>
        <p:nvGrpSpPr>
          <p:cNvPr id="5" name="Grupo 4">
            <a:extLst>
              <a:ext uri="{FF2B5EF4-FFF2-40B4-BE49-F238E27FC236}">
                <a16:creationId xmlns:a16="http://schemas.microsoft.com/office/drawing/2014/main" id="{D31E0F9A-A107-4BD2-33B2-8CC33D631EC9}"/>
              </a:ext>
            </a:extLst>
          </p:cNvPr>
          <p:cNvGrpSpPr/>
          <p:nvPr/>
        </p:nvGrpSpPr>
        <p:grpSpPr>
          <a:xfrm>
            <a:off x="0" y="0"/>
            <a:ext cx="8040522" cy="6877050"/>
            <a:chOff x="0" y="-12200"/>
            <a:chExt cx="6041075" cy="5166925"/>
          </a:xfrm>
        </p:grpSpPr>
        <p:sp>
          <p:nvSpPr>
            <p:cNvPr id="2" name="Google Shape;10;p2">
              <a:extLst>
                <a:ext uri="{FF2B5EF4-FFF2-40B4-BE49-F238E27FC236}">
                  <a16:creationId xmlns:a16="http://schemas.microsoft.com/office/drawing/2014/main" id="{65A5C3EA-A945-D799-10E1-7528E5042C2F}"/>
                </a:ext>
              </a:extLst>
            </p:cNvPr>
            <p:cNvSpPr/>
            <p:nvPr/>
          </p:nvSpPr>
          <p:spPr>
            <a:xfrm>
              <a:off x="0" y="-12200"/>
              <a:ext cx="6041075" cy="5166925"/>
            </a:xfrm>
            <a:custGeom>
              <a:avLst/>
              <a:gdLst/>
              <a:ahLst/>
              <a:cxnLst/>
              <a:rect l="l" t="t" r="r" b="b"/>
              <a:pathLst>
                <a:path w="241643" h="206677" extrusionOk="0">
                  <a:moveTo>
                    <a:pt x="126321" y="206677"/>
                  </a:moveTo>
                  <a:lnTo>
                    <a:pt x="241643" y="0"/>
                  </a:lnTo>
                  <a:lnTo>
                    <a:pt x="0" y="0"/>
                  </a:lnTo>
                  <a:lnTo>
                    <a:pt x="0" y="206677"/>
                  </a:lnTo>
                  <a:close/>
                </a:path>
              </a:pathLst>
            </a:custGeom>
            <a:gradFill>
              <a:gsLst>
                <a:gs pos="0">
                  <a:schemeClr val="bg1">
                    <a:lumMod val="85000"/>
                  </a:schemeClr>
                </a:gs>
                <a:gs pos="15000">
                  <a:schemeClr val="bg1">
                    <a:lumMod val="95000"/>
                  </a:schemeClr>
                </a:gs>
                <a:gs pos="100000">
                  <a:schemeClr val="bg1"/>
                </a:gs>
              </a:gsLst>
              <a:lin ang="16200000" scaled="1"/>
            </a:gradFill>
            <a:ln>
              <a:noFill/>
            </a:ln>
          </p:spPr>
        </p:sp>
        <p:sp>
          <p:nvSpPr>
            <p:cNvPr id="3" name="Google Shape;11;p2">
              <a:extLst>
                <a:ext uri="{FF2B5EF4-FFF2-40B4-BE49-F238E27FC236}">
                  <a16:creationId xmlns:a16="http://schemas.microsoft.com/office/drawing/2014/main" id="{5B4824A4-AD16-A386-B75C-418547223C8F}"/>
                </a:ext>
              </a:extLst>
            </p:cNvPr>
            <p:cNvSpPr/>
            <p:nvPr/>
          </p:nvSpPr>
          <p:spPr>
            <a:xfrm>
              <a:off x="2518391" y="1589650"/>
              <a:ext cx="3331800" cy="3553800"/>
            </a:xfrm>
            <a:prstGeom prst="parallelogram">
              <a:avLst>
                <a:gd name="adj" fmla="val 59001"/>
              </a:avLst>
            </a:prstGeom>
            <a:gradFill>
              <a:gsLst>
                <a:gs pos="0">
                  <a:srgbClr val="2A7F28"/>
                </a:gs>
                <a:gs pos="100000">
                  <a:srgbClr val="33942B"/>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12;p2">
              <a:extLst>
                <a:ext uri="{FF2B5EF4-FFF2-40B4-BE49-F238E27FC236}">
                  <a16:creationId xmlns:a16="http://schemas.microsoft.com/office/drawing/2014/main" id="{F6A7AF05-7B82-7E04-BA04-806986610C64}"/>
                </a:ext>
              </a:extLst>
            </p:cNvPr>
            <p:cNvSpPr/>
            <p:nvPr/>
          </p:nvSpPr>
          <p:spPr>
            <a:xfrm>
              <a:off x="2701476" y="0"/>
              <a:ext cx="3331800" cy="3553800"/>
            </a:xfrm>
            <a:prstGeom prst="parallelogram">
              <a:avLst>
                <a:gd name="adj" fmla="val 59001"/>
              </a:avLst>
            </a:prstGeom>
            <a:gradFill>
              <a:gsLst>
                <a:gs pos="0">
                  <a:srgbClr val="EA1C24"/>
                </a:gs>
                <a:gs pos="100000">
                  <a:srgbClr val="F92231">
                    <a:alpha val="3400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TextBox 12">
            <a:extLst>
              <a:ext uri="{FF2B5EF4-FFF2-40B4-BE49-F238E27FC236}">
                <a16:creationId xmlns:a16="http://schemas.microsoft.com/office/drawing/2014/main" id="{1105FD61-A9FC-2FA0-9062-238520119CA7}"/>
              </a:ext>
            </a:extLst>
          </p:cNvPr>
          <p:cNvSpPr txBox="1"/>
          <p:nvPr/>
        </p:nvSpPr>
        <p:spPr>
          <a:xfrm>
            <a:off x="33440" y="610991"/>
            <a:ext cx="4786210" cy="2339102"/>
          </a:xfrm>
          <a:prstGeom prst="rect">
            <a:avLst/>
          </a:prstGeom>
          <a:noFill/>
        </p:spPr>
        <p:txBody>
          <a:bodyPr wrap="square" rtlCol="0" anchor="ctr">
            <a:spAutoFit/>
          </a:bodyPr>
          <a:lstStyle/>
          <a:p>
            <a:pPr algn="ctr"/>
            <a:r>
              <a:rPr lang="en-US" altLang="ko-KR" sz="8000" b="1" dirty="0">
                <a:solidFill>
                  <a:srgbClr val="33942B"/>
                </a:solidFill>
                <a:effectLst>
                  <a:glow rad="1219200">
                    <a:schemeClr val="bg1">
                      <a:alpha val="0"/>
                    </a:schemeClr>
                  </a:glow>
                  <a:outerShdw blurRad="50800" dist="50800" dir="5400000" algn="ctr" rotWithShape="0">
                    <a:schemeClr val="tx1"/>
                  </a:outerShdw>
                </a:effectLst>
                <a:latin typeface="Arial" panose="020B0604020202020204" pitchFamily="34" charset="0"/>
                <a:cs typeface="Arial" panose="020B0604020202020204" pitchFamily="34" charset="0"/>
              </a:rPr>
              <a:t>R</a:t>
            </a:r>
            <a:r>
              <a:rPr lang="en-US" altLang="ko-KR" sz="8000" b="1" dirty="0">
                <a:solidFill>
                  <a:schemeClr val="bg1"/>
                </a:solidFill>
                <a:effectLst>
                  <a:glow rad="1219200">
                    <a:schemeClr val="bg1">
                      <a:alpha val="0"/>
                    </a:schemeClr>
                  </a:glow>
                  <a:outerShdw blurRad="50800" dist="50800" dir="5400000" algn="ctr" rotWithShape="0">
                    <a:schemeClr val="tx1"/>
                  </a:outerShdw>
                </a:effectLst>
                <a:latin typeface="Arial" panose="020B0604020202020204" pitchFamily="34" charset="0"/>
                <a:cs typeface="Arial" panose="020B0604020202020204" pitchFamily="34" charset="0"/>
              </a:rPr>
              <a:t>OM</a:t>
            </a:r>
            <a:r>
              <a:rPr lang="en-US" altLang="ko-KR" sz="8000" b="1" dirty="0">
                <a:solidFill>
                  <a:srgbClr val="EA1C24"/>
                </a:solidFill>
                <a:effectLst>
                  <a:glow rad="1219200">
                    <a:schemeClr val="bg1">
                      <a:alpha val="0"/>
                    </a:schemeClr>
                  </a:glow>
                  <a:outerShdw blurRad="50800" dist="50800" dir="5400000" algn="ctr" rotWithShape="0">
                    <a:schemeClr val="tx1"/>
                  </a:outerShdw>
                </a:effectLst>
                <a:latin typeface="Arial" panose="020B0604020202020204" pitchFamily="34" charset="0"/>
                <a:cs typeface="Arial" panose="020B0604020202020204" pitchFamily="34" charset="0"/>
              </a:rPr>
              <a:t>E</a:t>
            </a:r>
          </a:p>
          <a:p>
            <a:pPr algn="ctr"/>
            <a:r>
              <a:rPr lang="en-US" altLang="ko-KR" sz="6600" b="1" dirty="0">
                <a:solidFill>
                  <a:schemeClr val="bg1"/>
                </a:solidFill>
                <a:effectLst>
                  <a:glow rad="1219200">
                    <a:schemeClr val="bg1">
                      <a:alpha val="0"/>
                    </a:schemeClr>
                  </a:glow>
                  <a:outerShdw blurRad="50800" dist="50800" dir="5400000" algn="ctr" rotWithShape="0">
                    <a:schemeClr val="tx1"/>
                  </a:outerShdw>
                  <a:reflection blurRad="6350" stA="55000" endA="300" endPos="45500" dir="5400000" sy="-100000" algn="bl" rotWithShape="0"/>
                </a:effectLst>
                <a:latin typeface="Arial" panose="020B0604020202020204" pitchFamily="34" charset="0"/>
                <a:cs typeface="Arial" panose="020B0604020202020204" pitchFamily="34" charset="0"/>
              </a:rPr>
              <a:t>COLISEUM</a:t>
            </a:r>
            <a:endParaRPr lang="ko-KR" altLang="en-US" sz="6600" b="1" dirty="0">
              <a:solidFill>
                <a:schemeClr val="bg1"/>
              </a:solidFill>
              <a:effectLst>
                <a:glow rad="1219200">
                  <a:schemeClr val="bg1">
                    <a:alpha val="0"/>
                  </a:schemeClr>
                </a:glow>
                <a:outerShdw blurRad="50800" dist="50800" dir="5400000" algn="ctr" rotWithShape="0">
                  <a:schemeClr val="tx1"/>
                </a:outerShdw>
                <a:reflection blurRad="6350" stA="55000" endA="300" endPos="45500" dir="5400000" sy="-100000" algn="bl" rotWithShape="0"/>
              </a:effectLst>
              <a:latin typeface="Arial" panose="020B0604020202020204" pitchFamily="34" charset="0"/>
              <a:cs typeface="Arial" panose="020B0604020202020204" pitchFamily="34" charset="0"/>
            </a:endParaRPr>
          </a:p>
        </p:txBody>
      </p:sp>
      <p:sp>
        <p:nvSpPr>
          <p:cNvPr id="17" name="TextBox 10">
            <a:extLst>
              <a:ext uri="{FF2B5EF4-FFF2-40B4-BE49-F238E27FC236}">
                <a16:creationId xmlns:a16="http://schemas.microsoft.com/office/drawing/2014/main" id="{C16EC1F7-43EC-CC7F-7C8F-9331F08DF217}"/>
              </a:ext>
            </a:extLst>
          </p:cNvPr>
          <p:cNvSpPr txBox="1"/>
          <p:nvPr/>
        </p:nvSpPr>
        <p:spPr>
          <a:xfrm>
            <a:off x="225152" y="2959856"/>
            <a:ext cx="4449410" cy="307777"/>
          </a:xfrm>
          <a:prstGeom prst="rect">
            <a:avLst/>
          </a:prstGeom>
          <a:noFill/>
        </p:spPr>
        <p:txBody>
          <a:bodyPr wrap="square" rtlCol="0">
            <a:spAutoFit/>
          </a:bodyPr>
          <a:lstStyle>
            <a:defPPr/>
          </a:lstStyle>
          <a:p>
            <a:pPr algn="ctr"/>
            <a:r>
              <a:rPr lang="en-US" sz="1400" b="1" spc="1500" dirty="0">
                <a:solidFill>
                  <a:schemeClr val="tx1">
                    <a:lumMod val="75000"/>
                    <a:lumOff val="25000"/>
                  </a:schemeClr>
                </a:solidFill>
                <a:latin typeface="Arial" panose="020B0604020202020204" pitchFamily="34" charset="0"/>
                <a:cs typeface="Arial" panose="020B0604020202020204" pitchFamily="34" charset="0"/>
              </a:rPr>
              <a:t>FREE TEMPLATE</a:t>
            </a:r>
          </a:p>
        </p:txBody>
      </p:sp>
      <p:cxnSp>
        <p:nvCxnSpPr>
          <p:cNvPr id="18" name="Conector recto 17">
            <a:extLst>
              <a:ext uri="{FF2B5EF4-FFF2-40B4-BE49-F238E27FC236}">
                <a16:creationId xmlns:a16="http://schemas.microsoft.com/office/drawing/2014/main" id="{7C62D30C-BEB6-5951-4AC1-4847593698E3}"/>
              </a:ext>
            </a:extLst>
          </p:cNvPr>
          <p:cNvCxnSpPr>
            <a:cxnSpLocks/>
          </p:cNvCxnSpPr>
          <p:nvPr/>
        </p:nvCxnSpPr>
        <p:spPr>
          <a:xfrm>
            <a:off x="2941652" y="3414913"/>
            <a:ext cx="1596165" cy="0"/>
          </a:xfrm>
          <a:prstGeom prst="line">
            <a:avLst/>
          </a:prstGeom>
          <a:ln w="28575">
            <a:solidFill>
              <a:srgbClr val="363A3D"/>
            </a:solidFill>
          </a:ln>
        </p:spPr>
        <p:style>
          <a:lnRef idx="1">
            <a:schemeClr val="accent1"/>
          </a:lnRef>
          <a:fillRef idx="0">
            <a:schemeClr val="accent1"/>
          </a:fillRef>
          <a:effectRef idx="0">
            <a:schemeClr val="accent1"/>
          </a:effectRef>
          <a:fontRef idx="minor">
            <a:schemeClr val="tx1"/>
          </a:fontRef>
        </p:style>
      </p:cxnSp>
      <p:cxnSp>
        <p:nvCxnSpPr>
          <p:cNvPr id="19" name="Conector recto 18">
            <a:extLst>
              <a:ext uri="{FF2B5EF4-FFF2-40B4-BE49-F238E27FC236}">
                <a16:creationId xmlns:a16="http://schemas.microsoft.com/office/drawing/2014/main" id="{95EA6D93-5CD2-EDB1-03F9-48F1C287737D}"/>
              </a:ext>
            </a:extLst>
          </p:cNvPr>
          <p:cNvCxnSpPr>
            <a:cxnSpLocks/>
          </p:cNvCxnSpPr>
          <p:nvPr/>
        </p:nvCxnSpPr>
        <p:spPr>
          <a:xfrm>
            <a:off x="329224" y="3414913"/>
            <a:ext cx="1550042" cy="0"/>
          </a:xfrm>
          <a:prstGeom prst="line">
            <a:avLst/>
          </a:prstGeom>
          <a:ln w="28575">
            <a:solidFill>
              <a:srgbClr val="363A3D"/>
            </a:solidFill>
          </a:ln>
        </p:spPr>
        <p:style>
          <a:lnRef idx="1">
            <a:schemeClr val="accent1"/>
          </a:lnRef>
          <a:fillRef idx="0">
            <a:schemeClr val="accent1"/>
          </a:fillRef>
          <a:effectRef idx="0">
            <a:schemeClr val="accent1"/>
          </a:effectRef>
          <a:fontRef idx="minor">
            <a:schemeClr val="tx1"/>
          </a:fontRef>
        </p:style>
      </p:cxnSp>
      <p:sp>
        <p:nvSpPr>
          <p:cNvPr id="23" name="TextBox 59">
            <a:extLst>
              <a:ext uri="{FF2B5EF4-FFF2-40B4-BE49-F238E27FC236}">
                <a16:creationId xmlns:a16="http://schemas.microsoft.com/office/drawing/2014/main" id="{8E20E1FB-8BD5-AB6B-5544-97BC8D04AE7A}"/>
              </a:ext>
            </a:extLst>
          </p:cNvPr>
          <p:cNvSpPr txBox="1"/>
          <p:nvPr/>
        </p:nvSpPr>
        <p:spPr>
          <a:xfrm>
            <a:off x="609493" y="3512904"/>
            <a:ext cx="3680728" cy="276999"/>
          </a:xfrm>
          <a:prstGeom prst="rect">
            <a:avLst/>
          </a:prstGeom>
          <a:noFill/>
        </p:spPr>
        <p:txBody>
          <a:bodyPr wrap="square" rtlCol="0" anchor="ctr">
            <a:spAutoFit/>
          </a:bodyPr>
          <a:lstStyle>
            <a:defPPr/>
          </a:lstStyle>
          <a:p>
            <a:pPr algn="ctr"/>
            <a:r>
              <a:rPr lang="en-US" altLang="ko-KR" sz="1200" spc="600" dirty="0" smtClean="0">
                <a:solidFill>
                  <a:schemeClr val="tx1">
                    <a:lumMod val="75000"/>
                    <a:lumOff val="25000"/>
                  </a:schemeClr>
                </a:solidFill>
                <a:latin typeface="Arial" panose="020B0604020202020204" pitchFamily="34" charset="0"/>
                <a:cs typeface="Arial" panose="020B0604020202020204" pitchFamily="34" charset="0"/>
              </a:rPr>
              <a:t>plantillaspowerpoint.org</a:t>
            </a:r>
            <a:endParaRPr lang="ko-KR" altLang="en-US" sz="1200" spc="600" dirty="0">
              <a:solidFill>
                <a:schemeClr val="tx1">
                  <a:lumMod val="75000"/>
                  <a:lumOff val="25000"/>
                </a:schemeClr>
              </a:solidFill>
              <a:latin typeface="Arial" panose="020B0604020202020204" pitchFamily="34" charset="0"/>
              <a:cs typeface="Arial" panose="020B0604020202020204" pitchFamily="34" charset="0"/>
            </a:endParaRPr>
          </a:p>
        </p:txBody>
      </p:sp>
      <p:grpSp>
        <p:nvGrpSpPr>
          <p:cNvPr id="24" name="Grupo 23">
            <a:extLst>
              <a:ext uri="{FF2B5EF4-FFF2-40B4-BE49-F238E27FC236}">
                <a16:creationId xmlns:a16="http://schemas.microsoft.com/office/drawing/2014/main" id="{1594BD92-F094-5DF1-7975-20CB846C3555}"/>
              </a:ext>
            </a:extLst>
          </p:cNvPr>
          <p:cNvGrpSpPr/>
          <p:nvPr/>
        </p:nvGrpSpPr>
        <p:grpSpPr>
          <a:xfrm>
            <a:off x="1182763" y="4635704"/>
            <a:ext cx="2468122" cy="355392"/>
            <a:chOff x="359484" y="5996664"/>
            <a:chExt cx="4327937" cy="623192"/>
          </a:xfrm>
          <a:gradFill>
            <a:gsLst>
              <a:gs pos="0">
                <a:srgbClr val="33942B"/>
              </a:gs>
              <a:gs pos="48000">
                <a:schemeClr val="tx1">
                  <a:lumMod val="85000"/>
                  <a:lumOff val="15000"/>
                </a:schemeClr>
              </a:gs>
              <a:gs pos="100000">
                <a:srgbClr val="EA1C24"/>
              </a:gs>
            </a:gsLst>
            <a:lin ang="16200000" scaled="1"/>
          </a:gradFill>
          <a:effectLst>
            <a:reflection blurRad="6350" stA="50000" endA="300" endPos="55500" dist="50800" dir="5400000" sy="-100000" algn="bl" rotWithShape="0"/>
          </a:effectLst>
        </p:grpSpPr>
        <p:sp>
          <p:nvSpPr>
            <p:cNvPr id="25" name="Rounded Rectangle 2">
              <a:extLst>
                <a:ext uri="{FF2B5EF4-FFF2-40B4-BE49-F238E27FC236}">
                  <a16:creationId xmlns:a16="http://schemas.microsoft.com/office/drawing/2014/main" id="{FB377AB4-BE54-5730-1005-D1C74CF18F83}"/>
                </a:ext>
              </a:extLst>
            </p:cNvPr>
            <p:cNvSpPr/>
            <p:nvPr/>
          </p:nvSpPr>
          <p:spPr>
            <a:xfrm>
              <a:off x="1294284" y="6009071"/>
              <a:ext cx="573085" cy="610785"/>
            </a:xfrm>
            <a:custGeom>
              <a:avLst/>
              <a:gdLst>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27" fmla="*/ 436907 w 3960440"/>
                <a:gd name="connsiteY27"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960440" h="3960000">
                  <a:moveTo>
                    <a:pt x="1979373" y="472350"/>
                  </a:moveTo>
                  <a:cubicBezTo>
                    <a:pt x="1228307" y="485871"/>
                    <a:pt x="850011" y="1078219"/>
                    <a:pt x="813783" y="1434034"/>
                  </a:cubicBezTo>
                  <a:cubicBezTo>
                    <a:pt x="787561" y="1781828"/>
                    <a:pt x="889690" y="2005359"/>
                    <a:pt x="1119009" y="2222584"/>
                  </a:cubicBezTo>
                  <a:cubicBezTo>
                    <a:pt x="1178964" y="2123026"/>
                    <a:pt x="1260199" y="1908547"/>
                    <a:pt x="1328015" y="1812920"/>
                  </a:cubicBezTo>
                  <a:cubicBezTo>
                    <a:pt x="1222115" y="1647651"/>
                    <a:pt x="1255483" y="1756375"/>
                    <a:pt x="1234998" y="1431771"/>
                  </a:cubicBezTo>
                  <a:cubicBezTo>
                    <a:pt x="1331609" y="922504"/>
                    <a:pt x="1719145" y="812633"/>
                    <a:pt x="2217373" y="891303"/>
                  </a:cubicBezTo>
                  <a:cubicBezTo>
                    <a:pt x="2693518" y="1016895"/>
                    <a:pt x="2787642" y="1344599"/>
                    <a:pt x="2783502" y="1606823"/>
                  </a:cubicBezTo>
                  <a:cubicBezTo>
                    <a:pt x="2771081" y="1743454"/>
                    <a:pt x="2679609" y="2064482"/>
                    <a:pt x="2456028" y="2225955"/>
                  </a:cubicBezTo>
                  <a:cubicBezTo>
                    <a:pt x="2192422" y="2399851"/>
                    <a:pt x="2004893" y="2209395"/>
                    <a:pt x="2026974" y="2018938"/>
                  </a:cubicBezTo>
                  <a:cubicBezTo>
                    <a:pt x="2072519" y="1810540"/>
                    <a:pt x="2086043" y="1754994"/>
                    <a:pt x="2135727" y="1554876"/>
                  </a:cubicBezTo>
                  <a:cubicBezTo>
                    <a:pt x="2195073" y="1382360"/>
                    <a:pt x="2084273" y="1259912"/>
                    <a:pt x="1915898" y="1219889"/>
                  </a:cubicBezTo>
                  <a:cubicBezTo>
                    <a:pt x="1750283" y="1186766"/>
                    <a:pt x="1626460" y="1331294"/>
                    <a:pt x="1589196" y="1434803"/>
                  </a:cubicBezTo>
                  <a:cubicBezTo>
                    <a:pt x="1499489" y="1732912"/>
                    <a:pt x="1614533" y="1824000"/>
                    <a:pt x="1574511" y="1939931"/>
                  </a:cubicBezTo>
                  <a:cubicBezTo>
                    <a:pt x="1332991" y="2671400"/>
                    <a:pt x="1220920" y="3468343"/>
                    <a:pt x="1339611" y="3487664"/>
                  </a:cubicBezTo>
                  <a:cubicBezTo>
                    <a:pt x="1434840" y="3497327"/>
                    <a:pt x="1730357" y="3129057"/>
                    <a:pt x="1887692" y="2422431"/>
                  </a:cubicBezTo>
                  <a:cubicBezTo>
                    <a:pt x="1985681" y="2531460"/>
                    <a:pt x="2093439" y="2747804"/>
                    <a:pt x="2336342" y="2720202"/>
                  </a:cubicBezTo>
                  <a:cubicBezTo>
                    <a:pt x="2693796" y="2666377"/>
                    <a:pt x="3092265" y="2401394"/>
                    <a:pt x="3176454" y="1627140"/>
                  </a:cubicBezTo>
                  <a:cubicBezTo>
                    <a:pt x="3254038" y="999456"/>
                    <a:pt x="2816023" y="430731"/>
                    <a:pt x="1979373" y="472350"/>
                  </a:cubicBezTo>
                  <a:close/>
                  <a:moveTo>
                    <a:pt x="436907" y="0"/>
                  </a:moveTo>
                  <a:lnTo>
                    <a:pt x="3523533" y="0"/>
                  </a:lnTo>
                  <a:cubicBezTo>
                    <a:pt x="3764830" y="0"/>
                    <a:pt x="3960440" y="195610"/>
                    <a:pt x="3960440" y="436907"/>
                  </a:cubicBezTo>
                  <a:lnTo>
                    <a:pt x="3960440" y="3523093"/>
                  </a:lnTo>
                  <a:cubicBezTo>
                    <a:pt x="3960440" y="3764390"/>
                    <a:pt x="3764830" y="3960000"/>
                    <a:pt x="3523533" y="3960000"/>
                  </a:cubicBezTo>
                  <a:lnTo>
                    <a:pt x="436907" y="3960000"/>
                  </a:lnTo>
                  <a:cubicBezTo>
                    <a:pt x="195610" y="3960000"/>
                    <a:pt x="0" y="3764390"/>
                    <a:pt x="0" y="3523093"/>
                  </a:cubicBezTo>
                  <a:lnTo>
                    <a:pt x="0" y="436907"/>
                  </a:lnTo>
                  <a:cubicBezTo>
                    <a:pt x="0" y="195610"/>
                    <a:pt x="195610" y="0"/>
                    <a:pt x="43690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solidFill>
                  <a:srgbClr val="D37424"/>
                </a:solidFill>
              </a:endParaRPr>
            </a:p>
          </p:txBody>
        </p:sp>
        <p:sp>
          <p:nvSpPr>
            <p:cNvPr id="26" name="Rounded Rectangle 8">
              <a:extLst>
                <a:ext uri="{FF2B5EF4-FFF2-40B4-BE49-F238E27FC236}">
                  <a16:creationId xmlns:a16="http://schemas.microsoft.com/office/drawing/2014/main" id="{CC82AF02-3295-3703-AA22-D1A370A1580D}"/>
                </a:ext>
              </a:extLst>
            </p:cNvPr>
            <p:cNvSpPr/>
            <p:nvPr/>
          </p:nvSpPr>
          <p:spPr>
            <a:xfrm>
              <a:off x="359484" y="6009071"/>
              <a:ext cx="573149" cy="610785"/>
            </a:xfrm>
            <a:custGeom>
              <a:avLst/>
              <a:gdLst>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31" fmla="*/ 333511 w 3888432"/>
                <a:gd name="connsiteY31" fmla="*/ 0 h 396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88432" h="396044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solidFill>
                  <a:srgbClr val="D37424"/>
                </a:solidFill>
              </a:endParaRPr>
            </a:p>
          </p:txBody>
        </p:sp>
        <p:sp>
          <p:nvSpPr>
            <p:cNvPr id="27" name="Rounded Rectangle 2">
              <a:extLst>
                <a:ext uri="{FF2B5EF4-FFF2-40B4-BE49-F238E27FC236}">
                  <a16:creationId xmlns:a16="http://schemas.microsoft.com/office/drawing/2014/main" id="{1E4EB5DA-44E2-9702-EC26-5B8D24E78B07}"/>
                </a:ext>
              </a:extLst>
            </p:cNvPr>
            <p:cNvSpPr/>
            <p:nvPr/>
          </p:nvSpPr>
          <p:spPr>
            <a:xfrm>
              <a:off x="3157215" y="6009071"/>
              <a:ext cx="573085" cy="610785"/>
            </a:xfrm>
            <a:custGeom>
              <a:avLst/>
              <a:gdLst>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30" fmla="*/ 308009 w 3960000"/>
                <a:gd name="connsiteY30" fmla="*/ 0 h 3960000"/>
                <a:gd name="connsiteX31" fmla="*/ 308009 w 3960000"/>
                <a:gd name="connsiteY31"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60000" h="396000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solidFill>
                  <a:srgbClr val="D37424"/>
                </a:solidFill>
              </a:endParaRPr>
            </a:p>
          </p:txBody>
        </p:sp>
        <p:sp>
          <p:nvSpPr>
            <p:cNvPr id="28" name="Rounded Rectangle 3">
              <a:extLst>
                <a:ext uri="{FF2B5EF4-FFF2-40B4-BE49-F238E27FC236}">
                  <a16:creationId xmlns:a16="http://schemas.microsoft.com/office/drawing/2014/main" id="{150E28B0-DE09-20B5-08D4-6440BC15E567}"/>
                </a:ext>
              </a:extLst>
            </p:cNvPr>
            <p:cNvSpPr>
              <a:spLocks noChangeAspect="1"/>
            </p:cNvSpPr>
            <p:nvPr/>
          </p:nvSpPr>
          <p:spPr>
            <a:xfrm>
              <a:off x="2219126" y="6009071"/>
              <a:ext cx="573085" cy="610785"/>
            </a:xfrm>
            <a:custGeom>
              <a:avLst/>
              <a:gdLst>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solidFill>
                  <a:srgbClr val="D37424"/>
                </a:solidFill>
              </a:endParaRPr>
            </a:p>
          </p:txBody>
        </p:sp>
        <p:sp>
          <p:nvSpPr>
            <p:cNvPr id="29" name="Rounded Rectangle 10">
              <a:extLst>
                <a:ext uri="{FF2B5EF4-FFF2-40B4-BE49-F238E27FC236}">
                  <a16:creationId xmlns:a16="http://schemas.microsoft.com/office/drawing/2014/main" id="{99715BC4-46BE-089B-3318-790ED71917DB}"/>
                </a:ext>
              </a:extLst>
            </p:cNvPr>
            <p:cNvSpPr>
              <a:spLocks noChangeAspect="1"/>
            </p:cNvSpPr>
            <p:nvPr/>
          </p:nvSpPr>
          <p:spPr>
            <a:xfrm>
              <a:off x="4112293" y="5996664"/>
              <a:ext cx="575128" cy="623192"/>
            </a:xfrm>
            <a:custGeom>
              <a:avLst/>
              <a:gdLst/>
              <a:ahLst/>
              <a:cxnLst/>
              <a:rect l="l" t="t" r="r" b="b"/>
              <a:pathLst>
                <a:path w="3186824" h="3240000">
                  <a:moveTo>
                    <a:pt x="2141174" y="1384899"/>
                  </a:moveTo>
                  <a:lnTo>
                    <a:pt x="2141174" y="1528887"/>
                  </a:lnTo>
                  <a:lnTo>
                    <a:pt x="1997174" y="1528887"/>
                  </a:lnTo>
                  <a:lnTo>
                    <a:pt x="1997174" y="1744911"/>
                  </a:lnTo>
                  <a:lnTo>
                    <a:pt x="2141174" y="1744911"/>
                  </a:lnTo>
                  <a:lnTo>
                    <a:pt x="2141174" y="1888899"/>
                  </a:lnTo>
                  <a:lnTo>
                    <a:pt x="2357174" y="1888899"/>
                  </a:lnTo>
                  <a:lnTo>
                    <a:pt x="2357174" y="1744911"/>
                  </a:lnTo>
                  <a:lnTo>
                    <a:pt x="2501174" y="1744911"/>
                  </a:lnTo>
                  <a:lnTo>
                    <a:pt x="2501174" y="1528887"/>
                  </a:lnTo>
                  <a:lnTo>
                    <a:pt x="2357174" y="1528887"/>
                  </a:lnTo>
                  <a:lnTo>
                    <a:pt x="2357174" y="1384899"/>
                  </a:lnTo>
                  <a:close/>
                  <a:moveTo>
                    <a:pt x="1286582" y="1008157"/>
                  </a:moveTo>
                  <a:cubicBezTo>
                    <a:pt x="1148208" y="1006486"/>
                    <a:pt x="1009270" y="1051569"/>
                    <a:pt x="894997" y="1143711"/>
                  </a:cubicBezTo>
                  <a:cubicBezTo>
                    <a:pt x="666451" y="1327995"/>
                    <a:pt x="600947" y="1648602"/>
                    <a:pt x="738892" y="1907765"/>
                  </a:cubicBezTo>
                  <a:cubicBezTo>
                    <a:pt x="876837" y="2166928"/>
                    <a:pt x="1179371" y="2291639"/>
                    <a:pt x="1459875" y="2204971"/>
                  </a:cubicBezTo>
                  <a:cubicBezTo>
                    <a:pt x="1676459" y="2138053"/>
                    <a:pt x="1832801" y="1959669"/>
                    <a:pt x="1876637" y="1747242"/>
                  </a:cubicBezTo>
                  <a:lnTo>
                    <a:pt x="1879565" y="1747242"/>
                  </a:lnTo>
                  <a:lnTo>
                    <a:pt x="1879565" y="1728291"/>
                  </a:lnTo>
                  <a:cubicBezTo>
                    <a:pt x="1891883" y="1671800"/>
                    <a:pt x="1894168" y="1612713"/>
                    <a:pt x="1887545" y="1552862"/>
                  </a:cubicBezTo>
                  <a:lnTo>
                    <a:pt x="1879565" y="1553745"/>
                  </a:lnTo>
                  <a:lnTo>
                    <a:pt x="1879565" y="1531218"/>
                  </a:lnTo>
                  <a:lnTo>
                    <a:pt x="1231565" y="1531218"/>
                  </a:lnTo>
                  <a:lnTo>
                    <a:pt x="1231565" y="1747242"/>
                  </a:lnTo>
                  <a:lnTo>
                    <a:pt x="1565835" y="1747242"/>
                  </a:lnTo>
                  <a:cubicBezTo>
                    <a:pt x="1530201" y="1827940"/>
                    <a:pt x="1460959" y="1892348"/>
                    <a:pt x="1371795" y="1919897"/>
                  </a:cubicBezTo>
                  <a:cubicBezTo>
                    <a:pt x="1228031" y="1964316"/>
                    <a:pt x="1072976" y="1900399"/>
                    <a:pt x="1002277" y="1767573"/>
                  </a:cubicBezTo>
                  <a:cubicBezTo>
                    <a:pt x="931578" y="1634747"/>
                    <a:pt x="965150" y="1470429"/>
                    <a:pt x="1082284" y="1375980"/>
                  </a:cubicBezTo>
                  <a:cubicBezTo>
                    <a:pt x="1199418" y="1281531"/>
                    <a:pt x="1367118" y="1283556"/>
                    <a:pt x="1481937" y="1380807"/>
                  </a:cubicBezTo>
                  <a:lnTo>
                    <a:pt x="1674778" y="1153129"/>
                  </a:lnTo>
                  <a:cubicBezTo>
                    <a:pt x="1562764" y="1058254"/>
                    <a:pt x="1424955" y="1009828"/>
                    <a:pt x="1286582" y="1008157"/>
                  </a:cubicBezTo>
                  <a:close/>
                  <a:moveTo>
                    <a:pt x="293028" y="0"/>
                  </a:moveTo>
                  <a:lnTo>
                    <a:pt x="2893796" y="0"/>
                  </a:lnTo>
                  <a:cubicBezTo>
                    <a:pt x="3055631" y="0"/>
                    <a:pt x="3186824" y="131193"/>
                    <a:pt x="3186824" y="293028"/>
                  </a:cubicBezTo>
                  <a:lnTo>
                    <a:pt x="3186824" y="2946972"/>
                  </a:lnTo>
                  <a:cubicBezTo>
                    <a:pt x="3186824" y="3108807"/>
                    <a:pt x="3055631" y="3240000"/>
                    <a:pt x="2893796" y="3240000"/>
                  </a:cubicBezTo>
                  <a:lnTo>
                    <a:pt x="293028" y="3240000"/>
                  </a:lnTo>
                  <a:cubicBezTo>
                    <a:pt x="131193" y="3240000"/>
                    <a:pt x="0" y="3108807"/>
                    <a:pt x="0" y="2946972"/>
                  </a:cubicBezTo>
                  <a:lnTo>
                    <a:pt x="0" y="293028"/>
                  </a:lnTo>
                  <a:cubicBezTo>
                    <a:pt x="0" y="131193"/>
                    <a:pt x="131193" y="0"/>
                    <a:pt x="29302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400">
                <a:solidFill>
                  <a:srgbClr val="D37424"/>
                </a:solidFill>
              </a:endParaRPr>
            </a:p>
          </p:txBody>
        </p:sp>
      </p:grpSp>
      <p:sp>
        <p:nvSpPr>
          <p:cNvPr id="30" name="TextBox 22">
            <a:extLst>
              <a:ext uri="{FF2B5EF4-FFF2-40B4-BE49-F238E27FC236}">
                <a16:creationId xmlns:a16="http://schemas.microsoft.com/office/drawing/2014/main" id="{E3494F4F-8984-CBAA-340D-6B41C9DD170D}"/>
              </a:ext>
            </a:extLst>
          </p:cNvPr>
          <p:cNvSpPr txBox="1"/>
          <p:nvPr/>
        </p:nvSpPr>
        <p:spPr>
          <a:xfrm>
            <a:off x="981380" y="5191612"/>
            <a:ext cx="2651123" cy="830997"/>
          </a:xfrm>
          <a:prstGeom prst="rect">
            <a:avLst/>
          </a:prstGeom>
          <a:noFill/>
        </p:spPr>
        <p:txBody>
          <a:bodyPr wrap="square" rtlCol="0">
            <a:spAutoFit/>
          </a:bodyPr>
          <a:lstStyle>
            <a:defPPr/>
          </a:lstStyle>
          <a:p>
            <a:pPr algn="ctr"/>
            <a:r>
              <a:rPr lang="en-US" altLang="ko-KR" sz="1200" dirty="0">
                <a:solidFill>
                  <a:schemeClr val="tx1">
                    <a:lumMod val="75000"/>
                    <a:lumOff val="25000"/>
                  </a:schemeClr>
                </a:solidFill>
                <a:cs typeface="Arial" panose="020B0604020202020204" pitchFamily="34" charset="0"/>
              </a:rPr>
              <a:t>Get a modern PowerPoint  Presentation that is beautifully designed. </a:t>
            </a:r>
            <a:r>
              <a:rPr lang="en-US" altLang="ko-KR" sz="1200" dirty="0">
                <a:solidFill>
                  <a:schemeClr val="tx1">
                    <a:lumMod val="75000"/>
                    <a:lumOff val="25000"/>
                  </a:schemeClr>
                </a:solidFill>
                <a:ea typeface="FZShuTi" pitchFamily="2" charset="-122"/>
                <a:cs typeface="Arial" panose="020B0604020202020204" pitchFamily="34" charset="0"/>
              </a:rPr>
              <a:t>I hope and I believe that this Template will your Time.</a:t>
            </a:r>
            <a:endParaRPr lang="en-US" altLang="ko-KR" sz="1200" dirty="0">
              <a:solidFill>
                <a:schemeClr val="tx1">
                  <a:lumMod val="75000"/>
                  <a:lumOff val="25000"/>
                </a:schemeClr>
              </a:solidFill>
              <a:cs typeface="Arial" panose="020B0604020202020204" pitchFamily="34" charset="0"/>
            </a:endParaRPr>
          </a:p>
        </p:txBody>
      </p:sp>
    </p:spTree>
    <p:extLst>
      <p:ext uri="{BB962C8B-B14F-4D97-AF65-F5344CB8AC3E}">
        <p14:creationId xmlns:p14="http://schemas.microsoft.com/office/powerpoint/2010/main" val="12106311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ipse 1">
            <a:extLst>
              <a:ext uri="{FF2B5EF4-FFF2-40B4-BE49-F238E27FC236}">
                <a16:creationId xmlns:a16="http://schemas.microsoft.com/office/drawing/2014/main" id="{23AB4F92-C45D-2EF7-11EE-E1E0E97E6E59}"/>
              </a:ext>
            </a:extLst>
          </p:cNvPr>
          <p:cNvSpPr/>
          <p:nvPr/>
        </p:nvSpPr>
        <p:spPr>
          <a:xfrm>
            <a:off x="201140" y="5915539"/>
            <a:ext cx="11789720" cy="637661"/>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3" name="Grupo 2">
            <a:extLst>
              <a:ext uri="{FF2B5EF4-FFF2-40B4-BE49-F238E27FC236}">
                <a16:creationId xmlns:a16="http://schemas.microsoft.com/office/drawing/2014/main" id="{5CC12279-ED6D-871A-8C60-AB2001AFC009}"/>
              </a:ext>
            </a:extLst>
          </p:cNvPr>
          <p:cNvGrpSpPr/>
          <p:nvPr/>
        </p:nvGrpSpPr>
        <p:grpSpPr>
          <a:xfrm>
            <a:off x="3413641" y="3579933"/>
            <a:ext cx="4982168" cy="2746246"/>
            <a:chOff x="4891088" y="2398713"/>
            <a:chExt cx="3481387" cy="2168525"/>
          </a:xfrm>
        </p:grpSpPr>
        <p:sp>
          <p:nvSpPr>
            <p:cNvPr id="4" name="Freeform 5">
              <a:extLst>
                <a:ext uri="{FF2B5EF4-FFF2-40B4-BE49-F238E27FC236}">
                  <a16:creationId xmlns:a16="http://schemas.microsoft.com/office/drawing/2014/main" id="{E12EB772-FD41-6C3E-D5A2-3C2D3076C93C}"/>
                </a:ext>
              </a:extLst>
            </p:cNvPr>
            <p:cNvSpPr>
              <a:spLocks/>
            </p:cNvSpPr>
            <p:nvPr/>
          </p:nvSpPr>
          <p:spPr bwMode="auto">
            <a:xfrm>
              <a:off x="5800725" y="3054350"/>
              <a:ext cx="2571750" cy="1509713"/>
            </a:xfrm>
            <a:custGeom>
              <a:avLst/>
              <a:gdLst>
                <a:gd name="T0" fmla="*/ 652 w 2836"/>
                <a:gd name="T1" fmla="*/ 4 h 1664"/>
                <a:gd name="T2" fmla="*/ 648 w 2836"/>
                <a:gd name="T3" fmla="*/ 289 h 1664"/>
                <a:gd name="T4" fmla="*/ 796 w 2836"/>
                <a:gd name="T5" fmla="*/ 352 h 1664"/>
                <a:gd name="T6" fmla="*/ 1045 w 2836"/>
                <a:gd name="T7" fmla="*/ 469 h 1664"/>
                <a:gd name="T8" fmla="*/ 999 w 2836"/>
                <a:gd name="T9" fmla="*/ 103 h 1664"/>
                <a:gd name="T10" fmla="*/ 892 w 2836"/>
                <a:gd name="T11" fmla="*/ 0 h 1664"/>
                <a:gd name="T12" fmla="*/ 1976 w 2836"/>
                <a:gd name="T13" fmla="*/ 74 h 1664"/>
                <a:gd name="T14" fmla="*/ 2722 w 2836"/>
                <a:gd name="T15" fmla="*/ 598 h 1664"/>
                <a:gd name="T16" fmla="*/ 2831 w 2836"/>
                <a:gd name="T17" fmla="*/ 1520 h 1664"/>
                <a:gd name="T18" fmla="*/ 2817 w 2836"/>
                <a:gd name="T19" fmla="*/ 1567 h 1664"/>
                <a:gd name="T20" fmla="*/ 2724 w 2836"/>
                <a:gd name="T21" fmla="*/ 1548 h 1664"/>
                <a:gd name="T22" fmla="*/ 2697 w 2836"/>
                <a:gd name="T23" fmla="*/ 1228 h 1664"/>
                <a:gd name="T24" fmla="*/ 2657 w 2836"/>
                <a:gd name="T25" fmla="*/ 1312 h 1664"/>
                <a:gd name="T26" fmla="*/ 2657 w 2836"/>
                <a:gd name="T27" fmla="*/ 1579 h 1664"/>
                <a:gd name="T28" fmla="*/ 2599 w 2836"/>
                <a:gd name="T29" fmla="*/ 1396 h 1664"/>
                <a:gd name="T30" fmla="*/ 2544 w 2836"/>
                <a:gd name="T31" fmla="*/ 1198 h 1664"/>
                <a:gd name="T32" fmla="*/ 2507 w 2836"/>
                <a:gd name="T33" fmla="*/ 1344 h 1664"/>
                <a:gd name="T34" fmla="*/ 2509 w 2836"/>
                <a:gd name="T35" fmla="*/ 1590 h 1664"/>
                <a:gd name="T36" fmla="*/ 2440 w 2836"/>
                <a:gd name="T37" fmla="*/ 1503 h 1664"/>
                <a:gd name="T38" fmla="*/ 2331 w 2836"/>
                <a:gd name="T39" fmla="*/ 1204 h 1664"/>
                <a:gd name="T40" fmla="*/ 2323 w 2836"/>
                <a:gd name="T41" fmla="*/ 1580 h 1664"/>
                <a:gd name="T42" fmla="*/ 2220 w 2836"/>
                <a:gd name="T43" fmla="*/ 1581 h 1664"/>
                <a:gd name="T44" fmla="*/ 2089 w 2836"/>
                <a:gd name="T45" fmla="*/ 1158 h 1664"/>
                <a:gd name="T46" fmla="*/ 2023 w 2836"/>
                <a:gd name="T47" fmla="*/ 1607 h 1664"/>
                <a:gd name="T48" fmla="*/ 1925 w 2836"/>
                <a:gd name="T49" fmla="*/ 1637 h 1664"/>
                <a:gd name="T50" fmla="*/ 1896 w 2836"/>
                <a:gd name="T51" fmla="*/ 1266 h 1664"/>
                <a:gd name="T52" fmla="*/ 1664 w 2836"/>
                <a:gd name="T53" fmla="*/ 1607 h 1664"/>
                <a:gd name="T54" fmla="*/ 1539 w 2836"/>
                <a:gd name="T55" fmla="*/ 1652 h 1664"/>
                <a:gd name="T56" fmla="*/ 1516 w 2836"/>
                <a:gd name="T57" fmla="*/ 1262 h 1664"/>
                <a:gd name="T58" fmla="*/ 1260 w 2836"/>
                <a:gd name="T59" fmla="*/ 1253 h 1664"/>
                <a:gd name="T60" fmla="*/ 1212 w 2836"/>
                <a:gd name="T61" fmla="*/ 1661 h 1664"/>
                <a:gd name="T62" fmla="*/ 1097 w 2836"/>
                <a:gd name="T63" fmla="*/ 1636 h 1664"/>
                <a:gd name="T64" fmla="*/ 960 w 2836"/>
                <a:gd name="T65" fmla="*/ 1126 h 1664"/>
                <a:gd name="T66" fmla="*/ 778 w 2836"/>
                <a:gd name="T67" fmla="*/ 1313 h 1664"/>
                <a:gd name="T68" fmla="*/ 754 w 2836"/>
                <a:gd name="T69" fmla="*/ 1283 h 1664"/>
                <a:gd name="T70" fmla="*/ 713 w 2836"/>
                <a:gd name="T71" fmla="*/ 1013 h 1664"/>
                <a:gd name="T72" fmla="*/ 711 w 2836"/>
                <a:gd name="T73" fmla="*/ 886 h 1664"/>
                <a:gd name="T74" fmla="*/ 606 w 2836"/>
                <a:gd name="T75" fmla="*/ 826 h 1664"/>
                <a:gd name="T76" fmla="*/ 469 w 2836"/>
                <a:gd name="T77" fmla="*/ 543 h 1664"/>
                <a:gd name="T78" fmla="*/ 396 w 2836"/>
                <a:gd name="T79" fmla="*/ 621 h 1664"/>
                <a:gd name="T80" fmla="*/ 334 w 2836"/>
                <a:gd name="T81" fmla="*/ 460 h 1664"/>
                <a:gd name="T82" fmla="*/ 317 w 2836"/>
                <a:gd name="T83" fmla="*/ 337 h 1664"/>
                <a:gd name="T84" fmla="*/ 118 w 2836"/>
                <a:gd name="T85" fmla="*/ 228 h 1664"/>
                <a:gd name="T86" fmla="*/ 11 w 2836"/>
                <a:gd name="T87" fmla="*/ 70 h 16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836" h="1664">
                  <a:moveTo>
                    <a:pt x="16" y="46"/>
                  </a:moveTo>
                  <a:cubicBezTo>
                    <a:pt x="105" y="35"/>
                    <a:pt x="195" y="28"/>
                    <a:pt x="284" y="22"/>
                  </a:cubicBezTo>
                  <a:cubicBezTo>
                    <a:pt x="407" y="13"/>
                    <a:pt x="529" y="7"/>
                    <a:pt x="652" y="4"/>
                  </a:cubicBezTo>
                  <a:cubicBezTo>
                    <a:pt x="654" y="7"/>
                    <a:pt x="655" y="10"/>
                    <a:pt x="654" y="13"/>
                  </a:cubicBezTo>
                  <a:cubicBezTo>
                    <a:pt x="650" y="36"/>
                    <a:pt x="652" y="59"/>
                    <a:pt x="652" y="81"/>
                  </a:cubicBezTo>
                  <a:cubicBezTo>
                    <a:pt x="655" y="151"/>
                    <a:pt x="648" y="220"/>
                    <a:pt x="648" y="289"/>
                  </a:cubicBezTo>
                  <a:cubicBezTo>
                    <a:pt x="648" y="311"/>
                    <a:pt x="650" y="313"/>
                    <a:pt x="672" y="313"/>
                  </a:cubicBezTo>
                  <a:cubicBezTo>
                    <a:pt x="701" y="313"/>
                    <a:pt x="729" y="313"/>
                    <a:pt x="758" y="313"/>
                  </a:cubicBezTo>
                  <a:cubicBezTo>
                    <a:pt x="790" y="314"/>
                    <a:pt x="796" y="319"/>
                    <a:pt x="796" y="352"/>
                  </a:cubicBezTo>
                  <a:cubicBezTo>
                    <a:pt x="796" y="383"/>
                    <a:pt x="796" y="414"/>
                    <a:pt x="796" y="444"/>
                  </a:cubicBezTo>
                  <a:cubicBezTo>
                    <a:pt x="796" y="460"/>
                    <a:pt x="802" y="464"/>
                    <a:pt x="817" y="466"/>
                  </a:cubicBezTo>
                  <a:cubicBezTo>
                    <a:pt x="893" y="472"/>
                    <a:pt x="969" y="468"/>
                    <a:pt x="1045" y="469"/>
                  </a:cubicBezTo>
                  <a:cubicBezTo>
                    <a:pt x="1071" y="469"/>
                    <a:pt x="1072" y="468"/>
                    <a:pt x="1072" y="442"/>
                  </a:cubicBezTo>
                  <a:cubicBezTo>
                    <a:pt x="1072" y="366"/>
                    <a:pt x="1073" y="291"/>
                    <a:pt x="1072" y="216"/>
                  </a:cubicBezTo>
                  <a:cubicBezTo>
                    <a:pt x="1071" y="152"/>
                    <a:pt x="1058" y="129"/>
                    <a:pt x="999" y="103"/>
                  </a:cubicBezTo>
                  <a:cubicBezTo>
                    <a:pt x="979" y="94"/>
                    <a:pt x="957" y="90"/>
                    <a:pt x="935" y="90"/>
                  </a:cubicBezTo>
                  <a:cubicBezTo>
                    <a:pt x="890" y="88"/>
                    <a:pt x="888" y="86"/>
                    <a:pt x="888" y="41"/>
                  </a:cubicBezTo>
                  <a:cubicBezTo>
                    <a:pt x="888" y="27"/>
                    <a:pt x="884" y="13"/>
                    <a:pt x="892" y="0"/>
                  </a:cubicBezTo>
                  <a:cubicBezTo>
                    <a:pt x="1002" y="1"/>
                    <a:pt x="1112" y="1"/>
                    <a:pt x="1222" y="6"/>
                  </a:cubicBezTo>
                  <a:cubicBezTo>
                    <a:pt x="1355" y="11"/>
                    <a:pt x="1488" y="20"/>
                    <a:pt x="1621" y="32"/>
                  </a:cubicBezTo>
                  <a:cubicBezTo>
                    <a:pt x="1739" y="43"/>
                    <a:pt x="1858" y="56"/>
                    <a:pt x="1976" y="74"/>
                  </a:cubicBezTo>
                  <a:cubicBezTo>
                    <a:pt x="2204" y="107"/>
                    <a:pt x="2432" y="149"/>
                    <a:pt x="2654" y="213"/>
                  </a:cubicBezTo>
                  <a:cubicBezTo>
                    <a:pt x="2673" y="218"/>
                    <a:pt x="2678" y="227"/>
                    <a:pt x="2680" y="245"/>
                  </a:cubicBezTo>
                  <a:cubicBezTo>
                    <a:pt x="2693" y="363"/>
                    <a:pt x="2708" y="481"/>
                    <a:pt x="2722" y="598"/>
                  </a:cubicBezTo>
                  <a:cubicBezTo>
                    <a:pt x="2736" y="716"/>
                    <a:pt x="2750" y="833"/>
                    <a:pt x="2764" y="951"/>
                  </a:cubicBezTo>
                  <a:cubicBezTo>
                    <a:pt x="2778" y="1069"/>
                    <a:pt x="2792" y="1188"/>
                    <a:pt x="2806" y="1306"/>
                  </a:cubicBezTo>
                  <a:cubicBezTo>
                    <a:pt x="2815" y="1377"/>
                    <a:pt x="2823" y="1449"/>
                    <a:pt x="2831" y="1520"/>
                  </a:cubicBezTo>
                  <a:cubicBezTo>
                    <a:pt x="2832" y="1526"/>
                    <a:pt x="2830" y="1532"/>
                    <a:pt x="2836" y="1537"/>
                  </a:cubicBezTo>
                  <a:cubicBezTo>
                    <a:pt x="2836" y="1543"/>
                    <a:pt x="2836" y="1550"/>
                    <a:pt x="2836" y="1557"/>
                  </a:cubicBezTo>
                  <a:cubicBezTo>
                    <a:pt x="2830" y="1562"/>
                    <a:pt x="2824" y="1566"/>
                    <a:pt x="2817" y="1567"/>
                  </a:cubicBezTo>
                  <a:cubicBezTo>
                    <a:pt x="2793" y="1570"/>
                    <a:pt x="2769" y="1573"/>
                    <a:pt x="2745" y="1574"/>
                  </a:cubicBezTo>
                  <a:cubicBezTo>
                    <a:pt x="2740" y="1575"/>
                    <a:pt x="2735" y="1574"/>
                    <a:pt x="2730" y="1570"/>
                  </a:cubicBezTo>
                  <a:cubicBezTo>
                    <a:pt x="2725" y="1564"/>
                    <a:pt x="2724" y="1556"/>
                    <a:pt x="2724" y="1548"/>
                  </a:cubicBezTo>
                  <a:cubicBezTo>
                    <a:pt x="2724" y="1524"/>
                    <a:pt x="2721" y="1500"/>
                    <a:pt x="2720" y="1476"/>
                  </a:cubicBezTo>
                  <a:cubicBezTo>
                    <a:pt x="2718" y="1412"/>
                    <a:pt x="2715" y="1347"/>
                    <a:pt x="2711" y="1283"/>
                  </a:cubicBezTo>
                  <a:cubicBezTo>
                    <a:pt x="2710" y="1264"/>
                    <a:pt x="2707" y="1245"/>
                    <a:pt x="2697" y="1228"/>
                  </a:cubicBezTo>
                  <a:cubicBezTo>
                    <a:pt x="2693" y="1221"/>
                    <a:pt x="2689" y="1215"/>
                    <a:pt x="2680" y="1215"/>
                  </a:cubicBezTo>
                  <a:cubicBezTo>
                    <a:pt x="2672" y="1216"/>
                    <a:pt x="2668" y="1222"/>
                    <a:pt x="2665" y="1229"/>
                  </a:cubicBezTo>
                  <a:cubicBezTo>
                    <a:pt x="2656" y="1256"/>
                    <a:pt x="2654" y="1284"/>
                    <a:pt x="2657" y="1312"/>
                  </a:cubicBezTo>
                  <a:cubicBezTo>
                    <a:pt x="2658" y="1320"/>
                    <a:pt x="2659" y="1328"/>
                    <a:pt x="2659" y="1336"/>
                  </a:cubicBezTo>
                  <a:cubicBezTo>
                    <a:pt x="2657" y="1408"/>
                    <a:pt x="2666" y="1479"/>
                    <a:pt x="2664" y="1551"/>
                  </a:cubicBezTo>
                  <a:cubicBezTo>
                    <a:pt x="2663" y="1561"/>
                    <a:pt x="2665" y="1571"/>
                    <a:pt x="2657" y="1579"/>
                  </a:cubicBezTo>
                  <a:cubicBezTo>
                    <a:pt x="2649" y="1584"/>
                    <a:pt x="2640" y="1585"/>
                    <a:pt x="2632" y="1584"/>
                  </a:cubicBezTo>
                  <a:cubicBezTo>
                    <a:pt x="2615" y="1583"/>
                    <a:pt x="2609" y="1573"/>
                    <a:pt x="2608" y="1558"/>
                  </a:cubicBezTo>
                  <a:cubicBezTo>
                    <a:pt x="2603" y="1504"/>
                    <a:pt x="2602" y="1450"/>
                    <a:pt x="2599" y="1396"/>
                  </a:cubicBezTo>
                  <a:cubicBezTo>
                    <a:pt x="2597" y="1352"/>
                    <a:pt x="2598" y="1308"/>
                    <a:pt x="2592" y="1265"/>
                  </a:cubicBezTo>
                  <a:cubicBezTo>
                    <a:pt x="2589" y="1248"/>
                    <a:pt x="2584" y="1233"/>
                    <a:pt x="2575" y="1218"/>
                  </a:cubicBezTo>
                  <a:cubicBezTo>
                    <a:pt x="2568" y="1206"/>
                    <a:pt x="2559" y="1197"/>
                    <a:pt x="2544" y="1198"/>
                  </a:cubicBezTo>
                  <a:cubicBezTo>
                    <a:pt x="2528" y="1199"/>
                    <a:pt x="2520" y="1209"/>
                    <a:pt x="2515" y="1222"/>
                  </a:cubicBezTo>
                  <a:cubicBezTo>
                    <a:pt x="2502" y="1254"/>
                    <a:pt x="2502" y="1287"/>
                    <a:pt x="2505" y="1321"/>
                  </a:cubicBezTo>
                  <a:cubicBezTo>
                    <a:pt x="2506" y="1328"/>
                    <a:pt x="2508" y="1336"/>
                    <a:pt x="2507" y="1344"/>
                  </a:cubicBezTo>
                  <a:cubicBezTo>
                    <a:pt x="2505" y="1406"/>
                    <a:pt x="2514" y="1468"/>
                    <a:pt x="2512" y="1530"/>
                  </a:cubicBezTo>
                  <a:cubicBezTo>
                    <a:pt x="2511" y="1540"/>
                    <a:pt x="2512" y="1550"/>
                    <a:pt x="2514" y="1560"/>
                  </a:cubicBezTo>
                  <a:cubicBezTo>
                    <a:pt x="2515" y="1570"/>
                    <a:pt x="2516" y="1581"/>
                    <a:pt x="2509" y="1590"/>
                  </a:cubicBezTo>
                  <a:cubicBezTo>
                    <a:pt x="2490" y="1599"/>
                    <a:pt x="2471" y="1604"/>
                    <a:pt x="2451" y="1595"/>
                  </a:cubicBezTo>
                  <a:cubicBezTo>
                    <a:pt x="2446" y="1590"/>
                    <a:pt x="2444" y="1583"/>
                    <a:pt x="2444" y="1576"/>
                  </a:cubicBezTo>
                  <a:cubicBezTo>
                    <a:pt x="2445" y="1552"/>
                    <a:pt x="2439" y="1527"/>
                    <a:pt x="2440" y="1503"/>
                  </a:cubicBezTo>
                  <a:cubicBezTo>
                    <a:pt x="2442" y="1429"/>
                    <a:pt x="2435" y="1355"/>
                    <a:pt x="2435" y="1281"/>
                  </a:cubicBezTo>
                  <a:cubicBezTo>
                    <a:pt x="2435" y="1249"/>
                    <a:pt x="2427" y="1217"/>
                    <a:pt x="2402" y="1194"/>
                  </a:cubicBezTo>
                  <a:cubicBezTo>
                    <a:pt x="2380" y="1172"/>
                    <a:pt x="2347" y="1177"/>
                    <a:pt x="2331" y="1204"/>
                  </a:cubicBezTo>
                  <a:cubicBezTo>
                    <a:pt x="2321" y="1220"/>
                    <a:pt x="2316" y="1238"/>
                    <a:pt x="2316" y="1257"/>
                  </a:cubicBezTo>
                  <a:cubicBezTo>
                    <a:pt x="2313" y="1344"/>
                    <a:pt x="2321" y="1431"/>
                    <a:pt x="2320" y="1518"/>
                  </a:cubicBezTo>
                  <a:cubicBezTo>
                    <a:pt x="2320" y="1539"/>
                    <a:pt x="2324" y="1560"/>
                    <a:pt x="2323" y="1580"/>
                  </a:cubicBezTo>
                  <a:cubicBezTo>
                    <a:pt x="2323" y="1590"/>
                    <a:pt x="2323" y="1599"/>
                    <a:pt x="2317" y="1607"/>
                  </a:cubicBezTo>
                  <a:cubicBezTo>
                    <a:pt x="2287" y="1614"/>
                    <a:pt x="2258" y="1622"/>
                    <a:pt x="2228" y="1611"/>
                  </a:cubicBezTo>
                  <a:cubicBezTo>
                    <a:pt x="2219" y="1603"/>
                    <a:pt x="2220" y="1592"/>
                    <a:pt x="2220" y="1581"/>
                  </a:cubicBezTo>
                  <a:cubicBezTo>
                    <a:pt x="2222" y="1479"/>
                    <a:pt x="2213" y="1378"/>
                    <a:pt x="2216" y="1276"/>
                  </a:cubicBezTo>
                  <a:cubicBezTo>
                    <a:pt x="2216" y="1252"/>
                    <a:pt x="2210" y="1230"/>
                    <a:pt x="2198" y="1209"/>
                  </a:cubicBezTo>
                  <a:cubicBezTo>
                    <a:pt x="2176" y="1168"/>
                    <a:pt x="2133" y="1148"/>
                    <a:pt x="2089" y="1158"/>
                  </a:cubicBezTo>
                  <a:cubicBezTo>
                    <a:pt x="2051" y="1167"/>
                    <a:pt x="2020" y="1205"/>
                    <a:pt x="2020" y="1249"/>
                  </a:cubicBezTo>
                  <a:cubicBezTo>
                    <a:pt x="2020" y="1319"/>
                    <a:pt x="2017" y="1389"/>
                    <a:pt x="2022" y="1459"/>
                  </a:cubicBezTo>
                  <a:cubicBezTo>
                    <a:pt x="2026" y="1508"/>
                    <a:pt x="2024" y="1557"/>
                    <a:pt x="2023" y="1607"/>
                  </a:cubicBezTo>
                  <a:cubicBezTo>
                    <a:pt x="2023" y="1614"/>
                    <a:pt x="2022" y="1621"/>
                    <a:pt x="2016" y="1627"/>
                  </a:cubicBezTo>
                  <a:cubicBezTo>
                    <a:pt x="2012" y="1630"/>
                    <a:pt x="2008" y="1632"/>
                    <a:pt x="2003" y="1632"/>
                  </a:cubicBezTo>
                  <a:cubicBezTo>
                    <a:pt x="1977" y="1632"/>
                    <a:pt x="1951" y="1635"/>
                    <a:pt x="1925" y="1637"/>
                  </a:cubicBezTo>
                  <a:cubicBezTo>
                    <a:pt x="1917" y="1637"/>
                    <a:pt x="1910" y="1636"/>
                    <a:pt x="1904" y="1631"/>
                  </a:cubicBezTo>
                  <a:cubicBezTo>
                    <a:pt x="1894" y="1621"/>
                    <a:pt x="1896" y="1608"/>
                    <a:pt x="1896" y="1595"/>
                  </a:cubicBezTo>
                  <a:cubicBezTo>
                    <a:pt x="1896" y="1485"/>
                    <a:pt x="1895" y="1376"/>
                    <a:pt x="1896" y="1266"/>
                  </a:cubicBezTo>
                  <a:cubicBezTo>
                    <a:pt x="1897" y="1189"/>
                    <a:pt x="1837" y="1129"/>
                    <a:pt x="1743" y="1147"/>
                  </a:cubicBezTo>
                  <a:cubicBezTo>
                    <a:pt x="1697" y="1157"/>
                    <a:pt x="1664" y="1202"/>
                    <a:pt x="1664" y="1253"/>
                  </a:cubicBezTo>
                  <a:cubicBezTo>
                    <a:pt x="1663" y="1371"/>
                    <a:pt x="1664" y="1489"/>
                    <a:pt x="1664" y="1607"/>
                  </a:cubicBezTo>
                  <a:cubicBezTo>
                    <a:pt x="1664" y="1619"/>
                    <a:pt x="1666" y="1632"/>
                    <a:pt x="1656" y="1643"/>
                  </a:cubicBezTo>
                  <a:cubicBezTo>
                    <a:pt x="1654" y="1645"/>
                    <a:pt x="1651" y="1647"/>
                    <a:pt x="1647" y="1647"/>
                  </a:cubicBezTo>
                  <a:cubicBezTo>
                    <a:pt x="1611" y="1648"/>
                    <a:pt x="1575" y="1655"/>
                    <a:pt x="1539" y="1652"/>
                  </a:cubicBezTo>
                  <a:cubicBezTo>
                    <a:pt x="1534" y="1652"/>
                    <a:pt x="1528" y="1651"/>
                    <a:pt x="1524" y="1647"/>
                  </a:cubicBezTo>
                  <a:cubicBezTo>
                    <a:pt x="1514" y="1637"/>
                    <a:pt x="1516" y="1624"/>
                    <a:pt x="1516" y="1612"/>
                  </a:cubicBezTo>
                  <a:cubicBezTo>
                    <a:pt x="1516" y="1495"/>
                    <a:pt x="1514" y="1379"/>
                    <a:pt x="1516" y="1262"/>
                  </a:cubicBezTo>
                  <a:cubicBezTo>
                    <a:pt x="1518" y="1194"/>
                    <a:pt x="1461" y="1133"/>
                    <a:pt x="1386" y="1132"/>
                  </a:cubicBezTo>
                  <a:cubicBezTo>
                    <a:pt x="1312" y="1130"/>
                    <a:pt x="1273" y="1175"/>
                    <a:pt x="1262" y="1224"/>
                  </a:cubicBezTo>
                  <a:cubicBezTo>
                    <a:pt x="1260" y="1233"/>
                    <a:pt x="1260" y="1243"/>
                    <a:pt x="1260" y="1253"/>
                  </a:cubicBezTo>
                  <a:cubicBezTo>
                    <a:pt x="1260" y="1375"/>
                    <a:pt x="1260" y="1497"/>
                    <a:pt x="1260" y="1619"/>
                  </a:cubicBezTo>
                  <a:cubicBezTo>
                    <a:pt x="1260" y="1631"/>
                    <a:pt x="1262" y="1644"/>
                    <a:pt x="1252" y="1655"/>
                  </a:cubicBezTo>
                  <a:cubicBezTo>
                    <a:pt x="1240" y="1664"/>
                    <a:pt x="1226" y="1660"/>
                    <a:pt x="1212" y="1661"/>
                  </a:cubicBezTo>
                  <a:cubicBezTo>
                    <a:pt x="1194" y="1661"/>
                    <a:pt x="1176" y="1661"/>
                    <a:pt x="1159" y="1661"/>
                  </a:cubicBezTo>
                  <a:cubicBezTo>
                    <a:pt x="1146" y="1658"/>
                    <a:pt x="1133" y="1658"/>
                    <a:pt x="1121" y="1659"/>
                  </a:cubicBezTo>
                  <a:cubicBezTo>
                    <a:pt x="1105" y="1659"/>
                    <a:pt x="1098" y="1651"/>
                    <a:pt x="1097" y="1636"/>
                  </a:cubicBezTo>
                  <a:cubicBezTo>
                    <a:pt x="1096" y="1627"/>
                    <a:pt x="1096" y="1619"/>
                    <a:pt x="1096" y="1610"/>
                  </a:cubicBezTo>
                  <a:cubicBezTo>
                    <a:pt x="1096" y="1497"/>
                    <a:pt x="1093" y="1385"/>
                    <a:pt x="1097" y="1272"/>
                  </a:cubicBezTo>
                  <a:cubicBezTo>
                    <a:pt x="1100" y="1184"/>
                    <a:pt x="1033" y="1132"/>
                    <a:pt x="960" y="1126"/>
                  </a:cubicBezTo>
                  <a:cubicBezTo>
                    <a:pt x="919" y="1122"/>
                    <a:pt x="877" y="1122"/>
                    <a:pt x="840" y="1145"/>
                  </a:cubicBezTo>
                  <a:cubicBezTo>
                    <a:pt x="808" y="1165"/>
                    <a:pt x="790" y="1194"/>
                    <a:pt x="782" y="1230"/>
                  </a:cubicBezTo>
                  <a:cubicBezTo>
                    <a:pt x="774" y="1257"/>
                    <a:pt x="780" y="1286"/>
                    <a:pt x="778" y="1313"/>
                  </a:cubicBezTo>
                  <a:cubicBezTo>
                    <a:pt x="777" y="1322"/>
                    <a:pt x="780" y="1335"/>
                    <a:pt x="771" y="1336"/>
                  </a:cubicBezTo>
                  <a:cubicBezTo>
                    <a:pt x="759" y="1336"/>
                    <a:pt x="761" y="1322"/>
                    <a:pt x="760" y="1314"/>
                  </a:cubicBezTo>
                  <a:cubicBezTo>
                    <a:pt x="760" y="1303"/>
                    <a:pt x="756" y="1293"/>
                    <a:pt x="754" y="1283"/>
                  </a:cubicBezTo>
                  <a:cubicBezTo>
                    <a:pt x="738" y="1217"/>
                    <a:pt x="710" y="1154"/>
                    <a:pt x="717" y="1084"/>
                  </a:cubicBezTo>
                  <a:cubicBezTo>
                    <a:pt x="718" y="1080"/>
                    <a:pt x="715" y="1076"/>
                    <a:pt x="715" y="1072"/>
                  </a:cubicBezTo>
                  <a:cubicBezTo>
                    <a:pt x="710" y="1053"/>
                    <a:pt x="712" y="1033"/>
                    <a:pt x="713" y="1013"/>
                  </a:cubicBezTo>
                  <a:cubicBezTo>
                    <a:pt x="714" y="1001"/>
                    <a:pt x="710" y="989"/>
                    <a:pt x="713" y="977"/>
                  </a:cubicBezTo>
                  <a:cubicBezTo>
                    <a:pt x="714" y="954"/>
                    <a:pt x="710" y="932"/>
                    <a:pt x="713" y="910"/>
                  </a:cubicBezTo>
                  <a:cubicBezTo>
                    <a:pt x="715" y="902"/>
                    <a:pt x="713" y="894"/>
                    <a:pt x="711" y="886"/>
                  </a:cubicBezTo>
                  <a:cubicBezTo>
                    <a:pt x="707" y="865"/>
                    <a:pt x="695" y="854"/>
                    <a:pt x="673" y="853"/>
                  </a:cubicBezTo>
                  <a:cubicBezTo>
                    <a:pt x="659" y="853"/>
                    <a:pt x="645" y="854"/>
                    <a:pt x="631" y="853"/>
                  </a:cubicBezTo>
                  <a:cubicBezTo>
                    <a:pt x="611" y="851"/>
                    <a:pt x="607" y="846"/>
                    <a:pt x="606" y="826"/>
                  </a:cubicBezTo>
                  <a:cubicBezTo>
                    <a:pt x="605" y="796"/>
                    <a:pt x="607" y="766"/>
                    <a:pt x="605" y="736"/>
                  </a:cubicBezTo>
                  <a:cubicBezTo>
                    <a:pt x="604" y="711"/>
                    <a:pt x="605" y="686"/>
                    <a:pt x="605" y="661"/>
                  </a:cubicBezTo>
                  <a:cubicBezTo>
                    <a:pt x="606" y="582"/>
                    <a:pt x="559" y="534"/>
                    <a:pt x="469" y="543"/>
                  </a:cubicBezTo>
                  <a:cubicBezTo>
                    <a:pt x="447" y="545"/>
                    <a:pt x="425" y="550"/>
                    <a:pt x="406" y="561"/>
                  </a:cubicBezTo>
                  <a:cubicBezTo>
                    <a:pt x="392" y="569"/>
                    <a:pt x="386" y="578"/>
                    <a:pt x="392" y="594"/>
                  </a:cubicBezTo>
                  <a:cubicBezTo>
                    <a:pt x="396" y="602"/>
                    <a:pt x="399" y="611"/>
                    <a:pt x="396" y="621"/>
                  </a:cubicBezTo>
                  <a:cubicBezTo>
                    <a:pt x="388" y="631"/>
                    <a:pt x="384" y="623"/>
                    <a:pt x="381" y="617"/>
                  </a:cubicBezTo>
                  <a:cubicBezTo>
                    <a:pt x="375" y="607"/>
                    <a:pt x="371" y="595"/>
                    <a:pt x="370" y="584"/>
                  </a:cubicBezTo>
                  <a:cubicBezTo>
                    <a:pt x="365" y="540"/>
                    <a:pt x="347" y="501"/>
                    <a:pt x="334" y="460"/>
                  </a:cubicBezTo>
                  <a:cubicBezTo>
                    <a:pt x="330" y="446"/>
                    <a:pt x="326" y="433"/>
                    <a:pt x="323" y="420"/>
                  </a:cubicBezTo>
                  <a:cubicBezTo>
                    <a:pt x="320" y="403"/>
                    <a:pt x="320" y="386"/>
                    <a:pt x="318" y="369"/>
                  </a:cubicBezTo>
                  <a:cubicBezTo>
                    <a:pt x="317" y="358"/>
                    <a:pt x="315" y="348"/>
                    <a:pt x="317" y="337"/>
                  </a:cubicBezTo>
                  <a:cubicBezTo>
                    <a:pt x="319" y="316"/>
                    <a:pt x="315" y="296"/>
                    <a:pt x="314" y="275"/>
                  </a:cubicBezTo>
                  <a:cubicBezTo>
                    <a:pt x="311" y="245"/>
                    <a:pt x="311" y="245"/>
                    <a:pt x="283" y="238"/>
                  </a:cubicBezTo>
                  <a:cubicBezTo>
                    <a:pt x="229" y="224"/>
                    <a:pt x="174" y="215"/>
                    <a:pt x="118" y="228"/>
                  </a:cubicBezTo>
                  <a:cubicBezTo>
                    <a:pt x="106" y="230"/>
                    <a:pt x="94" y="232"/>
                    <a:pt x="82" y="229"/>
                  </a:cubicBezTo>
                  <a:cubicBezTo>
                    <a:pt x="75" y="225"/>
                    <a:pt x="72" y="219"/>
                    <a:pt x="69" y="212"/>
                  </a:cubicBezTo>
                  <a:cubicBezTo>
                    <a:pt x="49" y="165"/>
                    <a:pt x="30" y="117"/>
                    <a:pt x="11" y="70"/>
                  </a:cubicBezTo>
                  <a:cubicBezTo>
                    <a:pt x="7" y="61"/>
                    <a:pt x="0" y="51"/>
                    <a:pt x="16" y="46"/>
                  </a:cubicBezTo>
                  <a:close/>
                </a:path>
              </a:pathLst>
            </a:custGeom>
            <a:solidFill>
              <a:srgbClr val="FFEF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 name="Freeform 6">
              <a:extLst>
                <a:ext uri="{FF2B5EF4-FFF2-40B4-BE49-F238E27FC236}">
                  <a16:creationId xmlns:a16="http://schemas.microsoft.com/office/drawing/2014/main" id="{60F9FDDD-83A4-FD25-17EA-52B2B1CE211F}"/>
                </a:ext>
              </a:extLst>
            </p:cNvPr>
            <p:cNvSpPr>
              <a:spLocks/>
            </p:cNvSpPr>
            <p:nvPr/>
          </p:nvSpPr>
          <p:spPr bwMode="auto">
            <a:xfrm>
              <a:off x="4891088" y="4003675"/>
              <a:ext cx="1695450" cy="563563"/>
            </a:xfrm>
            <a:custGeom>
              <a:avLst/>
              <a:gdLst>
                <a:gd name="T0" fmla="*/ 1728 w 1870"/>
                <a:gd name="T1" fmla="*/ 39 h 622"/>
                <a:gd name="T2" fmla="*/ 1774 w 1870"/>
                <a:gd name="T3" fmla="*/ 285 h 622"/>
                <a:gd name="T4" fmla="*/ 1787 w 1870"/>
                <a:gd name="T5" fmla="*/ 207 h 622"/>
                <a:gd name="T6" fmla="*/ 1862 w 1870"/>
                <a:gd name="T7" fmla="*/ 588 h 622"/>
                <a:gd name="T8" fmla="*/ 1832 w 1870"/>
                <a:gd name="T9" fmla="*/ 622 h 622"/>
                <a:gd name="T10" fmla="*/ 1573 w 1870"/>
                <a:gd name="T11" fmla="*/ 616 h 622"/>
                <a:gd name="T12" fmla="*/ 1552 w 1870"/>
                <a:gd name="T13" fmla="*/ 576 h 622"/>
                <a:gd name="T14" fmla="*/ 1375 w 1870"/>
                <a:gd name="T15" fmla="*/ 82 h 622"/>
                <a:gd name="T16" fmla="*/ 1288 w 1870"/>
                <a:gd name="T17" fmla="*/ 566 h 622"/>
                <a:gd name="T18" fmla="*/ 1168 w 1870"/>
                <a:gd name="T19" fmla="*/ 596 h 622"/>
                <a:gd name="T20" fmla="*/ 1160 w 1870"/>
                <a:gd name="T21" fmla="*/ 209 h 622"/>
                <a:gd name="T22" fmla="*/ 1056 w 1870"/>
                <a:gd name="T23" fmla="*/ 86 h 622"/>
                <a:gd name="T24" fmla="*/ 916 w 1870"/>
                <a:gd name="T25" fmla="*/ 549 h 622"/>
                <a:gd name="T26" fmla="*/ 899 w 1870"/>
                <a:gd name="T27" fmla="*/ 588 h 622"/>
                <a:gd name="T28" fmla="*/ 788 w 1870"/>
                <a:gd name="T29" fmla="*/ 540 h 622"/>
                <a:gd name="T30" fmla="*/ 767 w 1870"/>
                <a:gd name="T31" fmla="*/ 131 h 622"/>
                <a:gd name="T32" fmla="*/ 588 w 1870"/>
                <a:gd name="T33" fmla="*/ 219 h 622"/>
                <a:gd name="T34" fmla="*/ 584 w 1870"/>
                <a:gd name="T35" fmla="*/ 532 h 622"/>
                <a:gd name="T36" fmla="*/ 492 w 1870"/>
                <a:gd name="T37" fmla="*/ 556 h 622"/>
                <a:gd name="T38" fmla="*/ 493 w 1870"/>
                <a:gd name="T39" fmla="*/ 265 h 622"/>
                <a:gd name="T40" fmla="*/ 471 w 1870"/>
                <a:gd name="T41" fmla="*/ 139 h 622"/>
                <a:gd name="T42" fmla="*/ 373 w 1870"/>
                <a:gd name="T43" fmla="*/ 201 h 622"/>
                <a:gd name="T44" fmla="*/ 364 w 1870"/>
                <a:gd name="T45" fmla="*/ 507 h 622"/>
                <a:gd name="T46" fmla="*/ 295 w 1870"/>
                <a:gd name="T47" fmla="*/ 540 h 622"/>
                <a:gd name="T48" fmla="*/ 292 w 1870"/>
                <a:gd name="T49" fmla="*/ 450 h 622"/>
                <a:gd name="T50" fmla="*/ 285 w 1870"/>
                <a:gd name="T51" fmla="*/ 151 h 622"/>
                <a:gd name="T52" fmla="*/ 205 w 1870"/>
                <a:gd name="T53" fmla="*/ 230 h 622"/>
                <a:gd name="T54" fmla="*/ 186 w 1870"/>
                <a:gd name="T55" fmla="*/ 531 h 622"/>
                <a:gd name="T56" fmla="*/ 134 w 1870"/>
                <a:gd name="T57" fmla="*/ 457 h 622"/>
                <a:gd name="T58" fmla="*/ 141 w 1870"/>
                <a:gd name="T59" fmla="*/ 208 h 622"/>
                <a:gd name="T60" fmla="*/ 102 w 1870"/>
                <a:gd name="T61" fmla="*/ 159 h 622"/>
                <a:gd name="T62" fmla="*/ 77 w 1870"/>
                <a:gd name="T63" fmla="*/ 370 h 622"/>
                <a:gd name="T64" fmla="*/ 58 w 1870"/>
                <a:gd name="T65" fmla="*/ 523 h 622"/>
                <a:gd name="T66" fmla="*/ 0 w 1870"/>
                <a:gd name="T67" fmla="*/ 486 h 622"/>
                <a:gd name="T68" fmla="*/ 24 w 1870"/>
                <a:gd name="T69" fmla="*/ 112 h 622"/>
                <a:gd name="T70" fmla="*/ 49 w 1870"/>
                <a:gd name="T71" fmla="*/ 82 h 622"/>
                <a:gd name="T72" fmla="*/ 379 w 1870"/>
                <a:gd name="T73" fmla="*/ 59 h 622"/>
                <a:gd name="T74" fmla="*/ 725 w 1870"/>
                <a:gd name="T75" fmla="*/ 35 h 622"/>
                <a:gd name="T76" fmla="*/ 1018 w 1870"/>
                <a:gd name="T77" fmla="*/ 21 h 622"/>
                <a:gd name="T78" fmla="*/ 1411 w 1870"/>
                <a:gd name="T79" fmla="*/ 7 h 622"/>
                <a:gd name="T80" fmla="*/ 1724 w 1870"/>
                <a:gd name="T81" fmla="*/ 26 h 6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870" h="622">
                  <a:moveTo>
                    <a:pt x="1724" y="26"/>
                  </a:moveTo>
                  <a:cubicBezTo>
                    <a:pt x="1728" y="30"/>
                    <a:pt x="1728" y="34"/>
                    <a:pt x="1728" y="39"/>
                  </a:cubicBezTo>
                  <a:cubicBezTo>
                    <a:pt x="1725" y="111"/>
                    <a:pt x="1750" y="177"/>
                    <a:pt x="1770" y="244"/>
                  </a:cubicBezTo>
                  <a:cubicBezTo>
                    <a:pt x="1774" y="257"/>
                    <a:pt x="1772" y="271"/>
                    <a:pt x="1774" y="285"/>
                  </a:cubicBezTo>
                  <a:cubicBezTo>
                    <a:pt x="1779" y="250"/>
                    <a:pt x="1771" y="216"/>
                    <a:pt x="1779" y="182"/>
                  </a:cubicBezTo>
                  <a:cubicBezTo>
                    <a:pt x="1788" y="188"/>
                    <a:pt x="1788" y="198"/>
                    <a:pt x="1787" y="207"/>
                  </a:cubicBezTo>
                  <a:cubicBezTo>
                    <a:pt x="1781" y="277"/>
                    <a:pt x="1799" y="343"/>
                    <a:pt x="1817" y="410"/>
                  </a:cubicBezTo>
                  <a:cubicBezTo>
                    <a:pt x="1832" y="469"/>
                    <a:pt x="1847" y="528"/>
                    <a:pt x="1862" y="588"/>
                  </a:cubicBezTo>
                  <a:cubicBezTo>
                    <a:pt x="1865" y="599"/>
                    <a:pt x="1870" y="611"/>
                    <a:pt x="1860" y="622"/>
                  </a:cubicBezTo>
                  <a:cubicBezTo>
                    <a:pt x="1851" y="622"/>
                    <a:pt x="1841" y="622"/>
                    <a:pt x="1832" y="622"/>
                  </a:cubicBezTo>
                  <a:cubicBezTo>
                    <a:pt x="1814" y="617"/>
                    <a:pt x="1796" y="621"/>
                    <a:pt x="1778" y="620"/>
                  </a:cubicBezTo>
                  <a:cubicBezTo>
                    <a:pt x="1710" y="620"/>
                    <a:pt x="1642" y="619"/>
                    <a:pt x="1573" y="616"/>
                  </a:cubicBezTo>
                  <a:cubicBezTo>
                    <a:pt x="1569" y="616"/>
                    <a:pt x="1564" y="615"/>
                    <a:pt x="1560" y="612"/>
                  </a:cubicBezTo>
                  <a:cubicBezTo>
                    <a:pt x="1550" y="602"/>
                    <a:pt x="1552" y="589"/>
                    <a:pt x="1552" y="576"/>
                  </a:cubicBezTo>
                  <a:cubicBezTo>
                    <a:pt x="1552" y="453"/>
                    <a:pt x="1550" y="330"/>
                    <a:pt x="1553" y="207"/>
                  </a:cubicBezTo>
                  <a:cubicBezTo>
                    <a:pt x="1555" y="97"/>
                    <a:pt x="1469" y="53"/>
                    <a:pt x="1375" y="82"/>
                  </a:cubicBezTo>
                  <a:cubicBezTo>
                    <a:pt x="1319" y="99"/>
                    <a:pt x="1288" y="144"/>
                    <a:pt x="1288" y="202"/>
                  </a:cubicBezTo>
                  <a:cubicBezTo>
                    <a:pt x="1288" y="323"/>
                    <a:pt x="1288" y="444"/>
                    <a:pt x="1288" y="566"/>
                  </a:cubicBezTo>
                  <a:cubicBezTo>
                    <a:pt x="1288" y="579"/>
                    <a:pt x="1290" y="593"/>
                    <a:pt x="1277" y="602"/>
                  </a:cubicBezTo>
                  <a:cubicBezTo>
                    <a:pt x="1240" y="610"/>
                    <a:pt x="1204" y="604"/>
                    <a:pt x="1168" y="596"/>
                  </a:cubicBezTo>
                  <a:cubicBezTo>
                    <a:pt x="1158" y="586"/>
                    <a:pt x="1160" y="573"/>
                    <a:pt x="1160" y="560"/>
                  </a:cubicBezTo>
                  <a:cubicBezTo>
                    <a:pt x="1160" y="443"/>
                    <a:pt x="1160" y="326"/>
                    <a:pt x="1160" y="209"/>
                  </a:cubicBezTo>
                  <a:cubicBezTo>
                    <a:pt x="1160" y="184"/>
                    <a:pt x="1155" y="161"/>
                    <a:pt x="1144" y="140"/>
                  </a:cubicBezTo>
                  <a:cubicBezTo>
                    <a:pt x="1125" y="105"/>
                    <a:pt x="1095" y="89"/>
                    <a:pt x="1056" y="86"/>
                  </a:cubicBezTo>
                  <a:cubicBezTo>
                    <a:pt x="970" y="78"/>
                    <a:pt x="915" y="145"/>
                    <a:pt x="916" y="223"/>
                  </a:cubicBezTo>
                  <a:cubicBezTo>
                    <a:pt x="917" y="332"/>
                    <a:pt x="916" y="440"/>
                    <a:pt x="916" y="549"/>
                  </a:cubicBezTo>
                  <a:cubicBezTo>
                    <a:pt x="916" y="561"/>
                    <a:pt x="918" y="573"/>
                    <a:pt x="909" y="583"/>
                  </a:cubicBezTo>
                  <a:cubicBezTo>
                    <a:pt x="906" y="586"/>
                    <a:pt x="903" y="588"/>
                    <a:pt x="899" y="588"/>
                  </a:cubicBezTo>
                  <a:cubicBezTo>
                    <a:pt x="864" y="586"/>
                    <a:pt x="829" y="588"/>
                    <a:pt x="796" y="576"/>
                  </a:cubicBezTo>
                  <a:cubicBezTo>
                    <a:pt x="786" y="565"/>
                    <a:pt x="789" y="552"/>
                    <a:pt x="788" y="540"/>
                  </a:cubicBezTo>
                  <a:cubicBezTo>
                    <a:pt x="785" y="429"/>
                    <a:pt x="794" y="318"/>
                    <a:pt x="792" y="207"/>
                  </a:cubicBezTo>
                  <a:cubicBezTo>
                    <a:pt x="792" y="179"/>
                    <a:pt x="785" y="153"/>
                    <a:pt x="767" y="131"/>
                  </a:cubicBezTo>
                  <a:cubicBezTo>
                    <a:pt x="728" y="84"/>
                    <a:pt x="653" y="88"/>
                    <a:pt x="616" y="137"/>
                  </a:cubicBezTo>
                  <a:cubicBezTo>
                    <a:pt x="598" y="162"/>
                    <a:pt x="589" y="189"/>
                    <a:pt x="588" y="219"/>
                  </a:cubicBezTo>
                  <a:cubicBezTo>
                    <a:pt x="588" y="244"/>
                    <a:pt x="588" y="270"/>
                    <a:pt x="588" y="295"/>
                  </a:cubicBezTo>
                  <a:cubicBezTo>
                    <a:pt x="590" y="374"/>
                    <a:pt x="582" y="453"/>
                    <a:pt x="584" y="532"/>
                  </a:cubicBezTo>
                  <a:cubicBezTo>
                    <a:pt x="585" y="549"/>
                    <a:pt x="581" y="563"/>
                    <a:pt x="560" y="565"/>
                  </a:cubicBezTo>
                  <a:cubicBezTo>
                    <a:pt x="537" y="566"/>
                    <a:pt x="514" y="565"/>
                    <a:pt x="492" y="556"/>
                  </a:cubicBezTo>
                  <a:cubicBezTo>
                    <a:pt x="488" y="551"/>
                    <a:pt x="488" y="546"/>
                    <a:pt x="488" y="540"/>
                  </a:cubicBezTo>
                  <a:cubicBezTo>
                    <a:pt x="486" y="449"/>
                    <a:pt x="493" y="357"/>
                    <a:pt x="493" y="265"/>
                  </a:cubicBezTo>
                  <a:cubicBezTo>
                    <a:pt x="493" y="239"/>
                    <a:pt x="498" y="212"/>
                    <a:pt x="492" y="186"/>
                  </a:cubicBezTo>
                  <a:cubicBezTo>
                    <a:pt x="488" y="169"/>
                    <a:pt x="484" y="152"/>
                    <a:pt x="471" y="139"/>
                  </a:cubicBezTo>
                  <a:cubicBezTo>
                    <a:pt x="452" y="118"/>
                    <a:pt x="426" y="116"/>
                    <a:pt x="404" y="136"/>
                  </a:cubicBezTo>
                  <a:cubicBezTo>
                    <a:pt x="385" y="154"/>
                    <a:pt x="376" y="177"/>
                    <a:pt x="373" y="201"/>
                  </a:cubicBezTo>
                  <a:cubicBezTo>
                    <a:pt x="370" y="228"/>
                    <a:pt x="367" y="254"/>
                    <a:pt x="368" y="281"/>
                  </a:cubicBezTo>
                  <a:cubicBezTo>
                    <a:pt x="370" y="356"/>
                    <a:pt x="362" y="431"/>
                    <a:pt x="364" y="507"/>
                  </a:cubicBezTo>
                  <a:cubicBezTo>
                    <a:pt x="364" y="522"/>
                    <a:pt x="364" y="539"/>
                    <a:pt x="345" y="547"/>
                  </a:cubicBezTo>
                  <a:cubicBezTo>
                    <a:pt x="328" y="551"/>
                    <a:pt x="311" y="550"/>
                    <a:pt x="295" y="540"/>
                  </a:cubicBezTo>
                  <a:cubicBezTo>
                    <a:pt x="284" y="522"/>
                    <a:pt x="288" y="504"/>
                    <a:pt x="290" y="485"/>
                  </a:cubicBezTo>
                  <a:cubicBezTo>
                    <a:pt x="291" y="473"/>
                    <a:pt x="292" y="462"/>
                    <a:pt x="292" y="450"/>
                  </a:cubicBezTo>
                  <a:cubicBezTo>
                    <a:pt x="293" y="377"/>
                    <a:pt x="296" y="305"/>
                    <a:pt x="300" y="233"/>
                  </a:cubicBezTo>
                  <a:cubicBezTo>
                    <a:pt x="302" y="205"/>
                    <a:pt x="299" y="177"/>
                    <a:pt x="285" y="151"/>
                  </a:cubicBezTo>
                  <a:cubicBezTo>
                    <a:pt x="272" y="127"/>
                    <a:pt x="251" y="124"/>
                    <a:pt x="232" y="144"/>
                  </a:cubicBezTo>
                  <a:cubicBezTo>
                    <a:pt x="210" y="168"/>
                    <a:pt x="206" y="200"/>
                    <a:pt x="205" y="230"/>
                  </a:cubicBezTo>
                  <a:cubicBezTo>
                    <a:pt x="203" y="304"/>
                    <a:pt x="198" y="378"/>
                    <a:pt x="195" y="453"/>
                  </a:cubicBezTo>
                  <a:cubicBezTo>
                    <a:pt x="194" y="479"/>
                    <a:pt x="197" y="506"/>
                    <a:pt x="186" y="531"/>
                  </a:cubicBezTo>
                  <a:cubicBezTo>
                    <a:pt x="169" y="540"/>
                    <a:pt x="154" y="535"/>
                    <a:pt x="139" y="527"/>
                  </a:cubicBezTo>
                  <a:cubicBezTo>
                    <a:pt x="127" y="505"/>
                    <a:pt x="133" y="481"/>
                    <a:pt x="134" y="457"/>
                  </a:cubicBezTo>
                  <a:cubicBezTo>
                    <a:pt x="135" y="445"/>
                    <a:pt x="137" y="433"/>
                    <a:pt x="136" y="421"/>
                  </a:cubicBezTo>
                  <a:cubicBezTo>
                    <a:pt x="135" y="350"/>
                    <a:pt x="143" y="279"/>
                    <a:pt x="141" y="208"/>
                  </a:cubicBezTo>
                  <a:cubicBezTo>
                    <a:pt x="140" y="192"/>
                    <a:pt x="138" y="176"/>
                    <a:pt x="131" y="161"/>
                  </a:cubicBezTo>
                  <a:cubicBezTo>
                    <a:pt x="124" y="145"/>
                    <a:pt x="111" y="144"/>
                    <a:pt x="102" y="159"/>
                  </a:cubicBezTo>
                  <a:cubicBezTo>
                    <a:pt x="90" y="177"/>
                    <a:pt x="87" y="198"/>
                    <a:pt x="85" y="218"/>
                  </a:cubicBezTo>
                  <a:cubicBezTo>
                    <a:pt x="80" y="269"/>
                    <a:pt x="79" y="319"/>
                    <a:pt x="77" y="370"/>
                  </a:cubicBezTo>
                  <a:cubicBezTo>
                    <a:pt x="76" y="411"/>
                    <a:pt x="71" y="453"/>
                    <a:pt x="72" y="495"/>
                  </a:cubicBezTo>
                  <a:cubicBezTo>
                    <a:pt x="72" y="506"/>
                    <a:pt x="71" y="518"/>
                    <a:pt x="58" y="523"/>
                  </a:cubicBezTo>
                  <a:cubicBezTo>
                    <a:pt x="37" y="527"/>
                    <a:pt x="18" y="526"/>
                    <a:pt x="0" y="514"/>
                  </a:cubicBezTo>
                  <a:cubicBezTo>
                    <a:pt x="0" y="504"/>
                    <a:pt x="0" y="495"/>
                    <a:pt x="0" y="486"/>
                  </a:cubicBezTo>
                  <a:cubicBezTo>
                    <a:pt x="4" y="460"/>
                    <a:pt x="4" y="433"/>
                    <a:pt x="4" y="407"/>
                  </a:cubicBezTo>
                  <a:cubicBezTo>
                    <a:pt x="7" y="308"/>
                    <a:pt x="15" y="210"/>
                    <a:pt x="24" y="112"/>
                  </a:cubicBezTo>
                  <a:cubicBezTo>
                    <a:pt x="25" y="105"/>
                    <a:pt x="26" y="99"/>
                    <a:pt x="29" y="93"/>
                  </a:cubicBezTo>
                  <a:cubicBezTo>
                    <a:pt x="34" y="85"/>
                    <a:pt x="41" y="83"/>
                    <a:pt x="49" y="82"/>
                  </a:cubicBezTo>
                  <a:cubicBezTo>
                    <a:pt x="93" y="81"/>
                    <a:pt x="136" y="77"/>
                    <a:pt x="179" y="74"/>
                  </a:cubicBezTo>
                  <a:cubicBezTo>
                    <a:pt x="246" y="69"/>
                    <a:pt x="313" y="65"/>
                    <a:pt x="379" y="59"/>
                  </a:cubicBezTo>
                  <a:cubicBezTo>
                    <a:pt x="424" y="56"/>
                    <a:pt x="470" y="53"/>
                    <a:pt x="515" y="50"/>
                  </a:cubicBezTo>
                  <a:cubicBezTo>
                    <a:pt x="585" y="45"/>
                    <a:pt x="655" y="41"/>
                    <a:pt x="725" y="35"/>
                  </a:cubicBezTo>
                  <a:cubicBezTo>
                    <a:pt x="770" y="31"/>
                    <a:pt x="814" y="28"/>
                    <a:pt x="859" y="27"/>
                  </a:cubicBezTo>
                  <a:cubicBezTo>
                    <a:pt x="912" y="26"/>
                    <a:pt x="965" y="23"/>
                    <a:pt x="1018" y="21"/>
                  </a:cubicBezTo>
                  <a:cubicBezTo>
                    <a:pt x="1108" y="18"/>
                    <a:pt x="1197" y="16"/>
                    <a:pt x="1287" y="11"/>
                  </a:cubicBezTo>
                  <a:cubicBezTo>
                    <a:pt x="1328" y="8"/>
                    <a:pt x="1369" y="8"/>
                    <a:pt x="1411" y="7"/>
                  </a:cubicBezTo>
                  <a:cubicBezTo>
                    <a:pt x="1493" y="4"/>
                    <a:pt x="1575" y="0"/>
                    <a:pt x="1658" y="1"/>
                  </a:cubicBezTo>
                  <a:cubicBezTo>
                    <a:pt x="1684" y="2"/>
                    <a:pt x="1707" y="6"/>
                    <a:pt x="1724" y="26"/>
                  </a:cubicBezTo>
                  <a:close/>
                </a:path>
              </a:pathLst>
            </a:custGeom>
            <a:solidFill>
              <a:srgbClr val="F6E5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 name="Freeform 7">
              <a:extLst>
                <a:ext uri="{FF2B5EF4-FFF2-40B4-BE49-F238E27FC236}">
                  <a16:creationId xmlns:a16="http://schemas.microsoft.com/office/drawing/2014/main" id="{EC27082F-1EA4-379F-8D57-5791930E03B2}"/>
                </a:ext>
              </a:extLst>
            </p:cNvPr>
            <p:cNvSpPr>
              <a:spLocks/>
            </p:cNvSpPr>
            <p:nvPr/>
          </p:nvSpPr>
          <p:spPr bwMode="auto">
            <a:xfrm>
              <a:off x="6502400" y="4062413"/>
              <a:ext cx="344487" cy="504825"/>
            </a:xfrm>
            <a:custGeom>
              <a:avLst/>
              <a:gdLst>
                <a:gd name="T0" fmla="*/ 83 w 381"/>
                <a:gd name="T1" fmla="*/ 558 h 558"/>
                <a:gd name="T2" fmla="*/ 57 w 381"/>
                <a:gd name="T3" fmla="*/ 446 h 558"/>
                <a:gd name="T4" fmla="*/ 7 w 381"/>
                <a:gd name="T5" fmla="*/ 251 h 558"/>
                <a:gd name="T6" fmla="*/ 2 w 381"/>
                <a:gd name="T7" fmla="*/ 166 h 558"/>
                <a:gd name="T8" fmla="*/ 2 w 381"/>
                <a:gd name="T9" fmla="*/ 118 h 558"/>
                <a:gd name="T10" fmla="*/ 108 w 381"/>
                <a:gd name="T11" fmla="*/ 10 h 558"/>
                <a:gd name="T12" fmla="*/ 247 w 381"/>
                <a:gd name="T13" fmla="*/ 22 h 558"/>
                <a:gd name="T14" fmla="*/ 331 w 381"/>
                <a:gd name="T15" fmla="*/ 148 h 558"/>
                <a:gd name="T16" fmla="*/ 330 w 381"/>
                <a:gd name="T17" fmla="*/ 522 h 558"/>
                <a:gd name="T18" fmla="*/ 351 w 381"/>
                <a:gd name="T19" fmla="*/ 542 h 558"/>
                <a:gd name="T20" fmla="*/ 381 w 381"/>
                <a:gd name="T21" fmla="*/ 543 h 558"/>
                <a:gd name="T22" fmla="*/ 362 w 381"/>
                <a:gd name="T23" fmla="*/ 552 h 558"/>
                <a:gd name="T24" fmla="*/ 247 w 381"/>
                <a:gd name="T25" fmla="*/ 552 h 558"/>
                <a:gd name="T26" fmla="*/ 104 w 381"/>
                <a:gd name="T27" fmla="*/ 554 h 558"/>
                <a:gd name="T28" fmla="*/ 87 w 381"/>
                <a:gd name="T29" fmla="*/ 558 h 558"/>
                <a:gd name="T30" fmla="*/ 83 w 381"/>
                <a:gd name="T31" fmla="*/ 558 h 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81" h="558">
                  <a:moveTo>
                    <a:pt x="83" y="558"/>
                  </a:moveTo>
                  <a:cubicBezTo>
                    <a:pt x="80" y="519"/>
                    <a:pt x="66" y="483"/>
                    <a:pt x="57" y="446"/>
                  </a:cubicBezTo>
                  <a:cubicBezTo>
                    <a:pt x="42" y="381"/>
                    <a:pt x="25" y="316"/>
                    <a:pt x="7" y="251"/>
                  </a:cubicBezTo>
                  <a:cubicBezTo>
                    <a:pt x="0" y="223"/>
                    <a:pt x="3" y="194"/>
                    <a:pt x="2" y="166"/>
                  </a:cubicBezTo>
                  <a:cubicBezTo>
                    <a:pt x="2" y="150"/>
                    <a:pt x="2" y="134"/>
                    <a:pt x="2" y="118"/>
                  </a:cubicBezTo>
                  <a:cubicBezTo>
                    <a:pt x="14" y="59"/>
                    <a:pt x="50" y="22"/>
                    <a:pt x="108" y="10"/>
                  </a:cubicBezTo>
                  <a:cubicBezTo>
                    <a:pt x="155" y="0"/>
                    <a:pt x="203" y="1"/>
                    <a:pt x="247" y="22"/>
                  </a:cubicBezTo>
                  <a:cubicBezTo>
                    <a:pt x="300" y="47"/>
                    <a:pt x="331" y="87"/>
                    <a:pt x="331" y="148"/>
                  </a:cubicBezTo>
                  <a:cubicBezTo>
                    <a:pt x="330" y="273"/>
                    <a:pt x="331" y="398"/>
                    <a:pt x="330" y="522"/>
                  </a:cubicBezTo>
                  <a:cubicBezTo>
                    <a:pt x="330" y="539"/>
                    <a:pt x="334" y="545"/>
                    <a:pt x="351" y="542"/>
                  </a:cubicBezTo>
                  <a:cubicBezTo>
                    <a:pt x="361" y="541"/>
                    <a:pt x="371" y="543"/>
                    <a:pt x="381" y="543"/>
                  </a:cubicBezTo>
                  <a:cubicBezTo>
                    <a:pt x="379" y="554"/>
                    <a:pt x="370" y="552"/>
                    <a:pt x="362" y="552"/>
                  </a:cubicBezTo>
                  <a:cubicBezTo>
                    <a:pt x="324" y="552"/>
                    <a:pt x="286" y="552"/>
                    <a:pt x="247" y="552"/>
                  </a:cubicBezTo>
                  <a:cubicBezTo>
                    <a:pt x="199" y="551"/>
                    <a:pt x="152" y="555"/>
                    <a:pt x="104" y="554"/>
                  </a:cubicBezTo>
                  <a:cubicBezTo>
                    <a:pt x="98" y="554"/>
                    <a:pt x="92" y="553"/>
                    <a:pt x="87" y="558"/>
                  </a:cubicBezTo>
                  <a:cubicBezTo>
                    <a:pt x="86" y="558"/>
                    <a:pt x="84" y="558"/>
                    <a:pt x="83" y="558"/>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 name="Freeform 8">
              <a:extLst>
                <a:ext uri="{FF2B5EF4-FFF2-40B4-BE49-F238E27FC236}">
                  <a16:creationId xmlns:a16="http://schemas.microsoft.com/office/drawing/2014/main" id="{7F653A67-9C3E-ADA7-6032-B95F833705EE}"/>
                </a:ext>
              </a:extLst>
            </p:cNvPr>
            <p:cNvSpPr>
              <a:spLocks/>
            </p:cNvSpPr>
            <p:nvPr/>
          </p:nvSpPr>
          <p:spPr bwMode="auto">
            <a:xfrm>
              <a:off x="5046663" y="2398713"/>
              <a:ext cx="450850" cy="365125"/>
            </a:xfrm>
            <a:custGeom>
              <a:avLst/>
              <a:gdLst>
                <a:gd name="T0" fmla="*/ 0 w 497"/>
                <a:gd name="T1" fmla="*/ 395 h 401"/>
                <a:gd name="T2" fmla="*/ 66 w 497"/>
                <a:gd name="T3" fmla="*/ 278 h 401"/>
                <a:gd name="T4" fmla="*/ 385 w 497"/>
                <a:gd name="T5" fmla="*/ 21 h 401"/>
                <a:gd name="T6" fmla="*/ 424 w 497"/>
                <a:gd name="T7" fmla="*/ 0 h 401"/>
                <a:gd name="T8" fmla="*/ 448 w 497"/>
                <a:gd name="T9" fmla="*/ 0 h 401"/>
                <a:gd name="T10" fmla="*/ 463 w 497"/>
                <a:gd name="T11" fmla="*/ 5 h 401"/>
                <a:gd name="T12" fmla="*/ 497 w 497"/>
                <a:gd name="T13" fmla="*/ 43 h 401"/>
                <a:gd name="T14" fmla="*/ 482 w 497"/>
                <a:gd name="T15" fmla="*/ 47 h 401"/>
                <a:gd name="T16" fmla="*/ 400 w 497"/>
                <a:gd name="T17" fmla="*/ 61 h 401"/>
                <a:gd name="T18" fmla="*/ 148 w 497"/>
                <a:gd name="T19" fmla="*/ 238 h 401"/>
                <a:gd name="T20" fmla="*/ 17 w 497"/>
                <a:gd name="T21" fmla="*/ 385 h 401"/>
                <a:gd name="T22" fmla="*/ 0 w 497"/>
                <a:gd name="T23" fmla="*/ 399 h 401"/>
                <a:gd name="T24" fmla="*/ 0 w 497"/>
                <a:gd name="T25" fmla="*/ 397 h 401"/>
                <a:gd name="T26" fmla="*/ 0 w 497"/>
                <a:gd name="T27" fmla="*/ 395 h 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97" h="401">
                  <a:moveTo>
                    <a:pt x="0" y="395"/>
                  </a:moveTo>
                  <a:cubicBezTo>
                    <a:pt x="5" y="347"/>
                    <a:pt x="34" y="312"/>
                    <a:pt x="66" y="278"/>
                  </a:cubicBezTo>
                  <a:cubicBezTo>
                    <a:pt x="159" y="177"/>
                    <a:pt x="263" y="88"/>
                    <a:pt x="385" y="21"/>
                  </a:cubicBezTo>
                  <a:cubicBezTo>
                    <a:pt x="398" y="14"/>
                    <a:pt x="413" y="10"/>
                    <a:pt x="424" y="0"/>
                  </a:cubicBezTo>
                  <a:cubicBezTo>
                    <a:pt x="432" y="0"/>
                    <a:pt x="440" y="0"/>
                    <a:pt x="448" y="0"/>
                  </a:cubicBezTo>
                  <a:cubicBezTo>
                    <a:pt x="453" y="1"/>
                    <a:pt x="458" y="4"/>
                    <a:pt x="463" y="5"/>
                  </a:cubicBezTo>
                  <a:cubicBezTo>
                    <a:pt x="484" y="9"/>
                    <a:pt x="496" y="21"/>
                    <a:pt x="497" y="43"/>
                  </a:cubicBezTo>
                  <a:cubicBezTo>
                    <a:pt x="494" y="54"/>
                    <a:pt x="487" y="50"/>
                    <a:pt x="482" y="47"/>
                  </a:cubicBezTo>
                  <a:cubicBezTo>
                    <a:pt x="451" y="34"/>
                    <a:pt x="427" y="44"/>
                    <a:pt x="400" y="61"/>
                  </a:cubicBezTo>
                  <a:cubicBezTo>
                    <a:pt x="314" y="117"/>
                    <a:pt x="227" y="172"/>
                    <a:pt x="148" y="238"/>
                  </a:cubicBezTo>
                  <a:cubicBezTo>
                    <a:pt x="97" y="281"/>
                    <a:pt x="52" y="329"/>
                    <a:pt x="17" y="385"/>
                  </a:cubicBezTo>
                  <a:cubicBezTo>
                    <a:pt x="13" y="391"/>
                    <a:pt x="11" y="401"/>
                    <a:pt x="0" y="399"/>
                  </a:cubicBezTo>
                  <a:cubicBezTo>
                    <a:pt x="0" y="399"/>
                    <a:pt x="0" y="398"/>
                    <a:pt x="0" y="397"/>
                  </a:cubicBezTo>
                  <a:cubicBezTo>
                    <a:pt x="0" y="397"/>
                    <a:pt x="0" y="396"/>
                    <a:pt x="0" y="395"/>
                  </a:cubicBezTo>
                  <a:close/>
                </a:path>
              </a:pathLst>
            </a:custGeom>
            <a:solidFill>
              <a:srgbClr val="F5D6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 name="Freeform 9">
              <a:extLst>
                <a:ext uri="{FF2B5EF4-FFF2-40B4-BE49-F238E27FC236}">
                  <a16:creationId xmlns:a16="http://schemas.microsoft.com/office/drawing/2014/main" id="{01C3E9FC-D931-21F9-A083-C847F624050B}"/>
                </a:ext>
              </a:extLst>
            </p:cNvPr>
            <p:cNvSpPr>
              <a:spLocks/>
            </p:cNvSpPr>
            <p:nvPr/>
          </p:nvSpPr>
          <p:spPr bwMode="auto">
            <a:xfrm>
              <a:off x="6503988" y="4560888"/>
              <a:ext cx="47625" cy="6350"/>
            </a:xfrm>
            <a:custGeom>
              <a:avLst/>
              <a:gdLst>
                <a:gd name="T0" fmla="*/ 1 w 53"/>
                <a:gd name="T1" fmla="*/ 7 h 7"/>
                <a:gd name="T2" fmla="*/ 0 w 53"/>
                <a:gd name="T3" fmla="*/ 3 h 7"/>
                <a:gd name="T4" fmla="*/ 53 w 53"/>
                <a:gd name="T5" fmla="*/ 7 h 7"/>
                <a:gd name="T6" fmla="*/ 1 w 53"/>
                <a:gd name="T7" fmla="*/ 7 h 7"/>
              </a:gdLst>
              <a:ahLst/>
              <a:cxnLst>
                <a:cxn ang="0">
                  <a:pos x="T0" y="T1"/>
                </a:cxn>
                <a:cxn ang="0">
                  <a:pos x="T2" y="T3"/>
                </a:cxn>
                <a:cxn ang="0">
                  <a:pos x="T4" y="T5"/>
                </a:cxn>
                <a:cxn ang="0">
                  <a:pos x="T6" y="T7"/>
                </a:cxn>
              </a:cxnLst>
              <a:rect l="0" t="0" r="r" b="b"/>
              <a:pathLst>
                <a:path w="53" h="7">
                  <a:moveTo>
                    <a:pt x="1" y="7"/>
                  </a:moveTo>
                  <a:cubicBezTo>
                    <a:pt x="1" y="6"/>
                    <a:pt x="0" y="5"/>
                    <a:pt x="0" y="3"/>
                  </a:cubicBezTo>
                  <a:cubicBezTo>
                    <a:pt x="18" y="2"/>
                    <a:pt x="36" y="0"/>
                    <a:pt x="53" y="7"/>
                  </a:cubicBezTo>
                  <a:cubicBezTo>
                    <a:pt x="36" y="7"/>
                    <a:pt x="18" y="7"/>
                    <a:pt x="1" y="7"/>
                  </a:cubicBezTo>
                  <a:close/>
                </a:path>
              </a:pathLst>
            </a:custGeom>
            <a:solidFill>
              <a:srgbClr val="9B90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Freeform 10">
              <a:extLst>
                <a:ext uri="{FF2B5EF4-FFF2-40B4-BE49-F238E27FC236}">
                  <a16:creationId xmlns:a16="http://schemas.microsoft.com/office/drawing/2014/main" id="{D8D74CCE-55B9-529D-F40B-F0A4FE9E8296}"/>
                </a:ext>
              </a:extLst>
            </p:cNvPr>
            <p:cNvSpPr>
              <a:spLocks/>
            </p:cNvSpPr>
            <p:nvPr/>
          </p:nvSpPr>
          <p:spPr bwMode="auto">
            <a:xfrm>
              <a:off x="6381750" y="2995613"/>
              <a:ext cx="398462" cy="492125"/>
            </a:xfrm>
            <a:custGeom>
              <a:avLst/>
              <a:gdLst>
                <a:gd name="T0" fmla="*/ 252 w 440"/>
                <a:gd name="T1" fmla="*/ 64 h 542"/>
                <a:gd name="T2" fmla="*/ 256 w 440"/>
                <a:gd name="T3" fmla="*/ 126 h 542"/>
                <a:gd name="T4" fmla="*/ 276 w 440"/>
                <a:gd name="T5" fmla="*/ 145 h 542"/>
                <a:gd name="T6" fmla="*/ 351 w 440"/>
                <a:gd name="T7" fmla="*/ 155 h 542"/>
                <a:gd name="T8" fmla="*/ 439 w 440"/>
                <a:gd name="T9" fmla="*/ 269 h 542"/>
                <a:gd name="T10" fmla="*/ 440 w 440"/>
                <a:gd name="T11" fmla="*/ 525 h 542"/>
                <a:gd name="T12" fmla="*/ 424 w 440"/>
                <a:gd name="T13" fmla="*/ 541 h 542"/>
                <a:gd name="T14" fmla="*/ 163 w 440"/>
                <a:gd name="T15" fmla="*/ 538 h 542"/>
                <a:gd name="T16" fmla="*/ 148 w 440"/>
                <a:gd name="T17" fmla="*/ 520 h 542"/>
                <a:gd name="T18" fmla="*/ 148 w 440"/>
                <a:gd name="T19" fmla="*/ 404 h 542"/>
                <a:gd name="T20" fmla="*/ 129 w 440"/>
                <a:gd name="T21" fmla="*/ 385 h 542"/>
                <a:gd name="T22" fmla="*/ 21 w 440"/>
                <a:gd name="T23" fmla="*/ 386 h 542"/>
                <a:gd name="T24" fmla="*/ 0 w 440"/>
                <a:gd name="T25" fmla="*/ 366 h 542"/>
                <a:gd name="T26" fmla="*/ 4 w 440"/>
                <a:gd name="T27" fmla="*/ 92 h 542"/>
                <a:gd name="T28" fmla="*/ 12 w 440"/>
                <a:gd name="T29" fmla="*/ 68 h 542"/>
                <a:gd name="T30" fmla="*/ 131 w 440"/>
                <a:gd name="T31" fmla="*/ 2 h 542"/>
                <a:gd name="T32" fmla="*/ 206 w 440"/>
                <a:gd name="T33" fmla="*/ 14 h 542"/>
                <a:gd name="T34" fmla="*/ 252 w 440"/>
                <a:gd name="T35" fmla="*/ 64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40" h="542">
                  <a:moveTo>
                    <a:pt x="252" y="64"/>
                  </a:moveTo>
                  <a:cubicBezTo>
                    <a:pt x="259" y="84"/>
                    <a:pt x="256" y="105"/>
                    <a:pt x="256" y="126"/>
                  </a:cubicBezTo>
                  <a:cubicBezTo>
                    <a:pt x="255" y="142"/>
                    <a:pt x="261" y="147"/>
                    <a:pt x="276" y="145"/>
                  </a:cubicBezTo>
                  <a:cubicBezTo>
                    <a:pt x="302" y="144"/>
                    <a:pt x="327" y="146"/>
                    <a:pt x="351" y="155"/>
                  </a:cubicBezTo>
                  <a:cubicBezTo>
                    <a:pt x="401" y="173"/>
                    <a:pt x="439" y="197"/>
                    <a:pt x="439" y="269"/>
                  </a:cubicBezTo>
                  <a:cubicBezTo>
                    <a:pt x="440" y="355"/>
                    <a:pt x="440" y="440"/>
                    <a:pt x="440" y="525"/>
                  </a:cubicBezTo>
                  <a:cubicBezTo>
                    <a:pt x="440" y="537"/>
                    <a:pt x="436" y="541"/>
                    <a:pt x="424" y="541"/>
                  </a:cubicBezTo>
                  <a:cubicBezTo>
                    <a:pt x="337" y="541"/>
                    <a:pt x="250" y="542"/>
                    <a:pt x="163" y="538"/>
                  </a:cubicBezTo>
                  <a:cubicBezTo>
                    <a:pt x="149" y="537"/>
                    <a:pt x="148" y="531"/>
                    <a:pt x="148" y="520"/>
                  </a:cubicBezTo>
                  <a:cubicBezTo>
                    <a:pt x="148" y="481"/>
                    <a:pt x="147" y="443"/>
                    <a:pt x="148" y="404"/>
                  </a:cubicBezTo>
                  <a:cubicBezTo>
                    <a:pt x="149" y="389"/>
                    <a:pt x="143" y="385"/>
                    <a:pt x="129" y="385"/>
                  </a:cubicBezTo>
                  <a:cubicBezTo>
                    <a:pt x="93" y="386"/>
                    <a:pt x="57" y="385"/>
                    <a:pt x="21" y="386"/>
                  </a:cubicBezTo>
                  <a:cubicBezTo>
                    <a:pt x="6" y="386"/>
                    <a:pt x="0" y="382"/>
                    <a:pt x="0" y="366"/>
                  </a:cubicBezTo>
                  <a:cubicBezTo>
                    <a:pt x="2" y="275"/>
                    <a:pt x="6" y="183"/>
                    <a:pt x="4" y="92"/>
                  </a:cubicBezTo>
                  <a:cubicBezTo>
                    <a:pt x="4" y="83"/>
                    <a:pt x="8" y="76"/>
                    <a:pt x="12" y="68"/>
                  </a:cubicBezTo>
                  <a:cubicBezTo>
                    <a:pt x="36" y="20"/>
                    <a:pt x="81" y="6"/>
                    <a:pt x="131" y="2"/>
                  </a:cubicBezTo>
                  <a:cubicBezTo>
                    <a:pt x="157" y="0"/>
                    <a:pt x="182" y="3"/>
                    <a:pt x="206" y="14"/>
                  </a:cubicBezTo>
                  <a:cubicBezTo>
                    <a:pt x="228" y="25"/>
                    <a:pt x="244" y="41"/>
                    <a:pt x="252" y="64"/>
                  </a:cubicBezTo>
                  <a:close/>
                </a:path>
              </a:pathLst>
            </a:custGeom>
            <a:solidFill>
              <a:srgbClr val="F5C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Freeform 11">
              <a:extLst>
                <a:ext uri="{FF2B5EF4-FFF2-40B4-BE49-F238E27FC236}">
                  <a16:creationId xmlns:a16="http://schemas.microsoft.com/office/drawing/2014/main" id="{07505445-4DE3-E369-097C-CCCA234F1B05}"/>
                </a:ext>
              </a:extLst>
            </p:cNvPr>
            <p:cNvSpPr>
              <a:spLocks/>
            </p:cNvSpPr>
            <p:nvPr/>
          </p:nvSpPr>
          <p:spPr bwMode="auto">
            <a:xfrm>
              <a:off x="4994275" y="2489200"/>
              <a:ext cx="747712" cy="595313"/>
            </a:xfrm>
            <a:custGeom>
              <a:avLst/>
              <a:gdLst>
                <a:gd name="T0" fmla="*/ 7 w 825"/>
                <a:gd name="T1" fmla="*/ 648 h 656"/>
                <a:gd name="T2" fmla="*/ 6 w 825"/>
                <a:gd name="T3" fmla="*/ 617 h 656"/>
                <a:gd name="T4" fmla="*/ 27 w 825"/>
                <a:gd name="T5" fmla="*/ 593 h 656"/>
                <a:gd name="T6" fmla="*/ 194 w 825"/>
                <a:gd name="T7" fmla="*/ 526 h 656"/>
                <a:gd name="T8" fmla="*/ 608 w 825"/>
                <a:gd name="T9" fmla="*/ 400 h 656"/>
                <a:gd name="T10" fmla="*/ 652 w 825"/>
                <a:gd name="T11" fmla="*/ 391 h 656"/>
                <a:gd name="T12" fmla="*/ 49 w 825"/>
                <a:gd name="T13" fmla="*/ 571 h 656"/>
                <a:gd name="T14" fmla="*/ 23 w 825"/>
                <a:gd name="T15" fmla="*/ 580 h 656"/>
                <a:gd name="T16" fmla="*/ 6 w 825"/>
                <a:gd name="T17" fmla="*/ 572 h 656"/>
                <a:gd name="T18" fmla="*/ 22 w 825"/>
                <a:gd name="T19" fmla="*/ 532 h 656"/>
                <a:gd name="T20" fmla="*/ 27 w 825"/>
                <a:gd name="T21" fmla="*/ 526 h 656"/>
                <a:gd name="T22" fmla="*/ 53 w 825"/>
                <a:gd name="T23" fmla="*/ 473 h 656"/>
                <a:gd name="T24" fmla="*/ 97 w 825"/>
                <a:gd name="T25" fmla="*/ 351 h 656"/>
                <a:gd name="T26" fmla="*/ 107 w 825"/>
                <a:gd name="T27" fmla="*/ 334 h 656"/>
                <a:gd name="T28" fmla="*/ 121 w 825"/>
                <a:gd name="T29" fmla="*/ 325 h 656"/>
                <a:gd name="T30" fmla="*/ 128 w 825"/>
                <a:gd name="T31" fmla="*/ 340 h 656"/>
                <a:gd name="T32" fmla="*/ 134 w 825"/>
                <a:gd name="T33" fmla="*/ 459 h 656"/>
                <a:gd name="T34" fmla="*/ 140 w 825"/>
                <a:gd name="T35" fmla="*/ 334 h 656"/>
                <a:gd name="T36" fmla="*/ 139 w 825"/>
                <a:gd name="T37" fmla="*/ 318 h 656"/>
                <a:gd name="T38" fmla="*/ 176 w 825"/>
                <a:gd name="T39" fmla="*/ 241 h 656"/>
                <a:gd name="T40" fmla="*/ 194 w 825"/>
                <a:gd name="T41" fmla="*/ 218 h 656"/>
                <a:gd name="T42" fmla="*/ 199 w 825"/>
                <a:gd name="T43" fmla="*/ 213 h 656"/>
                <a:gd name="T44" fmla="*/ 218 w 825"/>
                <a:gd name="T45" fmla="*/ 196 h 656"/>
                <a:gd name="T46" fmla="*/ 239 w 825"/>
                <a:gd name="T47" fmla="*/ 204 h 656"/>
                <a:gd name="T48" fmla="*/ 240 w 825"/>
                <a:gd name="T49" fmla="*/ 224 h 656"/>
                <a:gd name="T50" fmla="*/ 240 w 825"/>
                <a:gd name="T51" fmla="*/ 405 h 656"/>
                <a:gd name="T52" fmla="*/ 241 w 825"/>
                <a:gd name="T53" fmla="*/ 421 h 656"/>
                <a:gd name="T54" fmla="*/ 248 w 825"/>
                <a:gd name="T55" fmla="*/ 431 h 656"/>
                <a:gd name="T56" fmla="*/ 256 w 825"/>
                <a:gd name="T57" fmla="*/ 420 h 656"/>
                <a:gd name="T58" fmla="*/ 255 w 825"/>
                <a:gd name="T59" fmla="*/ 361 h 656"/>
                <a:gd name="T60" fmla="*/ 255 w 825"/>
                <a:gd name="T61" fmla="*/ 340 h 656"/>
                <a:gd name="T62" fmla="*/ 260 w 825"/>
                <a:gd name="T63" fmla="*/ 183 h 656"/>
                <a:gd name="T64" fmla="*/ 279 w 825"/>
                <a:gd name="T65" fmla="*/ 144 h 656"/>
                <a:gd name="T66" fmla="*/ 339 w 825"/>
                <a:gd name="T67" fmla="*/ 104 h 656"/>
                <a:gd name="T68" fmla="*/ 364 w 825"/>
                <a:gd name="T69" fmla="*/ 119 h 656"/>
                <a:gd name="T70" fmla="*/ 364 w 825"/>
                <a:gd name="T71" fmla="*/ 356 h 656"/>
                <a:gd name="T72" fmla="*/ 370 w 825"/>
                <a:gd name="T73" fmla="*/ 384 h 656"/>
                <a:gd name="T74" fmla="*/ 376 w 825"/>
                <a:gd name="T75" fmla="*/ 349 h 656"/>
                <a:gd name="T76" fmla="*/ 378 w 825"/>
                <a:gd name="T77" fmla="*/ 107 h 656"/>
                <a:gd name="T78" fmla="*/ 403 w 825"/>
                <a:gd name="T79" fmla="*/ 58 h 656"/>
                <a:gd name="T80" fmla="*/ 465 w 825"/>
                <a:gd name="T81" fmla="*/ 14 h 656"/>
                <a:gd name="T82" fmla="*/ 498 w 825"/>
                <a:gd name="T83" fmla="*/ 31 h 656"/>
                <a:gd name="T84" fmla="*/ 498 w 825"/>
                <a:gd name="T85" fmla="*/ 189 h 656"/>
                <a:gd name="T86" fmla="*/ 498 w 825"/>
                <a:gd name="T87" fmla="*/ 321 h 656"/>
                <a:gd name="T88" fmla="*/ 530 w 825"/>
                <a:gd name="T89" fmla="*/ 343 h 656"/>
                <a:gd name="T90" fmla="*/ 639 w 825"/>
                <a:gd name="T91" fmla="*/ 311 h 656"/>
                <a:gd name="T92" fmla="*/ 666 w 825"/>
                <a:gd name="T93" fmla="*/ 308 h 656"/>
                <a:gd name="T94" fmla="*/ 801 w 825"/>
                <a:gd name="T95" fmla="*/ 332 h 656"/>
                <a:gd name="T96" fmla="*/ 818 w 825"/>
                <a:gd name="T97" fmla="*/ 353 h 656"/>
                <a:gd name="T98" fmla="*/ 823 w 825"/>
                <a:gd name="T99" fmla="*/ 424 h 656"/>
                <a:gd name="T100" fmla="*/ 803 w 825"/>
                <a:gd name="T101" fmla="*/ 441 h 656"/>
                <a:gd name="T102" fmla="*/ 654 w 825"/>
                <a:gd name="T103" fmla="*/ 434 h 656"/>
                <a:gd name="T104" fmla="*/ 159 w 825"/>
                <a:gd name="T105" fmla="*/ 595 h 656"/>
                <a:gd name="T106" fmla="*/ 35 w 825"/>
                <a:gd name="T107" fmla="*/ 646 h 656"/>
                <a:gd name="T108" fmla="*/ 7 w 825"/>
                <a:gd name="T109" fmla="*/ 648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25" h="656">
                  <a:moveTo>
                    <a:pt x="7" y="648"/>
                  </a:moveTo>
                  <a:cubicBezTo>
                    <a:pt x="7" y="638"/>
                    <a:pt x="6" y="628"/>
                    <a:pt x="6" y="617"/>
                  </a:cubicBezTo>
                  <a:cubicBezTo>
                    <a:pt x="2" y="600"/>
                    <a:pt x="17" y="597"/>
                    <a:pt x="27" y="593"/>
                  </a:cubicBezTo>
                  <a:cubicBezTo>
                    <a:pt x="82" y="569"/>
                    <a:pt x="138" y="547"/>
                    <a:pt x="194" y="526"/>
                  </a:cubicBezTo>
                  <a:cubicBezTo>
                    <a:pt x="329" y="475"/>
                    <a:pt x="467" y="435"/>
                    <a:pt x="608" y="400"/>
                  </a:cubicBezTo>
                  <a:cubicBezTo>
                    <a:pt x="624" y="396"/>
                    <a:pt x="641" y="393"/>
                    <a:pt x="652" y="391"/>
                  </a:cubicBezTo>
                  <a:cubicBezTo>
                    <a:pt x="436" y="435"/>
                    <a:pt x="304" y="474"/>
                    <a:pt x="49" y="571"/>
                  </a:cubicBezTo>
                  <a:cubicBezTo>
                    <a:pt x="41" y="574"/>
                    <a:pt x="32" y="578"/>
                    <a:pt x="23" y="580"/>
                  </a:cubicBezTo>
                  <a:cubicBezTo>
                    <a:pt x="16" y="581"/>
                    <a:pt x="8" y="583"/>
                    <a:pt x="6" y="572"/>
                  </a:cubicBezTo>
                  <a:cubicBezTo>
                    <a:pt x="6" y="557"/>
                    <a:pt x="0" y="539"/>
                    <a:pt x="22" y="532"/>
                  </a:cubicBezTo>
                  <a:cubicBezTo>
                    <a:pt x="24" y="531"/>
                    <a:pt x="25" y="527"/>
                    <a:pt x="27" y="526"/>
                  </a:cubicBezTo>
                  <a:cubicBezTo>
                    <a:pt x="51" y="516"/>
                    <a:pt x="55" y="494"/>
                    <a:pt x="53" y="473"/>
                  </a:cubicBezTo>
                  <a:cubicBezTo>
                    <a:pt x="48" y="425"/>
                    <a:pt x="73" y="388"/>
                    <a:pt x="97" y="351"/>
                  </a:cubicBezTo>
                  <a:cubicBezTo>
                    <a:pt x="100" y="345"/>
                    <a:pt x="104" y="339"/>
                    <a:pt x="107" y="334"/>
                  </a:cubicBezTo>
                  <a:cubicBezTo>
                    <a:pt x="110" y="329"/>
                    <a:pt x="114" y="323"/>
                    <a:pt x="121" y="325"/>
                  </a:cubicBezTo>
                  <a:cubicBezTo>
                    <a:pt x="128" y="327"/>
                    <a:pt x="128" y="334"/>
                    <a:pt x="128" y="340"/>
                  </a:cubicBezTo>
                  <a:cubicBezTo>
                    <a:pt x="129" y="381"/>
                    <a:pt x="134" y="423"/>
                    <a:pt x="134" y="459"/>
                  </a:cubicBezTo>
                  <a:cubicBezTo>
                    <a:pt x="136" y="421"/>
                    <a:pt x="140" y="378"/>
                    <a:pt x="140" y="334"/>
                  </a:cubicBezTo>
                  <a:cubicBezTo>
                    <a:pt x="139" y="329"/>
                    <a:pt x="139" y="323"/>
                    <a:pt x="139" y="318"/>
                  </a:cubicBezTo>
                  <a:cubicBezTo>
                    <a:pt x="135" y="285"/>
                    <a:pt x="153" y="262"/>
                    <a:pt x="176" y="241"/>
                  </a:cubicBezTo>
                  <a:cubicBezTo>
                    <a:pt x="183" y="234"/>
                    <a:pt x="187" y="225"/>
                    <a:pt x="194" y="218"/>
                  </a:cubicBezTo>
                  <a:cubicBezTo>
                    <a:pt x="195" y="216"/>
                    <a:pt x="197" y="215"/>
                    <a:pt x="199" y="213"/>
                  </a:cubicBezTo>
                  <a:cubicBezTo>
                    <a:pt x="205" y="207"/>
                    <a:pt x="211" y="201"/>
                    <a:pt x="218" y="196"/>
                  </a:cubicBezTo>
                  <a:cubicBezTo>
                    <a:pt x="228" y="188"/>
                    <a:pt x="237" y="191"/>
                    <a:pt x="239" y="204"/>
                  </a:cubicBezTo>
                  <a:cubicBezTo>
                    <a:pt x="241" y="211"/>
                    <a:pt x="240" y="217"/>
                    <a:pt x="240" y="224"/>
                  </a:cubicBezTo>
                  <a:cubicBezTo>
                    <a:pt x="240" y="285"/>
                    <a:pt x="240" y="345"/>
                    <a:pt x="240" y="405"/>
                  </a:cubicBezTo>
                  <a:cubicBezTo>
                    <a:pt x="240" y="411"/>
                    <a:pt x="240" y="416"/>
                    <a:pt x="241" y="421"/>
                  </a:cubicBezTo>
                  <a:cubicBezTo>
                    <a:pt x="241" y="426"/>
                    <a:pt x="241" y="431"/>
                    <a:pt x="248" y="431"/>
                  </a:cubicBezTo>
                  <a:cubicBezTo>
                    <a:pt x="255" y="432"/>
                    <a:pt x="256" y="426"/>
                    <a:pt x="256" y="420"/>
                  </a:cubicBezTo>
                  <a:cubicBezTo>
                    <a:pt x="256" y="401"/>
                    <a:pt x="258" y="381"/>
                    <a:pt x="255" y="361"/>
                  </a:cubicBezTo>
                  <a:cubicBezTo>
                    <a:pt x="254" y="354"/>
                    <a:pt x="254" y="347"/>
                    <a:pt x="255" y="340"/>
                  </a:cubicBezTo>
                  <a:cubicBezTo>
                    <a:pt x="257" y="287"/>
                    <a:pt x="262" y="235"/>
                    <a:pt x="260" y="183"/>
                  </a:cubicBezTo>
                  <a:cubicBezTo>
                    <a:pt x="260" y="166"/>
                    <a:pt x="265" y="154"/>
                    <a:pt x="279" y="144"/>
                  </a:cubicBezTo>
                  <a:cubicBezTo>
                    <a:pt x="299" y="130"/>
                    <a:pt x="318" y="117"/>
                    <a:pt x="339" y="104"/>
                  </a:cubicBezTo>
                  <a:cubicBezTo>
                    <a:pt x="356" y="93"/>
                    <a:pt x="364" y="98"/>
                    <a:pt x="364" y="119"/>
                  </a:cubicBezTo>
                  <a:cubicBezTo>
                    <a:pt x="364" y="198"/>
                    <a:pt x="364" y="277"/>
                    <a:pt x="364" y="356"/>
                  </a:cubicBezTo>
                  <a:cubicBezTo>
                    <a:pt x="364" y="365"/>
                    <a:pt x="363" y="375"/>
                    <a:pt x="370" y="384"/>
                  </a:cubicBezTo>
                  <a:cubicBezTo>
                    <a:pt x="380" y="373"/>
                    <a:pt x="375" y="360"/>
                    <a:pt x="376" y="349"/>
                  </a:cubicBezTo>
                  <a:cubicBezTo>
                    <a:pt x="376" y="268"/>
                    <a:pt x="380" y="188"/>
                    <a:pt x="378" y="107"/>
                  </a:cubicBezTo>
                  <a:cubicBezTo>
                    <a:pt x="378" y="86"/>
                    <a:pt x="386" y="70"/>
                    <a:pt x="403" y="58"/>
                  </a:cubicBezTo>
                  <a:cubicBezTo>
                    <a:pt x="424" y="44"/>
                    <a:pt x="444" y="29"/>
                    <a:pt x="465" y="14"/>
                  </a:cubicBezTo>
                  <a:cubicBezTo>
                    <a:pt x="486" y="0"/>
                    <a:pt x="497" y="5"/>
                    <a:pt x="498" y="31"/>
                  </a:cubicBezTo>
                  <a:cubicBezTo>
                    <a:pt x="499" y="83"/>
                    <a:pt x="498" y="136"/>
                    <a:pt x="498" y="189"/>
                  </a:cubicBezTo>
                  <a:cubicBezTo>
                    <a:pt x="498" y="233"/>
                    <a:pt x="498" y="277"/>
                    <a:pt x="498" y="321"/>
                  </a:cubicBezTo>
                  <a:cubicBezTo>
                    <a:pt x="498" y="352"/>
                    <a:pt x="499" y="352"/>
                    <a:pt x="530" y="343"/>
                  </a:cubicBezTo>
                  <a:cubicBezTo>
                    <a:pt x="566" y="333"/>
                    <a:pt x="603" y="322"/>
                    <a:pt x="639" y="311"/>
                  </a:cubicBezTo>
                  <a:cubicBezTo>
                    <a:pt x="648" y="308"/>
                    <a:pt x="657" y="306"/>
                    <a:pt x="666" y="308"/>
                  </a:cubicBezTo>
                  <a:cubicBezTo>
                    <a:pt x="714" y="298"/>
                    <a:pt x="757" y="319"/>
                    <a:pt x="801" y="332"/>
                  </a:cubicBezTo>
                  <a:cubicBezTo>
                    <a:pt x="812" y="336"/>
                    <a:pt x="817" y="341"/>
                    <a:pt x="818" y="353"/>
                  </a:cubicBezTo>
                  <a:cubicBezTo>
                    <a:pt x="820" y="377"/>
                    <a:pt x="824" y="400"/>
                    <a:pt x="823" y="424"/>
                  </a:cubicBezTo>
                  <a:cubicBezTo>
                    <a:pt x="825" y="448"/>
                    <a:pt x="823" y="452"/>
                    <a:pt x="803" y="441"/>
                  </a:cubicBezTo>
                  <a:cubicBezTo>
                    <a:pt x="754" y="414"/>
                    <a:pt x="705" y="419"/>
                    <a:pt x="654" y="434"/>
                  </a:cubicBezTo>
                  <a:cubicBezTo>
                    <a:pt x="487" y="482"/>
                    <a:pt x="320" y="531"/>
                    <a:pt x="159" y="595"/>
                  </a:cubicBezTo>
                  <a:cubicBezTo>
                    <a:pt x="118" y="612"/>
                    <a:pt x="77" y="629"/>
                    <a:pt x="35" y="646"/>
                  </a:cubicBezTo>
                  <a:cubicBezTo>
                    <a:pt x="26" y="649"/>
                    <a:pt x="17" y="656"/>
                    <a:pt x="7" y="648"/>
                  </a:cubicBezTo>
                  <a:close/>
                </a:path>
              </a:pathLst>
            </a:custGeom>
            <a:solidFill>
              <a:srgbClr val="F6D6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 name="Freeform 12">
              <a:extLst>
                <a:ext uri="{FF2B5EF4-FFF2-40B4-BE49-F238E27FC236}">
                  <a16:creationId xmlns:a16="http://schemas.microsoft.com/office/drawing/2014/main" id="{3AA1BDD1-EB5C-2F9A-9E44-869E9012783B}"/>
                </a:ext>
              </a:extLst>
            </p:cNvPr>
            <p:cNvSpPr>
              <a:spLocks/>
            </p:cNvSpPr>
            <p:nvPr/>
          </p:nvSpPr>
          <p:spPr bwMode="auto">
            <a:xfrm>
              <a:off x="4975225" y="2906713"/>
              <a:ext cx="898525" cy="493713"/>
            </a:xfrm>
            <a:custGeom>
              <a:avLst/>
              <a:gdLst>
                <a:gd name="T0" fmla="*/ 4 w 992"/>
                <a:gd name="T1" fmla="*/ 527 h 544"/>
                <a:gd name="T2" fmla="*/ 29 w 992"/>
                <a:gd name="T3" fmla="*/ 225 h 544"/>
                <a:gd name="T4" fmla="*/ 58 w 992"/>
                <a:gd name="T5" fmla="*/ 207 h 544"/>
                <a:gd name="T6" fmla="*/ 583 w 992"/>
                <a:gd name="T7" fmla="*/ 35 h 544"/>
                <a:gd name="T8" fmla="*/ 739 w 992"/>
                <a:gd name="T9" fmla="*/ 4 h 544"/>
                <a:gd name="T10" fmla="*/ 842 w 992"/>
                <a:gd name="T11" fmla="*/ 29 h 544"/>
                <a:gd name="T12" fmla="*/ 851 w 992"/>
                <a:gd name="T13" fmla="*/ 44 h 544"/>
                <a:gd name="T14" fmla="*/ 914 w 992"/>
                <a:gd name="T15" fmla="*/ 195 h 544"/>
                <a:gd name="T16" fmla="*/ 928 w 992"/>
                <a:gd name="T17" fmla="*/ 209 h 544"/>
                <a:gd name="T18" fmla="*/ 928 w 992"/>
                <a:gd name="T19" fmla="*/ 228 h 544"/>
                <a:gd name="T20" fmla="*/ 992 w 992"/>
                <a:gd name="T21" fmla="*/ 388 h 544"/>
                <a:gd name="T22" fmla="*/ 966 w 992"/>
                <a:gd name="T23" fmla="*/ 399 h 544"/>
                <a:gd name="T24" fmla="*/ 759 w 992"/>
                <a:gd name="T25" fmla="*/ 422 h 544"/>
                <a:gd name="T26" fmla="*/ 734 w 992"/>
                <a:gd name="T27" fmla="*/ 417 h 544"/>
                <a:gd name="T28" fmla="*/ 730 w 992"/>
                <a:gd name="T29" fmla="*/ 382 h 544"/>
                <a:gd name="T30" fmla="*/ 726 w 992"/>
                <a:gd name="T31" fmla="*/ 301 h 544"/>
                <a:gd name="T32" fmla="*/ 726 w 992"/>
                <a:gd name="T33" fmla="*/ 232 h 544"/>
                <a:gd name="T34" fmla="*/ 729 w 992"/>
                <a:gd name="T35" fmla="*/ 144 h 544"/>
                <a:gd name="T36" fmla="*/ 634 w 992"/>
                <a:gd name="T37" fmla="*/ 65 h 544"/>
                <a:gd name="T38" fmla="*/ 530 w 992"/>
                <a:gd name="T39" fmla="*/ 167 h 544"/>
                <a:gd name="T40" fmla="*/ 526 w 992"/>
                <a:gd name="T41" fmla="*/ 260 h 544"/>
                <a:gd name="T42" fmla="*/ 528 w 992"/>
                <a:gd name="T43" fmla="*/ 310 h 544"/>
                <a:gd name="T44" fmla="*/ 521 w 992"/>
                <a:gd name="T45" fmla="*/ 435 h 544"/>
                <a:gd name="T46" fmla="*/ 446 w 992"/>
                <a:gd name="T47" fmla="*/ 452 h 544"/>
                <a:gd name="T48" fmla="*/ 441 w 992"/>
                <a:gd name="T49" fmla="*/ 437 h 544"/>
                <a:gd name="T50" fmla="*/ 442 w 992"/>
                <a:gd name="T51" fmla="*/ 278 h 544"/>
                <a:gd name="T52" fmla="*/ 441 w 992"/>
                <a:gd name="T53" fmla="*/ 218 h 544"/>
                <a:gd name="T54" fmla="*/ 440 w 992"/>
                <a:gd name="T55" fmla="*/ 196 h 544"/>
                <a:gd name="T56" fmla="*/ 398 w 992"/>
                <a:gd name="T57" fmla="*/ 142 h 544"/>
                <a:gd name="T58" fmla="*/ 337 w 992"/>
                <a:gd name="T59" fmla="*/ 170 h 544"/>
                <a:gd name="T60" fmla="*/ 319 w 992"/>
                <a:gd name="T61" fmla="*/ 232 h 544"/>
                <a:gd name="T62" fmla="*/ 319 w 992"/>
                <a:gd name="T63" fmla="*/ 301 h 544"/>
                <a:gd name="T64" fmla="*/ 314 w 992"/>
                <a:gd name="T65" fmla="*/ 471 h 544"/>
                <a:gd name="T66" fmla="*/ 246 w 992"/>
                <a:gd name="T67" fmla="*/ 487 h 544"/>
                <a:gd name="T68" fmla="*/ 242 w 992"/>
                <a:gd name="T69" fmla="*/ 478 h 544"/>
                <a:gd name="T70" fmla="*/ 238 w 992"/>
                <a:gd name="T71" fmla="*/ 324 h 544"/>
                <a:gd name="T72" fmla="*/ 231 w 992"/>
                <a:gd name="T73" fmla="*/ 236 h 544"/>
                <a:gd name="T74" fmla="*/ 199 w 992"/>
                <a:gd name="T75" fmla="*/ 204 h 544"/>
                <a:gd name="T76" fmla="*/ 158 w 992"/>
                <a:gd name="T77" fmla="*/ 230 h 544"/>
                <a:gd name="T78" fmla="*/ 148 w 992"/>
                <a:gd name="T79" fmla="*/ 266 h 544"/>
                <a:gd name="T80" fmla="*/ 147 w 992"/>
                <a:gd name="T81" fmla="*/ 348 h 544"/>
                <a:gd name="T82" fmla="*/ 144 w 992"/>
                <a:gd name="T83" fmla="*/ 496 h 544"/>
                <a:gd name="T84" fmla="*/ 140 w 992"/>
                <a:gd name="T85" fmla="*/ 509 h 544"/>
                <a:gd name="T86" fmla="*/ 109 w 992"/>
                <a:gd name="T87" fmla="*/ 519 h 544"/>
                <a:gd name="T88" fmla="*/ 99 w 992"/>
                <a:gd name="T89" fmla="*/ 492 h 544"/>
                <a:gd name="T90" fmla="*/ 97 w 992"/>
                <a:gd name="T91" fmla="*/ 453 h 544"/>
                <a:gd name="T92" fmla="*/ 97 w 992"/>
                <a:gd name="T93" fmla="*/ 360 h 544"/>
                <a:gd name="T94" fmla="*/ 97 w 992"/>
                <a:gd name="T95" fmla="*/ 303 h 544"/>
                <a:gd name="T96" fmla="*/ 86 w 992"/>
                <a:gd name="T97" fmla="*/ 266 h 544"/>
                <a:gd name="T98" fmla="*/ 55 w 992"/>
                <a:gd name="T99" fmla="*/ 265 h 544"/>
                <a:gd name="T100" fmla="*/ 40 w 992"/>
                <a:gd name="T101" fmla="*/ 322 h 544"/>
                <a:gd name="T102" fmla="*/ 39 w 992"/>
                <a:gd name="T103" fmla="*/ 372 h 544"/>
                <a:gd name="T104" fmla="*/ 29 w 992"/>
                <a:gd name="T105" fmla="*/ 532 h 544"/>
                <a:gd name="T106" fmla="*/ 8 w 992"/>
                <a:gd name="T107" fmla="*/ 541 h 544"/>
                <a:gd name="T108" fmla="*/ 4 w 992"/>
                <a:gd name="T109" fmla="*/ 527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92" h="544">
                  <a:moveTo>
                    <a:pt x="4" y="527"/>
                  </a:moveTo>
                  <a:cubicBezTo>
                    <a:pt x="10" y="426"/>
                    <a:pt x="19" y="325"/>
                    <a:pt x="29" y="225"/>
                  </a:cubicBezTo>
                  <a:cubicBezTo>
                    <a:pt x="36" y="215"/>
                    <a:pt x="47" y="212"/>
                    <a:pt x="58" y="207"/>
                  </a:cubicBezTo>
                  <a:cubicBezTo>
                    <a:pt x="229" y="137"/>
                    <a:pt x="404" y="83"/>
                    <a:pt x="583" y="35"/>
                  </a:cubicBezTo>
                  <a:cubicBezTo>
                    <a:pt x="634" y="21"/>
                    <a:pt x="686" y="9"/>
                    <a:pt x="739" y="4"/>
                  </a:cubicBezTo>
                  <a:cubicBezTo>
                    <a:pt x="776" y="0"/>
                    <a:pt x="810" y="12"/>
                    <a:pt x="842" y="29"/>
                  </a:cubicBezTo>
                  <a:cubicBezTo>
                    <a:pt x="848" y="32"/>
                    <a:pt x="850" y="38"/>
                    <a:pt x="851" y="44"/>
                  </a:cubicBezTo>
                  <a:cubicBezTo>
                    <a:pt x="872" y="94"/>
                    <a:pt x="893" y="145"/>
                    <a:pt x="914" y="195"/>
                  </a:cubicBezTo>
                  <a:cubicBezTo>
                    <a:pt x="917" y="202"/>
                    <a:pt x="918" y="210"/>
                    <a:pt x="928" y="209"/>
                  </a:cubicBezTo>
                  <a:cubicBezTo>
                    <a:pt x="919" y="215"/>
                    <a:pt x="925" y="221"/>
                    <a:pt x="928" y="228"/>
                  </a:cubicBezTo>
                  <a:cubicBezTo>
                    <a:pt x="949" y="281"/>
                    <a:pt x="973" y="334"/>
                    <a:pt x="992" y="388"/>
                  </a:cubicBezTo>
                  <a:cubicBezTo>
                    <a:pt x="986" y="397"/>
                    <a:pt x="975" y="398"/>
                    <a:pt x="966" y="399"/>
                  </a:cubicBezTo>
                  <a:cubicBezTo>
                    <a:pt x="897" y="408"/>
                    <a:pt x="828" y="415"/>
                    <a:pt x="759" y="422"/>
                  </a:cubicBezTo>
                  <a:cubicBezTo>
                    <a:pt x="750" y="423"/>
                    <a:pt x="741" y="423"/>
                    <a:pt x="734" y="417"/>
                  </a:cubicBezTo>
                  <a:cubicBezTo>
                    <a:pt x="728" y="406"/>
                    <a:pt x="731" y="394"/>
                    <a:pt x="730" y="382"/>
                  </a:cubicBezTo>
                  <a:cubicBezTo>
                    <a:pt x="729" y="355"/>
                    <a:pt x="734" y="328"/>
                    <a:pt x="726" y="301"/>
                  </a:cubicBezTo>
                  <a:cubicBezTo>
                    <a:pt x="724" y="278"/>
                    <a:pt x="723" y="255"/>
                    <a:pt x="726" y="232"/>
                  </a:cubicBezTo>
                  <a:cubicBezTo>
                    <a:pt x="731" y="203"/>
                    <a:pt x="729" y="173"/>
                    <a:pt x="729" y="144"/>
                  </a:cubicBezTo>
                  <a:cubicBezTo>
                    <a:pt x="727" y="93"/>
                    <a:pt x="685" y="58"/>
                    <a:pt x="634" y="65"/>
                  </a:cubicBezTo>
                  <a:cubicBezTo>
                    <a:pt x="571" y="73"/>
                    <a:pt x="539" y="104"/>
                    <a:pt x="530" y="167"/>
                  </a:cubicBezTo>
                  <a:cubicBezTo>
                    <a:pt x="526" y="198"/>
                    <a:pt x="525" y="229"/>
                    <a:pt x="526" y="260"/>
                  </a:cubicBezTo>
                  <a:cubicBezTo>
                    <a:pt x="530" y="277"/>
                    <a:pt x="530" y="294"/>
                    <a:pt x="528" y="310"/>
                  </a:cubicBezTo>
                  <a:cubicBezTo>
                    <a:pt x="523" y="352"/>
                    <a:pt x="527" y="394"/>
                    <a:pt x="521" y="435"/>
                  </a:cubicBezTo>
                  <a:cubicBezTo>
                    <a:pt x="507" y="455"/>
                    <a:pt x="469" y="464"/>
                    <a:pt x="446" y="452"/>
                  </a:cubicBezTo>
                  <a:cubicBezTo>
                    <a:pt x="443" y="448"/>
                    <a:pt x="441" y="443"/>
                    <a:pt x="441" y="437"/>
                  </a:cubicBezTo>
                  <a:cubicBezTo>
                    <a:pt x="441" y="384"/>
                    <a:pt x="438" y="331"/>
                    <a:pt x="442" y="278"/>
                  </a:cubicBezTo>
                  <a:cubicBezTo>
                    <a:pt x="441" y="258"/>
                    <a:pt x="441" y="238"/>
                    <a:pt x="441" y="218"/>
                  </a:cubicBezTo>
                  <a:cubicBezTo>
                    <a:pt x="441" y="211"/>
                    <a:pt x="441" y="204"/>
                    <a:pt x="440" y="196"/>
                  </a:cubicBezTo>
                  <a:cubicBezTo>
                    <a:pt x="438" y="170"/>
                    <a:pt x="420" y="148"/>
                    <a:pt x="398" y="142"/>
                  </a:cubicBezTo>
                  <a:cubicBezTo>
                    <a:pt x="376" y="136"/>
                    <a:pt x="353" y="147"/>
                    <a:pt x="337" y="170"/>
                  </a:cubicBezTo>
                  <a:cubicBezTo>
                    <a:pt x="324" y="189"/>
                    <a:pt x="321" y="210"/>
                    <a:pt x="319" y="232"/>
                  </a:cubicBezTo>
                  <a:cubicBezTo>
                    <a:pt x="318" y="255"/>
                    <a:pt x="318" y="278"/>
                    <a:pt x="319" y="301"/>
                  </a:cubicBezTo>
                  <a:cubicBezTo>
                    <a:pt x="321" y="358"/>
                    <a:pt x="325" y="414"/>
                    <a:pt x="314" y="471"/>
                  </a:cubicBezTo>
                  <a:cubicBezTo>
                    <a:pt x="300" y="488"/>
                    <a:pt x="269" y="496"/>
                    <a:pt x="246" y="487"/>
                  </a:cubicBezTo>
                  <a:cubicBezTo>
                    <a:pt x="244" y="485"/>
                    <a:pt x="242" y="482"/>
                    <a:pt x="242" y="478"/>
                  </a:cubicBezTo>
                  <a:cubicBezTo>
                    <a:pt x="242" y="427"/>
                    <a:pt x="234" y="376"/>
                    <a:pt x="238" y="324"/>
                  </a:cubicBezTo>
                  <a:cubicBezTo>
                    <a:pt x="242" y="294"/>
                    <a:pt x="239" y="265"/>
                    <a:pt x="231" y="236"/>
                  </a:cubicBezTo>
                  <a:cubicBezTo>
                    <a:pt x="227" y="220"/>
                    <a:pt x="218" y="206"/>
                    <a:pt x="199" y="204"/>
                  </a:cubicBezTo>
                  <a:cubicBezTo>
                    <a:pt x="179" y="202"/>
                    <a:pt x="167" y="214"/>
                    <a:pt x="158" y="230"/>
                  </a:cubicBezTo>
                  <a:cubicBezTo>
                    <a:pt x="152" y="241"/>
                    <a:pt x="149" y="254"/>
                    <a:pt x="148" y="266"/>
                  </a:cubicBezTo>
                  <a:cubicBezTo>
                    <a:pt x="147" y="294"/>
                    <a:pt x="148" y="321"/>
                    <a:pt x="147" y="348"/>
                  </a:cubicBezTo>
                  <a:cubicBezTo>
                    <a:pt x="152" y="397"/>
                    <a:pt x="142" y="447"/>
                    <a:pt x="144" y="496"/>
                  </a:cubicBezTo>
                  <a:cubicBezTo>
                    <a:pt x="144" y="501"/>
                    <a:pt x="142" y="505"/>
                    <a:pt x="140" y="509"/>
                  </a:cubicBezTo>
                  <a:cubicBezTo>
                    <a:pt x="132" y="521"/>
                    <a:pt x="121" y="523"/>
                    <a:pt x="109" y="519"/>
                  </a:cubicBezTo>
                  <a:cubicBezTo>
                    <a:pt x="96" y="515"/>
                    <a:pt x="99" y="503"/>
                    <a:pt x="99" y="492"/>
                  </a:cubicBezTo>
                  <a:cubicBezTo>
                    <a:pt x="98" y="479"/>
                    <a:pt x="99" y="466"/>
                    <a:pt x="97" y="453"/>
                  </a:cubicBezTo>
                  <a:cubicBezTo>
                    <a:pt x="97" y="422"/>
                    <a:pt x="95" y="391"/>
                    <a:pt x="97" y="360"/>
                  </a:cubicBezTo>
                  <a:cubicBezTo>
                    <a:pt x="97" y="341"/>
                    <a:pt x="97" y="322"/>
                    <a:pt x="97" y="303"/>
                  </a:cubicBezTo>
                  <a:cubicBezTo>
                    <a:pt x="97" y="290"/>
                    <a:pt x="93" y="277"/>
                    <a:pt x="86" y="266"/>
                  </a:cubicBezTo>
                  <a:cubicBezTo>
                    <a:pt x="77" y="252"/>
                    <a:pt x="64" y="252"/>
                    <a:pt x="55" y="265"/>
                  </a:cubicBezTo>
                  <a:cubicBezTo>
                    <a:pt x="44" y="282"/>
                    <a:pt x="41" y="302"/>
                    <a:pt x="40" y="322"/>
                  </a:cubicBezTo>
                  <a:cubicBezTo>
                    <a:pt x="39" y="339"/>
                    <a:pt x="40" y="355"/>
                    <a:pt x="39" y="372"/>
                  </a:cubicBezTo>
                  <a:cubicBezTo>
                    <a:pt x="32" y="425"/>
                    <a:pt x="43" y="480"/>
                    <a:pt x="29" y="532"/>
                  </a:cubicBezTo>
                  <a:cubicBezTo>
                    <a:pt x="24" y="541"/>
                    <a:pt x="17" y="544"/>
                    <a:pt x="8" y="541"/>
                  </a:cubicBezTo>
                  <a:cubicBezTo>
                    <a:pt x="0" y="539"/>
                    <a:pt x="3" y="532"/>
                    <a:pt x="4" y="527"/>
                  </a:cubicBezTo>
                  <a:close/>
                </a:path>
              </a:pathLst>
            </a:custGeom>
            <a:solidFill>
              <a:srgbClr val="F6E5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 name="Freeform 13">
              <a:extLst>
                <a:ext uri="{FF2B5EF4-FFF2-40B4-BE49-F238E27FC236}">
                  <a16:creationId xmlns:a16="http://schemas.microsoft.com/office/drawing/2014/main" id="{3684AF24-1D41-9183-40AA-54795F07260F}"/>
                </a:ext>
              </a:extLst>
            </p:cNvPr>
            <p:cNvSpPr>
              <a:spLocks/>
            </p:cNvSpPr>
            <p:nvPr/>
          </p:nvSpPr>
          <p:spPr bwMode="auto">
            <a:xfrm>
              <a:off x="5032375" y="2452688"/>
              <a:ext cx="565150" cy="430213"/>
            </a:xfrm>
            <a:custGeom>
              <a:avLst/>
              <a:gdLst>
                <a:gd name="T0" fmla="*/ 104 w 624"/>
                <a:gd name="T1" fmla="*/ 357 h 475"/>
                <a:gd name="T2" fmla="*/ 104 w 624"/>
                <a:gd name="T3" fmla="*/ 374 h 475"/>
                <a:gd name="T4" fmla="*/ 103 w 624"/>
                <a:gd name="T5" fmla="*/ 375 h 475"/>
                <a:gd name="T6" fmla="*/ 95 w 624"/>
                <a:gd name="T7" fmla="*/ 393 h 475"/>
                <a:gd name="T8" fmla="*/ 84 w 624"/>
                <a:gd name="T9" fmla="*/ 372 h 475"/>
                <a:gd name="T10" fmla="*/ 79 w 624"/>
                <a:gd name="T11" fmla="*/ 363 h 475"/>
                <a:gd name="T12" fmla="*/ 70 w 624"/>
                <a:gd name="T13" fmla="*/ 370 h 475"/>
                <a:gd name="T14" fmla="*/ 20 w 624"/>
                <a:gd name="T15" fmla="*/ 456 h 475"/>
                <a:gd name="T16" fmla="*/ 0 w 624"/>
                <a:gd name="T17" fmla="*/ 453 h 475"/>
                <a:gd name="T18" fmla="*/ 0 w 624"/>
                <a:gd name="T19" fmla="*/ 452 h 475"/>
                <a:gd name="T20" fmla="*/ 53 w 624"/>
                <a:gd name="T21" fmla="*/ 346 h 475"/>
                <a:gd name="T22" fmla="*/ 175 w 624"/>
                <a:gd name="T23" fmla="*/ 205 h 475"/>
                <a:gd name="T24" fmla="*/ 426 w 624"/>
                <a:gd name="T25" fmla="*/ 25 h 475"/>
                <a:gd name="T26" fmla="*/ 454 w 624"/>
                <a:gd name="T27" fmla="*/ 9 h 475"/>
                <a:gd name="T28" fmla="*/ 520 w 624"/>
                <a:gd name="T29" fmla="*/ 29 h 475"/>
                <a:gd name="T30" fmla="*/ 522 w 624"/>
                <a:gd name="T31" fmla="*/ 44 h 475"/>
                <a:gd name="T32" fmla="*/ 624 w 624"/>
                <a:gd name="T33" fmla="*/ 349 h 475"/>
                <a:gd name="T34" fmla="*/ 515 w 624"/>
                <a:gd name="T35" fmla="*/ 385 h 475"/>
                <a:gd name="T36" fmla="*/ 471 w 624"/>
                <a:gd name="T37" fmla="*/ 397 h 475"/>
                <a:gd name="T38" fmla="*/ 448 w 624"/>
                <a:gd name="T39" fmla="*/ 380 h 475"/>
                <a:gd name="T40" fmla="*/ 448 w 624"/>
                <a:gd name="T41" fmla="*/ 76 h 475"/>
                <a:gd name="T42" fmla="*/ 448 w 624"/>
                <a:gd name="T43" fmla="*/ 62 h 475"/>
                <a:gd name="T44" fmla="*/ 435 w 624"/>
                <a:gd name="T45" fmla="*/ 56 h 475"/>
                <a:gd name="T46" fmla="*/ 353 w 624"/>
                <a:gd name="T47" fmla="*/ 115 h 475"/>
                <a:gd name="T48" fmla="*/ 344 w 624"/>
                <a:gd name="T49" fmla="*/ 136 h 475"/>
                <a:gd name="T50" fmla="*/ 344 w 624"/>
                <a:gd name="T51" fmla="*/ 188 h 475"/>
                <a:gd name="T52" fmla="*/ 340 w 624"/>
                <a:gd name="T53" fmla="*/ 389 h 475"/>
                <a:gd name="T54" fmla="*/ 336 w 624"/>
                <a:gd name="T55" fmla="*/ 407 h 475"/>
                <a:gd name="T56" fmla="*/ 330 w 624"/>
                <a:gd name="T57" fmla="*/ 414 h 475"/>
                <a:gd name="T58" fmla="*/ 324 w 624"/>
                <a:gd name="T59" fmla="*/ 407 h 475"/>
                <a:gd name="T60" fmla="*/ 322 w 624"/>
                <a:gd name="T61" fmla="*/ 389 h 475"/>
                <a:gd name="T62" fmla="*/ 322 w 624"/>
                <a:gd name="T63" fmla="*/ 160 h 475"/>
                <a:gd name="T64" fmla="*/ 317 w 624"/>
                <a:gd name="T65" fmla="*/ 139 h 475"/>
                <a:gd name="T66" fmla="*/ 298 w 624"/>
                <a:gd name="T67" fmla="*/ 146 h 475"/>
                <a:gd name="T68" fmla="*/ 234 w 624"/>
                <a:gd name="T69" fmla="*/ 190 h 475"/>
                <a:gd name="T70" fmla="*/ 222 w 624"/>
                <a:gd name="T71" fmla="*/ 207 h 475"/>
                <a:gd name="T72" fmla="*/ 220 w 624"/>
                <a:gd name="T73" fmla="*/ 381 h 475"/>
                <a:gd name="T74" fmla="*/ 220 w 624"/>
                <a:gd name="T75" fmla="*/ 401 h 475"/>
                <a:gd name="T76" fmla="*/ 214 w 624"/>
                <a:gd name="T77" fmla="*/ 452 h 475"/>
                <a:gd name="T78" fmla="*/ 212 w 624"/>
                <a:gd name="T79" fmla="*/ 470 h 475"/>
                <a:gd name="T80" fmla="*/ 204 w 624"/>
                <a:gd name="T81" fmla="*/ 475 h 475"/>
                <a:gd name="T82" fmla="*/ 197 w 624"/>
                <a:gd name="T83" fmla="*/ 468 h 475"/>
                <a:gd name="T84" fmla="*/ 196 w 624"/>
                <a:gd name="T85" fmla="*/ 450 h 475"/>
                <a:gd name="T86" fmla="*/ 196 w 624"/>
                <a:gd name="T87" fmla="*/ 257 h 475"/>
                <a:gd name="T88" fmla="*/ 195 w 624"/>
                <a:gd name="T89" fmla="*/ 239 h 475"/>
                <a:gd name="T90" fmla="*/ 180 w 624"/>
                <a:gd name="T91" fmla="*/ 234 h 475"/>
                <a:gd name="T92" fmla="*/ 156 w 624"/>
                <a:gd name="T93" fmla="*/ 262 h 475"/>
                <a:gd name="T94" fmla="*/ 156 w 624"/>
                <a:gd name="T95" fmla="*/ 262 h 475"/>
                <a:gd name="T96" fmla="*/ 107 w 624"/>
                <a:gd name="T97" fmla="*/ 316 h 475"/>
                <a:gd name="T98" fmla="*/ 104 w 624"/>
                <a:gd name="T99" fmla="*/ 357 h 4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24" h="475">
                  <a:moveTo>
                    <a:pt x="104" y="357"/>
                  </a:moveTo>
                  <a:cubicBezTo>
                    <a:pt x="104" y="363"/>
                    <a:pt x="104" y="368"/>
                    <a:pt x="104" y="374"/>
                  </a:cubicBezTo>
                  <a:cubicBezTo>
                    <a:pt x="104" y="374"/>
                    <a:pt x="104" y="375"/>
                    <a:pt x="103" y="375"/>
                  </a:cubicBezTo>
                  <a:cubicBezTo>
                    <a:pt x="98" y="380"/>
                    <a:pt x="104" y="393"/>
                    <a:pt x="95" y="393"/>
                  </a:cubicBezTo>
                  <a:cubicBezTo>
                    <a:pt x="84" y="392"/>
                    <a:pt x="85" y="381"/>
                    <a:pt x="84" y="372"/>
                  </a:cubicBezTo>
                  <a:cubicBezTo>
                    <a:pt x="84" y="368"/>
                    <a:pt x="84" y="364"/>
                    <a:pt x="79" y="363"/>
                  </a:cubicBezTo>
                  <a:cubicBezTo>
                    <a:pt x="74" y="362"/>
                    <a:pt x="72" y="367"/>
                    <a:pt x="70" y="370"/>
                  </a:cubicBezTo>
                  <a:cubicBezTo>
                    <a:pt x="53" y="398"/>
                    <a:pt x="37" y="427"/>
                    <a:pt x="20" y="456"/>
                  </a:cubicBezTo>
                  <a:cubicBezTo>
                    <a:pt x="13" y="468"/>
                    <a:pt x="7" y="467"/>
                    <a:pt x="0" y="453"/>
                  </a:cubicBezTo>
                  <a:cubicBezTo>
                    <a:pt x="0" y="452"/>
                    <a:pt x="0" y="452"/>
                    <a:pt x="0" y="452"/>
                  </a:cubicBezTo>
                  <a:cubicBezTo>
                    <a:pt x="13" y="415"/>
                    <a:pt x="32" y="380"/>
                    <a:pt x="53" y="346"/>
                  </a:cubicBezTo>
                  <a:cubicBezTo>
                    <a:pt x="86" y="292"/>
                    <a:pt x="126" y="245"/>
                    <a:pt x="175" y="205"/>
                  </a:cubicBezTo>
                  <a:cubicBezTo>
                    <a:pt x="255" y="140"/>
                    <a:pt x="339" y="81"/>
                    <a:pt x="426" y="25"/>
                  </a:cubicBezTo>
                  <a:cubicBezTo>
                    <a:pt x="435" y="19"/>
                    <a:pt x="444" y="13"/>
                    <a:pt x="454" y="9"/>
                  </a:cubicBezTo>
                  <a:cubicBezTo>
                    <a:pt x="472" y="0"/>
                    <a:pt x="509" y="12"/>
                    <a:pt x="520" y="29"/>
                  </a:cubicBezTo>
                  <a:cubicBezTo>
                    <a:pt x="522" y="34"/>
                    <a:pt x="523" y="39"/>
                    <a:pt x="522" y="44"/>
                  </a:cubicBezTo>
                  <a:cubicBezTo>
                    <a:pt x="556" y="146"/>
                    <a:pt x="590" y="248"/>
                    <a:pt x="624" y="349"/>
                  </a:cubicBezTo>
                  <a:cubicBezTo>
                    <a:pt x="589" y="365"/>
                    <a:pt x="551" y="373"/>
                    <a:pt x="515" y="385"/>
                  </a:cubicBezTo>
                  <a:cubicBezTo>
                    <a:pt x="500" y="390"/>
                    <a:pt x="485" y="393"/>
                    <a:pt x="471" y="397"/>
                  </a:cubicBezTo>
                  <a:cubicBezTo>
                    <a:pt x="450" y="404"/>
                    <a:pt x="448" y="403"/>
                    <a:pt x="448" y="380"/>
                  </a:cubicBezTo>
                  <a:cubicBezTo>
                    <a:pt x="448" y="279"/>
                    <a:pt x="448" y="178"/>
                    <a:pt x="448" y="76"/>
                  </a:cubicBezTo>
                  <a:cubicBezTo>
                    <a:pt x="448" y="72"/>
                    <a:pt x="448" y="67"/>
                    <a:pt x="448" y="62"/>
                  </a:cubicBezTo>
                  <a:cubicBezTo>
                    <a:pt x="448" y="52"/>
                    <a:pt x="445" y="49"/>
                    <a:pt x="435" y="56"/>
                  </a:cubicBezTo>
                  <a:cubicBezTo>
                    <a:pt x="408" y="76"/>
                    <a:pt x="380" y="95"/>
                    <a:pt x="353" y="115"/>
                  </a:cubicBezTo>
                  <a:cubicBezTo>
                    <a:pt x="346" y="120"/>
                    <a:pt x="344" y="128"/>
                    <a:pt x="344" y="136"/>
                  </a:cubicBezTo>
                  <a:cubicBezTo>
                    <a:pt x="345" y="153"/>
                    <a:pt x="344" y="171"/>
                    <a:pt x="344" y="188"/>
                  </a:cubicBezTo>
                  <a:cubicBezTo>
                    <a:pt x="347" y="255"/>
                    <a:pt x="339" y="322"/>
                    <a:pt x="340" y="389"/>
                  </a:cubicBezTo>
                  <a:cubicBezTo>
                    <a:pt x="336" y="395"/>
                    <a:pt x="337" y="401"/>
                    <a:pt x="336" y="407"/>
                  </a:cubicBezTo>
                  <a:cubicBezTo>
                    <a:pt x="335" y="410"/>
                    <a:pt x="334" y="414"/>
                    <a:pt x="330" y="414"/>
                  </a:cubicBezTo>
                  <a:cubicBezTo>
                    <a:pt x="327" y="413"/>
                    <a:pt x="325" y="410"/>
                    <a:pt x="324" y="407"/>
                  </a:cubicBezTo>
                  <a:cubicBezTo>
                    <a:pt x="322" y="401"/>
                    <a:pt x="322" y="395"/>
                    <a:pt x="322" y="389"/>
                  </a:cubicBezTo>
                  <a:cubicBezTo>
                    <a:pt x="322" y="312"/>
                    <a:pt x="322" y="236"/>
                    <a:pt x="322" y="160"/>
                  </a:cubicBezTo>
                  <a:cubicBezTo>
                    <a:pt x="322" y="153"/>
                    <a:pt x="325" y="144"/>
                    <a:pt x="317" y="139"/>
                  </a:cubicBezTo>
                  <a:cubicBezTo>
                    <a:pt x="309" y="134"/>
                    <a:pt x="304" y="143"/>
                    <a:pt x="298" y="146"/>
                  </a:cubicBezTo>
                  <a:cubicBezTo>
                    <a:pt x="276" y="160"/>
                    <a:pt x="255" y="175"/>
                    <a:pt x="234" y="190"/>
                  </a:cubicBezTo>
                  <a:cubicBezTo>
                    <a:pt x="228" y="195"/>
                    <a:pt x="223" y="199"/>
                    <a:pt x="222" y="207"/>
                  </a:cubicBezTo>
                  <a:cubicBezTo>
                    <a:pt x="219" y="265"/>
                    <a:pt x="212" y="323"/>
                    <a:pt x="220" y="381"/>
                  </a:cubicBezTo>
                  <a:cubicBezTo>
                    <a:pt x="220" y="388"/>
                    <a:pt x="220" y="395"/>
                    <a:pt x="220" y="401"/>
                  </a:cubicBezTo>
                  <a:cubicBezTo>
                    <a:pt x="214" y="418"/>
                    <a:pt x="215" y="435"/>
                    <a:pt x="214" y="452"/>
                  </a:cubicBezTo>
                  <a:cubicBezTo>
                    <a:pt x="214" y="458"/>
                    <a:pt x="215" y="465"/>
                    <a:pt x="212" y="470"/>
                  </a:cubicBezTo>
                  <a:cubicBezTo>
                    <a:pt x="210" y="473"/>
                    <a:pt x="207" y="475"/>
                    <a:pt x="204" y="475"/>
                  </a:cubicBezTo>
                  <a:cubicBezTo>
                    <a:pt x="200" y="474"/>
                    <a:pt x="198" y="472"/>
                    <a:pt x="197" y="468"/>
                  </a:cubicBezTo>
                  <a:cubicBezTo>
                    <a:pt x="196" y="462"/>
                    <a:pt x="196" y="456"/>
                    <a:pt x="196" y="450"/>
                  </a:cubicBezTo>
                  <a:cubicBezTo>
                    <a:pt x="196" y="386"/>
                    <a:pt x="196" y="321"/>
                    <a:pt x="196" y="257"/>
                  </a:cubicBezTo>
                  <a:cubicBezTo>
                    <a:pt x="196" y="251"/>
                    <a:pt x="197" y="245"/>
                    <a:pt x="195" y="239"/>
                  </a:cubicBezTo>
                  <a:cubicBezTo>
                    <a:pt x="193" y="230"/>
                    <a:pt x="187" y="227"/>
                    <a:pt x="180" y="234"/>
                  </a:cubicBezTo>
                  <a:cubicBezTo>
                    <a:pt x="171" y="243"/>
                    <a:pt x="163" y="252"/>
                    <a:pt x="156" y="262"/>
                  </a:cubicBezTo>
                  <a:cubicBezTo>
                    <a:pt x="156" y="262"/>
                    <a:pt x="156" y="262"/>
                    <a:pt x="156" y="262"/>
                  </a:cubicBezTo>
                  <a:cubicBezTo>
                    <a:pt x="138" y="278"/>
                    <a:pt x="122" y="296"/>
                    <a:pt x="107" y="316"/>
                  </a:cubicBezTo>
                  <a:cubicBezTo>
                    <a:pt x="97" y="328"/>
                    <a:pt x="100" y="343"/>
                    <a:pt x="104" y="357"/>
                  </a:cubicBezTo>
                  <a:close/>
                </a:path>
              </a:pathLst>
            </a:custGeom>
            <a:solidFill>
              <a:srgbClr val="F6E5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 name="Freeform 14">
              <a:extLst>
                <a:ext uri="{FF2B5EF4-FFF2-40B4-BE49-F238E27FC236}">
                  <a16:creationId xmlns:a16="http://schemas.microsoft.com/office/drawing/2014/main" id="{4BF22EC3-DB7E-C51C-14AF-774629AFD783}"/>
                </a:ext>
              </a:extLst>
            </p:cNvPr>
            <p:cNvSpPr>
              <a:spLocks/>
            </p:cNvSpPr>
            <p:nvPr/>
          </p:nvSpPr>
          <p:spPr bwMode="auto">
            <a:xfrm>
              <a:off x="5000625" y="2857500"/>
              <a:ext cx="746125" cy="252413"/>
            </a:xfrm>
            <a:custGeom>
              <a:avLst/>
              <a:gdLst>
                <a:gd name="T0" fmla="*/ 822 w 822"/>
                <a:gd name="T1" fmla="*/ 98 h 279"/>
                <a:gd name="T2" fmla="*/ 683 w 822"/>
                <a:gd name="T3" fmla="*/ 68 h 279"/>
                <a:gd name="T4" fmla="*/ 308 w 822"/>
                <a:gd name="T5" fmla="*/ 168 h 279"/>
                <a:gd name="T6" fmla="*/ 12 w 822"/>
                <a:gd name="T7" fmla="*/ 276 h 279"/>
                <a:gd name="T8" fmla="*/ 0 w 822"/>
                <a:gd name="T9" fmla="*/ 279 h 279"/>
                <a:gd name="T10" fmla="*/ 0 w 822"/>
                <a:gd name="T11" fmla="*/ 242 h 279"/>
                <a:gd name="T12" fmla="*/ 191 w 822"/>
                <a:gd name="T13" fmla="*/ 167 h 279"/>
                <a:gd name="T14" fmla="*/ 503 w 822"/>
                <a:gd name="T15" fmla="*/ 63 h 279"/>
                <a:gd name="T16" fmla="*/ 673 w 822"/>
                <a:gd name="T17" fmla="*/ 13 h 279"/>
                <a:gd name="T18" fmla="*/ 809 w 822"/>
                <a:gd name="T19" fmla="*/ 34 h 279"/>
                <a:gd name="T20" fmla="*/ 813 w 822"/>
                <a:gd name="T21" fmla="*/ 35 h 279"/>
                <a:gd name="T22" fmla="*/ 816 w 822"/>
                <a:gd name="T23" fmla="*/ 18 h 279"/>
                <a:gd name="T24" fmla="*/ 822 w 822"/>
                <a:gd name="T25" fmla="*/ 9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22" h="279">
                  <a:moveTo>
                    <a:pt x="822" y="98"/>
                  </a:moveTo>
                  <a:cubicBezTo>
                    <a:pt x="780" y="69"/>
                    <a:pt x="734" y="59"/>
                    <a:pt x="683" y="68"/>
                  </a:cubicBezTo>
                  <a:cubicBezTo>
                    <a:pt x="555" y="91"/>
                    <a:pt x="432" y="131"/>
                    <a:pt x="308" y="168"/>
                  </a:cubicBezTo>
                  <a:cubicBezTo>
                    <a:pt x="207" y="199"/>
                    <a:pt x="109" y="236"/>
                    <a:pt x="12" y="276"/>
                  </a:cubicBezTo>
                  <a:cubicBezTo>
                    <a:pt x="8" y="277"/>
                    <a:pt x="4" y="278"/>
                    <a:pt x="0" y="279"/>
                  </a:cubicBezTo>
                  <a:cubicBezTo>
                    <a:pt x="0" y="267"/>
                    <a:pt x="0" y="254"/>
                    <a:pt x="0" y="242"/>
                  </a:cubicBezTo>
                  <a:cubicBezTo>
                    <a:pt x="64" y="217"/>
                    <a:pt x="127" y="192"/>
                    <a:pt x="191" y="167"/>
                  </a:cubicBezTo>
                  <a:cubicBezTo>
                    <a:pt x="293" y="127"/>
                    <a:pt x="397" y="93"/>
                    <a:pt x="503" y="63"/>
                  </a:cubicBezTo>
                  <a:cubicBezTo>
                    <a:pt x="559" y="46"/>
                    <a:pt x="616" y="29"/>
                    <a:pt x="673" y="13"/>
                  </a:cubicBezTo>
                  <a:cubicBezTo>
                    <a:pt x="722" y="0"/>
                    <a:pt x="766" y="11"/>
                    <a:pt x="809" y="34"/>
                  </a:cubicBezTo>
                  <a:cubicBezTo>
                    <a:pt x="810" y="34"/>
                    <a:pt x="811" y="34"/>
                    <a:pt x="813" y="35"/>
                  </a:cubicBezTo>
                  <a:cubicBezTo>
                    <a:pt x="818" y="30"/>
                    <a:pt x="814" y="23"/>
                    <a:pt x="816" y="18"/>
                  </a:cubicBezTo>
                  <a:cubicBezTo>
                    <a:pt x="818" y="45"/>
                    <a:pt x="820" y="71"/>
                    <a:pt x="822" y="98"/>
                  </a:cubicBezTo>
                  <a:close/>
                </a:path>
              </a:pathLst>
            </a:custGeom>
            <a:solidFill>
              <a:srgbClr val="F5C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 name="Freeform 15">
              <a:extLst>
                <a:ext uri="{FF2B5EF4-FFF2-40B4-BE49-F238E27FC236}">
                  <a16:creationId xmlns:a16="http://schemas.microsoft.com/office/drawing/2014/main" id="{ADC00472-09C7-A965-B037-8102BDFCE672}"/>
                </a:ext>
              </a:extLst>
            </p:cNvPr>
            <p:cNvSpPr>
              <a:spLocks/>
            </p:cNvSpPr>
            <p:nvPr/>
          </p:nvSpPr>
          <p:spPr bwMode="auto">
            <a:xfrm>
              <a:off x="5032375" y="2427288"/>
              <a:ext cx="479425" cy="434975"/>
            </a:xfrm>
            <a:custGeom>
              <a:avLst/>
              <a:gdLst>
                <a:gd name="T0" fmla="*/ 522 w 528"/>
                <a:gd name="T1" fmla="*/ 72 h 480"/>
                <a:gd name="T2" fmla="*/ 447 w 528"/>
                <a:gd name="T3" fmla="*/ 48 h 480"/>
                <a:gd name="T4" fmla="*/ 175 w 528"/>
                <a:gd name="T5" fmla="*/ 242 h 480"/>
                <a:gd name="T6" fmla="*/ 12 w 528"/>
                <a:gd name="T7" fmla="*/ 466 h 480"/>
                <a:gd name="T8" fmla="*/ 0 w 528"/>
                <a:gd name="T9" fmla="*/ 480 h 480"/>
                <a:gd name="T10" fmla="*/ 9 w 528"/>
                <a:gd name="T11" fmla="*/ 383 h 480"/>
                <a:gd name="T12" fmla="*/ 16 w 528"/>
                <a:gd name="T13" fmla="*/ 365 h 480"/>
                <a:gd name="T14" fmla="*/ 36 w 528"/>
                <a:gd name="T15" fmla="*/ 339 h 480"/>
                <a:gd name="T16" fmla="*/ 226 w 528"/>
                <a:gd name="T17" fmla="*/ 151 h 480"/>
                <a:gd name="T18" fmla="*/ 430 w 528"/>
                <a:gd name="T19" fmla="*/ 14 h 480"/>
                <a:gd name="T20" fmla="*/ 496 w 528"/>
                <a:gd name="T21" fmla="*/ 10 h 480"/>
                <a:gd name="T22" fmla="*/ 513 w 528"/>
                <a:gd name="T23" fmla="*/ 13 h 480"/>
                <a:gd name="T24" fmla="*/ 522 w 528"/>
                <a:gd name="T25" fmla="*/ 72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28" h="480">
                  <a:moveTo>
                    <a:pt x="522" y="72"/>
                  </a:moveTo>
                  <a:cubicBezTo>
                    <a:pt x="510" y="44"/>
                    <a:pt x="473" y="32"/>
                    <a:pt x="447" y="48"/>
                  </a:cubicBezTo>
                  <a:cubicBezTo>
                    <a:pt x="352" y="106"/>
                    <a:pt x="261" y="171"/>
                    <a:pt x="175" y="242"/>
                  </a:cubicBezTo>
                  <a:cubicBezTo>
                    <a:pt x="102" y="302"/>
                    <a:pt x="49" y="379"/>
                    <a:pt x="12" y="466"/>
                  </a:cubicBezTo>
                  <a:cubicBezTo>
                    <a:pt x="9" y="472"/>
                    <a:pt x="8" y="479"/>
                    <a:pt x="0" y="480"/>
                  </a:cubicBezTo>
                  <a:cubicBezTo>
                    <a:pt x="2" y="448"/>
                    <a:pt x="12" y="416"/>
                    <a:pt x="9" y="383"/>
                  </a:cubicBezTo>
                  <a:cubicBezTo>
                    <a:pt x="9" y="378"/>
                    <a:pt x="14" y="371"/>
                    <a:pt x="16" y="365"/>
                  </a:cubicBezTo>
                  <a:cubicBezTo>
                    <a:pt x="29" y="361"/>
                    <a:pt x="30" y="348"/>
                    <a:pt x="36" y="339"/>
                  </a:cubicBezTo>
                  <a:cubicBezTo>
                    <a:pt x="87" y="263"/>
                    <a:pt x="154" y="204"/>
                    <a:pt x="226" y="151"/>
                  </a:cubicBezTo>
                  <a:cubicBezTo>
                    <a:pt x="292" y="102"/>
                    <a:pt x="362" y="59"/>
                    <a:pt x="430" y="14"/>
                  </a:cubicBezTo>
                  <a:cubicBezTo>
                    <a:pt x="452" y="0"/>
                    <a:pt x="474" y="3"/>
                    <a:pt x="496" y="10"/>
                  </a:cubicBezTo>
                  <a:cubicBezTo>
                    <a:pt x="502" y="12"/>
                    <a:pt x="506" y="18"/>
                    <a:pt x="513" y="13"/>
                  </a:cubicBezTo>
                  <a:cubicBezTo>
                    <a:pt x="521" y="32"/>
                    <a:pt x="528" y="51"/>
                    <a:pt x="522" y="72"/>
                  </a:cubicBezTo>
                  <a:close/>
                </a:path>
              </a:pathLst>
            </a:custGeom>
            <a:solidFill>
              <a:srgbClr val="F5C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 name="Freeform 16">
              <a:extLst>
                <a:ext uri="{FF2B5EF4-FFF2-40B4-BE49-F238E27FC236}">
                  <a16:creationId xmlns:a16="http://schemas.microsoft.com/office/drawing/2014/main" id="{B72BC20B-C283-68BE-AB59-8AE585D387EE}"/>
                </a:ext>
              </a:extLst>
            </p:cNvPr>
            <p:cNvSpPr>
              <a:spLocks/>
            </p:cNvSpPr>
            <p:nvPr/>
          </p:nvSpPr>
          <p:spPr bwMode="auto">
            <a:xfrm>
              <a:off x="4932363" y="3403600"/>
              <a:ext cx="1298575" cy="512763"/>
            </a:xfrm>
            <a:custGeom>
              <a:avLst/>
              <a:gdLst>
                <a:gd name="T0" fmla="*/ 30 w 1433"/>
                <a:gd name="T1" fmla="*/ 225 h 566"/>
                <a:gd name="T2" fmla="*/ 58 w 1433"/>
                <a:gd name="T3" fmla="*/ 160 h 566"/>
                <a:gd name="T4" fmla="*/ 1052 w 1433"/>
                <a:gd name="T5" fmla="*/ 16 h 566"/>
                <a:gd name="T6" fmla="*/ 1288 w 1433"/>
                <a:gd name="T7" fmla="*/ 36 h 566"/>
                <a:gd name="T8" fmla="*/ 1348 w 1433"/>
                <a:gd name="T9" fmla="*/ 236 h 566"/>
                <a:gd name="T10" fmla="*/ 1352 w 1433"/>
                <a:gd name="T11" fmla="*/ 235 h 566"/>
                <a:gd name="T12" fmla="*/ 1392 w 1433"/>
                <a:gd name="T13" fmla="*/ 338 h 566"/>
                <a:gd name="T14" fmla="*/ 1423 w 1433"/>
                <a:gd name="T15" fmla="*/ 461 h 566"/>
                <a:gd name="T16" fmla="*/ 1305 w 1433"/>
                <a:gd name="T17" fmla="*/ 472 h 566"/>
                <a:gd name="T18" fmla="*/ 1122 w 1433"/>
                <a:gd name="T19" fmla="*/ 433 h 566"/>
                <a:gd name="T20" fmla="*/ 1125 w 1433"/>
                <a:gd name="T21" fmla="*/ 180 h 566"/>
                <a:gd name="T22" fmla="*/ 1120 w 1433"/>
                <a:gd name="T23" fmla="*/ 151 h 566"/>
                <a:gd name="T24" fmla="*/ 1102 w 1433"/>
                <a:gd name="T25" fmla="*/ 109 h 566"/>
                <a:gd name="T26" fmla="*/ 974 w 1433"/>
                <a:gd name="T27" fmla="*/ 68 h 566"/>
                <a:gd name="T28" fmla="*/ 883 w 1433"/>
                <a:gd name="T29" fmla="*/ 185 h 566"/>
                <a:gd name="T30" fmla="*/ 874 w 1433"/>
                <a:gd name="T31" fmla="*/ 483 h 566"/>
                <a:gd name="T32" fmla="*/ 764 w 1433"/>
                <a:gd name="T33" fmla="*/ 491 h 566"/>
                <a:gd name="T34" fmla="*/ 759 w 1433"/>
                <a:gd name="T35" fmla="*/ 222 h 566"/>
                <a:gd name="T36" fmla="*/ 564 w 1433"/>
                <a:gd name="T37" fmla="*/ 213 h 566"/>
                <a:gd name="T38" fmla="*/ 555 w 1433"/>
                <a:gd name="T39" fmla="*/ 488 h 566"/>
                <a:gd name="T40" fmla="*/ 479 w 1433"/>
                <a:gd name="T41" fmla="*/ 511 h 566"/>
                <a:gd name="T42" fmla="*/ 475 w 1433"/>
                <a:gd name="T43" fmla="*/ 267 h 566"/>
                <a:gd name="T44" fmla="*/ 407 w 1433"/>
                <a:gd name="T45" fmla="*/ 168 h 566"/>
                <a:gd name="T46" fmla="*/ 351 w 1433"/>
                <a:gd name="T47" fmla="*/ 270 h 566"/>
                <a:gd name="T48" fmla="*/ 345 w 1433"/>
                <a:gd name="T49" fmla="*/ 498 h 566"/>
                <a:gd name="T50" fmla="*/ 280 w 1433"/>
                <a:gd name="T51" fmla="*/ 530 h 566"/>
                <a:gd name="T52" fmla="*/ 272 w 1433"/>
                <a:gd name="T53" fmla="*/ 401 h 566"/>
                <a:gd name="T54" fmla="*/ 250 w 1433"/>
                <a:gd name="T55" fmla="*/ 223 h 566"/>
                <a:gd name="T56" fmla="*/ 177 w 1433"/>
                <a:gd name="T57" fmla="*/ 295 h 566"/>
                <a:gd name="T58" fmla="*/ 173 w 1433"/>
                <a:gd name="T59" fmla="*/ 514 h 566"/>
                <a:gd name="T60" fmla="*/ 132 w 1433"/>
                <a:gd name="T61" fmla="*/ 545 h 566"/>
                <a:gd name="T62" fmla="*/ 122 w 1433"/>
                <a:gd name="T63" fmla="*/ 437 h 566"/>
                <a:gd name="T64" fmla="*/ 116 w 1433"/>
                <a:gd name="T65" fmla="*/ 315 h 566"/>
                <a:gd name="T66" fmla="*/ 87 w 1433"/>
                <a:gd name="T67" fmla="*/ 246 h 566"/>
                <a:gd name="T68" fmla="*/ 59 w 1433"/>
                <a:gd name="T69" fmla="*/ 310 h 566"/>
                <a:gd name="T70" fmla="*/ 53 w 1433"/>
                <a:gd name="T71" fmla="*/ 479 h 566"/>
                <a:gd name="T72" fmla="*/ 13 w 1433"/>
                <a:gd name="T73" fmla="*/ 557 h 5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33" h="566">
                  <a:moveTo>
                    <a:pt x="7" y="527"/>
                  </a:moveTo>
                  <a:cubicBezTo>
                    <a:pt x="14" y="426"/>
                    <a:pt x="22" y="326"/>
                    <a:pt x="30" y="225"/>
                  </a:cubicBezTo>
                  <a:cubicBezTo>
                    <a:pt x="30" y="214"/>
                    <a:pt x="32" y="202"/>
                    <a:pt x="33" y="191"/>
                  </a:cubicBezTo>
                  <a:cubicBezTo>
                    <a:pt x="30" y="172"/>
                    <a:pt x="41" y="165"/>
                    <a:pt x="58" y="160"/>
                  </a:cubicBezTo>
                  <a:cubicBezTo>
                    <a:pt x="234" y="119"/>
                    <a:pt x="412" y="85"/>
                    <a:pt x="592" y="64"/>
                  </a:cubicBezTo>
                  <a:cubicBezTo>
                    <a:pt x="745" y="46"/>
                    <a:pt x="899" y="31"/>
                    <a:pt x="1052" y="16"/>
                  </a:cubicBezTo>
                  <a:cubicBezTo>
                    <a:pt x="1093" y="12"/>
                    <a:pt x="1134" y="7"/>
                    <a:pt x="1176" y="3"/>
                  </a:cubicBezTo>
                  <a:cubicBezTo>
                    <a:pt x="1217" y="0"/>
                    <a:pt x="1254" y="12"/>
                    <a:pt x="1288" y="36"/>
                  </a:cubicBezTo>
                  <a:cubicBezTo>
                    <a:pt x="1302" y="81"/>
                    <a:pt x="1320" y="125"/>
                    <a:pt x="1331" y="170"/>
                  </a:cubicBezTo>
                  <a:cubicBezTo>
                    <a:pt x="1337" y="192"/>
                    <a:pt x="1340" y="214"/>
                    <a:pt x="1348" y="236"/>
                  </a:cubicBezTo>
                  <a:cubicBezTo>
                    <a:pt x="1348" y="236"/>
                    <a:pt x="1349" y="236"/>
                    <a:pt x="1350" y="236"/>
                  </a:cubicBezTo>
                  <a:cubicBezTo>
                    <a:pt x="1351" y="236"/>
                    <a:pt x="1351" y="235"/>
                    <a:pt x="1352" y="235"/>
                  </a:cubicBezTo>
                  <a:cubicBezTo>
                    <a:pt x="1358" y="235"/>
                    <a:pt x="1361" y="240"/>
                    <a:pt x="1363" y="245"/>
                  </a:cubicBezTo>
                  <a:cubicBezTo>
                    <a:pt x="1373" y="276"/>
                    <a:pt x="1386" y="305"/>
                    <a:pt x="1392" y="338"/>
                  </a:cubicBezTo>
                  <a:cubicBezTo>
                    <a:pt x="1393" y="368"/>
                    <a:pt x="1405" y="394"/>
                    <a:pt x="1417" y="421"/>
                  </a:cubicBezTo>
                  <a:cubicBezTo>
                    <a:pt x="1426" y="433"/>
                    <a:pt x="1433" y="446"/>
                    <a:pt x="1423" y="461"/>
                  </a:cubicBezTo>
                  <a:cubicBezTo>
                    <a:pt x="1417" y="466"/>
                    <a:pt x="1410" y="468"/>
                    <a:pt x="1402" y="468"/>
                  </a:cubicBezTo>
                  <a:cubicBezTo>
                    <a:pt x="1370" y="468"/>
                    <a:pt x="1337" y="474"/>
                    <a:pt x="1305" y="472"/>
                  </a:cubicBezTo>
                  <a:cubicBezTo>
                    <a:pt x="1257" y="469"/>
                    <a:pt x="1210" y="476"/>
                    <a:pt x="1163" y="476"/>
                  </a:cubicBezTo>
                  <a:cubicBezTo>
                    <a:pt x="1123" y="476"/>
                    <a:pt x="1120" y="473"/>
                    <a:pt x="1122" y="433"/>
                  </a:cubicBezTo>
                  <a:cubicBezTo>
                    <a:pt x="1124" y="425"/>
                    <a:pt x="1125" y="417"/>
                    <a:pt x="1125" y="409"/>
                  </a:cubicBezTo>
                  <a:cubicBezTo>
                    <a:pt x="1125" y="333"/>
                    <a:pt x="1125" y="257"/>
                    <a:pt x="1125" y="180"/>
                  </a:cubicBezTo>
                  <a:cubicBezTo>
                    <a:pt x="1125" y="174"/>
                    <a:pt x="1125" y="168"/>
                    <a:pt x="1123" y="163"/>
                  </a:cubicBezTo>
                  <a:cubicBezTo>
                    <a:pt x="1121" y="159"/>
                    <a:pt x="1120" y="155"/>
                    <a:pt x="1120" y="151"/>
                  </a:cubicBezTo>
                  <a:cubicBezTo>
                    <a:pt x="1121" y="136"/>
                    <a:pt x="1113" y="124"/>
                    <a:pt x="1105" y="113"/>
                  </a:cubicBezTo>
                  <a:cubicBezTo>
                    <a:pt x="1104" y="112"/>
                    <a:pt x="1103" y="110"/>
                    <a:pt x="1102" y="109"/>
                  </a:cubicBezTo>
                  <a:cubicBezTo>
                    <a:pt x="1096" y="98"/>
                    <a:pt x="1088" y="88"/>
                    <a:pt x="1074" y="86"/>
                  </a:cubicBezTo>
                  <a:cubicBezTo>
                    <a:pt x="1042" y="72"/>
                    <a:pt x="1009" y="63"/>
                    <a:pt x="974" y="68"/>
                  </a:cubicBezTo>
                  <a:cubicBezTo>
                    <a:pt x="923" y="74"/>
                    <a:pt x="886" y="112"/>
                    <a:pt x="883" y="163"/>
                  </a:cubicBezTo>
                  <a:cubicBezTo>
                    <a:pt x="883" y="171"/>
                    <a:pt x="883" y="178"/>
                    <a:pt x="883" y="185"/>
                  </a:cubicBezTo>
                  <a:cubicBezTo>
                    <a:pt x="886" y="276"/>
                    <a:pt x="878" y="367"/>
                    <a:pt x="879" y="458"/>
                  </a:cubicBezTo>
                  <a:cubicBezTo>
                    <a:pt x="879" y="467"/>
                    <a:pt x="879" y="475"/>
                    <a:pt x="874" y="483"/>
                  </a:cubicBezTo>
                  <a:cubicBezTo>
                    <a:pt x="872" y="485"/>
                    <a:pt x="871" y="487"/>
                    <a:pt x="869" y="487"/>
                  </a:cubicBezTo>
                  <a:cubicBezTo>
                    <a:pt x="834" y="493"/>
                    <a:pt x="799" y="498"/>
                    <a:pt x="764" y="491"/>
                  </a:cubicBezTo>
                  <a:cubicBezTo>
                    <a:pt x="754" y="481"/>
                    <a:pt x="756" y="469"/>
                    <a:pt x="755" y="457"/>
                  </a:cubicBezTo>
                  <a:cubicBezTo>
                    <a:pt x="752" y="379"/>
                    <a:pt x="761" y="300"/>
                    <a:pt x="759" y="222"/>
                  </a:cubicBezTo>
                  <a:cubicBezTo>
                    <a:pt x="758" y="173"/>
                    <a:pt x="728" y="134"/>
                    <a:pt x="682" y="123"/>
                  </a:cubicBezTo>
                  <a:cubicBezTo>
                    <a:pt x="619" y="108"/>
                    <a:pt x="566" y="148"/>
                    <a:pt x="564" y="213"/>
                  </a:cubicBezTo>
                  <a:cubicBezTo>
                    <a:pt x="561" y="275"/>
                    <a:pt x="557" y="338"/>
                    <a:pt x="559" y="400"/>
                  </a:cubicBezTo>
                  <a:cubicBezTo>
                    <a:pt x="560" y="429"/>
                    <a:pt x="555" y="458"/>
                    <a:pt x="555" y="488"/>
                  </a:cubicBezTo>
                  <a:cubicBezTo>
                    <a:pt x="555" y="494"/>
                    <a:pt x="553" y="501"/>
                    <a:pt x="548" y="506"/>
                  </a:cubicBezTo>
                  <a:cubicBezTo>
                    <a:pt x="526" y="514"/>
                    <a:pt x="503" y="521"/>
                    <a:pt x="479" y="511"/>
                  </a:cubicBezTo>
                  <a:cubicBezTo>
                    <a:pt x="471" y="502"/>
                    <a:pt x="471" y="491"/>
                    <a:pt x="472" y="481"/>
                  </a:cubicBezTo>
                  <a:cubicBezTo>
                    <a:pt x="473" y="409"/>
                    <a:pt x="468" y="338"/>
                    <a:pt x="475" y="267"/>
                  </a:cubicBezTo>
                  <a:cubicBezTo>
                    <a:pt x="477" y="241"/>
                    <a:pt x="470" y="216"/>
                    <a:pt x="456" y="193"/>
                  </a:cubicBezTo>
                  <a:cubicBezTo>
                    <a:pt x="445" y="175"/>
                    <a:pt x="428" y="167"/>
                    <a:pt x="407" y="168"/>
                  </a:cubicBezTo>
                  <a:cubicBezTo>
                    <a:pt x="387" y="170"/>
                    <a:pt x="374" y="180"/>
                    <a:pt x="366" y="198"/>
                  </a:cubicBezTo>
                  <a:cubicBezTo>
                    <a:pt x="355" y="221"/>
                    <a:pt x="352" y="245"/>
                    <a:pt x="351" y="270"/>
                  </a:cubicBezTo>
                  <a:cubicBezTo>
                    <a:pt x="350" y="324"/>
                    <a:pt x="354" y="379"/>
                    <a:pt x="349" y="433"/>
                  </a:cubicBezTo>
                  <a:cubicBezTo>
                    <a:pt x="343" y="455"/>
                    <a:pt x="346" y="477"/>
                    <a:pt x="345" y="498"/>
                  </a:cubicBezTo>
                  <a:cubicBezTo>
                    <a:pt x="345" y="522"/>
                    <a:pt x="339" y="529"/>
                    <a:pt x="315" y="531"/>
                  </a:cubicBezTo>
                  <a:cubicBezTo>
                    <a:pt x="304" y="532"/>
                    <a:pt x="292" y="534"/>
                    <a:pt x="280" y="530"/>
                  </a:cubicBezTo>
                  <a:cubicBezTo>
                    <a:pt x="271" y="523"/>
                    <a:pt x="272" y="512"/>
                    <a:pt x="272" y="502"/>
                  </a:cubicBezTo>
                  <a:cubicBezTo>
                    <a:pt x="271" y="468"/>
                    <a:pt x="271" y="434"/>
                    <a:pt x="272" y="401"/>
                  </a:cubicBezTo>
                  <a:cubicBezTo>
                    <a:pt x="273" y="357"/>
                    <a:pt x="267" y="314"/>
                    <a:pt x="267" y="271"/>
                  </a:cubicBezTo>
                  <a:cubicBezTo>
                    <a:pt x="267" y="253"/>
                    <a:pt x="261" y="237"/>
                    <a:pt x="250" y="223"/>
                  </a:cubicBezTo>
                  <a:cubicBezTo>
                    <a:pt x="233" y="202"/>
                    <a:pt x="208" y="203"/>
                    <a:pt x="194" y="226"/>
                  </a:cubicBezTo>
                  <a:cubicBezTo>
                    <a:pt x="180" y="247"/>
                    <a:pt x="180" y="272"/>
                    <a:pt x="177" y="295"/>
                  </a:cubicBezTo>
                  <a:cubicBezTo>
                    <a:pt x="174" y="307"/>
                    <a:pt x="173" y="319"/>
                    <a:pt x="173" y="331"/>
                  </a:cubicBezTo>
                  <a:cubicBezTo>
                    <a:pt x="173" y="392"/>
                    <a:pt x="173" y="453"/>
                    <a:pt x="173" y="514"/>
                  </a:cubicBezTo>
                  <a:cubicBezTo>
                    <a:pt x="173" y="524"/>
                    <a:pt x="174" y="535"/>
                    <a:pt x="165" y="541"/>
                  </a:cubicBezTo>
                  <a:cubicBezTo>
                    <a:pt x="155" y="548"/>
                    <a:pt x="144" y="549"/>
                    <a:pt x="132" y="545"/>
                  </a:cubicBezTo>
                  <a:cubicBezTo>
                    <a:pt x="122" y="540"/>
                    <a:pt x="122" y="530"/>
                    <a:pt x="122" y="521"/>
                  </a:cubicBezTo>
                  <a:cubicBezTo>
                    <a:pt x="121" y="493"/>
                    <a:pt x="121" y="465"/>
                    <a:pt x="122" y="437"/>
                  </a:cubicBezTo>
                  <a:cubicBezTo>
                    <a:pt x="122" y="426"/>
                    <a:pt x="121" y="415"/>
                    <a:pt x="118" y="404"/>
                  </a:cubicBezTo>
                  <a:cubicBezTo>
                    <a:pt x="114" y="374"/>
                    <a:pt x="116" y="344"/>
                    <a:pt x="116" y="315"/>
                  </a:cubicBezTo>
                  <a:cubicBezTo>
                    <a:pt x="115" y="296"/>
                    <a:pt x="112" y="278"/>
                    <a:pt x="104" y="261"/>
                  </a:cubicBezTo>
                  <a:cubicBezTo>
                    <a:pt x="101" y="253"/>
                    <a:pt x="96" y="246"/>
                    <a:pt x="87" y="246"/>
                  </a:cubicBezTo>
                  <a:cubicBezTo>
                    <a:pt x="76" y="246"/>
                    <a:pt x="72" y="254"/>
                    <a:pt x="69" y="262"/>
                  </a:cubicBezTo>
                  <a:cubicBezTo>
                    <a:pt x="62" y="277"/>
                    <a:pt x="60" y="293"/>
                    <a:pt x="59" y="310"/>
                  </a:cubicBezTo>
                  <a:cubicBezTo>
                    <a:pt x="58" y="337"/>
                    <a:pt x="61" y="365"/>
                    <a:pt x="57" y="392"/>
                  </a:cubicBezTo>
                  <a:cubicBezTo>
                    <a:pt x="50" y="421"/>
                    <a:pt x="54" y="450"/>
                    <a:pt x="53" y="479"/>
                  </a:cubicBezTo>
                  <a:cubicBezTo>
                    <a:pt x="53" y="498"/>
                    <a:pt x="54" y="516"/>
                    <a:pt x="53" y="535"/>
                  </a:cubicBezTo>
                  <a:cubicBezTo>
                    <a:pt x="52" y="554"/>
                    <a:pt x="30" y="566"/>
                    <a:pt x="13" y="557"/>
                  </a:cubicBezTo>
                  <a:cubicBezTo>
                    <a:pt x="0" y="550"/>
                    <a:pt x="6" y="537"/>
                    <a:pt x="7" y="527"/>
                  </a:cubicBezTo>
                  <a:close/>
                </a:path>
              </a:pathLst>
            </a:custGeom>
            <a:solidFill>
              <a:srgbClr val="F6E6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 name="Freeform 17">
              <a:extLst>
                <a:ext uri="{FF2B5EF4-FFF2-40B4-BE49-F238E27FC236}">
                  <a16:creationId xmlns:a16="http://schemas.microsoft.com/office/drawing/2014/main" id="{03E36CEB-A1B4-4D32-23F7-D6A2D679FEFF}"/>
                </a:ext>
              </a:extLst>
            </p:cNvPr>
            <p:cNvSpPr>
              <a:spLocks/>
            </p:cNvSpPr>
            <p:nvPr/>
          </p:nvSpPr>
          <p:spPr bwMode="auto">
            <a:xfrm>
              <a:off x="6496050" y="3521075"/>
              <a:ext cx="300037" cy="447675"/>
            </a:xfrm>
            <a:custGeom>
              <a:avLst/>
              <a:gdLst>
                <a:gd name="T0" fmla="*/ 330 w 332"/>
                <a:gd name="T1" fmla="*/ 302 h 493"/>
                <a:gd name="T2" fmla="*/ 330 w 332"/>
                <a:gd name="T3" fmla="*/ 476 h 493"/>
                <a:gd name="T4" fmla="*/ 314 w 332"/>
                <a:gd name="T5" fmla="*/ 492 h 493"/>
                <a:gd name="T6" fmla="*/ 22 w 332"/>
                <a:gd name="T7" fmla="*/ 490 h 493"/>
                <a:gd name="T8" fmla="*/ 2 w 332"/>
                <a:gd name="T9" fmla="*/ 470 h 493"/>
                <a:gd name="T10" fmla="*/ 1 w 332"/>
                <a:gd name="T11" fmla="*/ 129 h 493"/>
                <a:gd name="T12" fmla="*/ 89 w 332"/>
                <a:gd name="T13" fmla="*/ 14 h 493"/>
                <a:gd name="T14" fmla="*/ 258 w 332"/>
                <a:gd name="T15" fmla="*/ 31 h 493"/>
                <a:gd name="T16" fmla="*/ 330 w 332"/>
                <a:gd name="T17" fmla="*/ 148 h 493"/>
                <a:gd name="T18" fmla="*/ 329 w 332"/>
                <a:gd name="T19" fmla="*/ 302 h 493"/>
                <a:gd name="T20" fmla="*/ 330 w 332"/>
                <a:gd name="T21" fmla="*/ 302 h 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2" h="493">
                  <a:moveTo>
                    <a:pt x="330" y="302"/>
                  </a:moveTo>
                  <a:cubicBezTo>
                    <a:pt x="330" y="360"/>
                    <a:pt x="330" y="418"/>
                    <a:pt x="330" y="476"/>
                  </a:cubicBezTo>
                  <a:cubicBezTo>
                    <a:pt x="330" y="489"/>
                    <a:pt x="327" y="493"/>
                    <a:pt x="314" y="492"/>
                  </a:cubicBezTo>
                  <a:cubicBezTo>
                    <a:pt x="217" y="491"/>
                    <a:pt x="119" y="490"/>
                    <a:pt x="22" y="490"/>
                  </a:cubicBezTo>
                  <a:cubicBezTo>
                    <a:pt x="7" y="490"/>
                    <a:pt x="2" y="487"/>
                    <a:pt x="2" y="470"/>
                  </a:cubicBezTo>
                  <a:cubicBezTo>
                    <a:pt x="3" y="357"/>
                    <a:pt x="4" y="243"/>
                    <a:pt x="1" y="129"/>
                  </a:cubicBezTo>
                  <a:cubicBezTo>
                    <a:pt x="0" y="66"/>
                    <a:pt x="42" y="25"/>
                    <a:pt x="89" y="14"/>
                  </a:cubicBezTo>
                  <a:cubicBezTo>
                    <a:pt x="147" y="0"/>
                    <a:pt x="205" y="4"/>
                    <a:pt x="258" y="31"/>
                  </a:cubicBezTo>
                  <a:cubicBezTo>
                    <a:pt x="304" y="55"/>
                    <a:pt x="332" y="92"/>
                    <a:pt x="330" y="148"/>
                  </a:cubicBezTo>
                  <a:cubicBezTo>
                    <a:pt x="328" y="199"/>
                    <a:pt x="329" y="251"/>
                    <a:pt x="329" y="302"/>
                  </a:cubicBezTo>
                  <a:cubicBezTo>
                    <a:pt x="329" y="302"/>
                    <a:pt x="330" y="302"/>
                    <a:pt x="330" y="302"/>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 name="Freeform 18">
              <a:extLst>
                <a:ext uri="{FF2B5EF4-FFF2-40B4-BE49-F238E27FC236}">
                  <a16:creationId xmlns:a16="http://schemas.microsoft.com/office/drawing/2014/main" id="{BE613FF5-DA43-E91B-D419-17C3C790914F}"/>
                </a:ext>
              </a:extLst>
            </p:cNvPr>
            <p:cNvSpPr>
              <a:spLocks/>
            </p:cNvSpPr>
            <p:nvPr/>
          </p:nvSpPr>
          <p:spPr bwMode="auto">
            <a:xfrm>
              <a:off x="6935788" y="4067175"/>
              <a:ext cx="247650" cy="485775"/>
            </a:xfrm>
            <a:custGeom>
              <a:avLst/>
              <a:gdLst>
                <a:gd name="T0" fmla="*/ 273 w 273"/>
                <a:gd name="T1" fmla="*/ 528 h 536"/>
                <a:gd name="T2" fmla="*/ 264 w 273"/>
                <a:gd name="T3" fmla="*/ 531 h 536"/>
                <a:gd name="T4" fmla="*/ 6 w 273"/>
                <a:gd name="T5" fmla="*/ 536 h 536"/>
                <a:gd name="T6" fmla="*/ 0 w 273"/>
                <a:gd name="T7" fmla="*/ 535 h 536"/>
                <a:gd name="T8" fmla="*/ 0 w 273"/>
                <a:gd name="T9" fmla="*/ 138 h 536"/>
                <a:gd name="T10" fmla="*/ 108 w 273"/>
                <a:gd name="T11" fmla="*/ 8 h 536"/>
                <a:gd name="T12" fmla="*/ 272 w 273"/>
                <a:gd name="T13" fmla="*/ 116 h 536"/>
                <a:gd name="T14" fmla="*/ 273 w 273"/>
                <a:gd name="T15" fmla="*/ 136 h 536"/>
                <a:gd name="T16" fmla="*/ 273 w 273"/>
                <a:gd name="T17" fmla="*/ 528 h 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3" h="536">
                  <a:moveTo>
                    <a:pt x="273" y="528"/>
                  </a:moveTo>
                  <a:cubicBezTo>
                    <a:pt x="270" y="529"/>
                    <a:pt x="267" y="531"/>
                    <a:pt x="264" y="531"/>
                  </a:cubicBezTo>
                  <a:cubicBezTo>
                    <a:pt x="178" y="533"/>
                    <a:pt x="92" y="535"/>
                    <a:pt x="6" y="536"/>
                  </a:cubicBezTo>
                  <a:cubicBezTo>
                    <a:pt x="4" y="536"/>
                    <a:pt x="2" y="535"/>
                    <a:pt x="0" y="535"/>
                  </a:cubicBezTo>
                  <a:cubicBezTo>
                    <a:pt x="0" y="403"/>
                    <a:pt x="0" y="270"/>
                    <a:pt x="0" y="138"/>
                  </a:cubicBezTo>
                  <a:cubicBezTo>
                    <a:pt x="0" y="65"/>
                    <a:pt x="44" y="13"/>
                    <a:pt x="108" y="8"/>
                  </a:cubicBezTo>
                  <a:cubicBezTo>
                    <a:pt x="195" y="0"/>
                    <a:pt x="259" y="43"/>
                    <a:pt x="272" y="116"/>
                  </a:cubicBezTo>
                  <a:cubicBezTo>
                    <a:pt x="273" y="123"/>
                    <a:pt x="273" y="130"/>
                    <a:pt x="273" y="136"/>
                  </a:cubicBezTo>
                  <a:cubicBezTo>
                    <a:pt x="273" y="267"/>
                    <a:pt x="273" y="397"/>
                    <a:pt x="273" y="528"/>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 name="Freeform 19">
              <a:extLst>
                <a:ext uri="{FF2B5EF4-FFF2-40B4-BE49-F238E27FC236}">
                  <a16:creationId xmlns:a16="http://schemas.microsoft.com/office/drawing/2014/main" id="{B54EB71D-7022-3B57-9637-985EE8594237}"/>
                </a:ext>
              </a:extLst>
            </p:cNvPr>
            <p:cNvSpPr>
              <a:spLocks/>
            </p:cNvSpPr>
            <p:nvPr/>
          </p:nvSpPr>
          <p:spPr bwMode="auto">
            <a:xfrm>
              <a:off x="6927850" y="3536950"/>
              <a:ext cx="247650" cy="436563"/>
            </a:xfrm>
            <a:custGeom>
              <a:avLst/>
              <a:gdLst>
                <a:gd name="T0" fmla="*/ 274 w 274"/>
                <a:gd name="T1" fmla="*/ 295 h 481"/>
                <a:gd name="T2" fmla="*/ 274 w 274"/>
                <a:gd name="T3" fmla="*/ 463 h 481"/>
                <a:gd name="T4" fmla="*/ 257 w 274"/>
                <a:gd name="T5" fmla="*/ 481 h 481"/>
                <a:gd name="T6" fmla="*/ 17 w 274"/>
                <a:gd name="T7" fmla="*/ 480 h 481"/>
                <a:gd name="T8" fmla="*/ 1 w 274"/>
                <a:gd name="T9" fmla="*/ 464 h 481"/>
                <a:gd name="T10" fmla="*/ 0 w 274"/>
                <a:gd name="T11" fmla="*/ 119 h 481"/>
                <a:gd name="T12" fmla="*/ 100 w 274"/>
                <a:gd name="T13" fmla="*/ 12 h 481"/>
                <a:gd name="T14" fmla="*/ 264 w 274"/>
                <a:gd name="T15" fmla="*/ 93 h 481"/>
                <a:gd name="T16" fmla="*/ 272 w 274"/>
                <a:gd name="T17" fmla="*/ 131 h 481"/>
                <a:gd name="T18" fmla="*/ 272 w 274"/>
                <a:gd name="T19" fmla="*/ 139 h 481"/>
                <a:gd name="T20" fmla="*/ 272 w 274"/>
                <a:gd name="T21" fmla="*/ 295 h 481"/>
                <a:gd name="T22" fmla="*/ 274 w 274"/>
                <a:gd name="T23" fmla="*/ 295 h 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481">
                  <a:moveTo>
                    <a:pt x="274" y="295"/>
                  </a:moveTo>
                  <a:cubicBezTo>
                    <a:pt x="274" y="351"/>
                    <a:pt x="273" y="407"/>
                    <a:pt x="274" y="463"/>
                  </a:cubicBezTo>
                  <a:cubicBezTo>
                    <a:pt x="274" y="476"/>
                    <a:pt x="272" y="481"/>
                    <a:pt x="257" y="481"/>
                  </a:cubicBezTo>
                  <a:cubicBezTo>
                    <a:pt x="177" y="480"/>
                    <a:pt x="97" y="480"/>
                    <a:pt x="17" y="480"/>
                  </a:cubicBezTo>
                  <a:cubicBezTo>
                    <a:pt x="5" y="480"/>
                    <a:pt x="1" y="477"/>
                    <a:pt x="1" y="464"/>
                  </a:cubicBezTo>
                  <a:cubicBezTo>
                    <a:pt x="1" y="349"/>
                    <a:pt x="0" y="234"/>
                    <a:pt x="0" y="119"/>
                  </a:cubicBezTo>
                  <a:cubicBezTo>
                    <a:pt x="0" y="61"/>
                    <a:pt x="36" y="22"/>
                    <a:pt x="100" y="12"/>
                  </a:cubicBezTo>
                  <a:cubicBezTo>
                    <a:pt x="171" y="0"/>
                    <a:pt x="239" y="34"/>
                    <a:pt x="264" y="93"/>
                  </a:cubicBezTo>
                  <a:cubicBezTo>
                    <a:pt x="269" y="105"/>
                    <a:pt x="272" y="118"/>
                    <a:pt x="272" y="131"/>
                  </a:cubicBezTo>
                  <a:cubicBezTo>
                    <a:pt x="272" y="134"/>
                    <a:pt x="272" y="137"/>
                    <a:pt x="272" y="139"/>
                  </a:cubicBezTo>
                  <a:cubicBezTo>
                    <a:pt x="272" y="191"/>
                    <a:pt x="272" y="243"/>
                    <a:pt x="272" y="295"/>
                  </a:cubicBezTo>
                  <a:cubicBezTo>
                    <a:pt x="272" y="295"/>
                    <a:pt x="273" y="295"/>
                    <a:pt x="274" y="295"/>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 name="Freeform 20">
              <a:extLst>
                <a:ext uri="{FF2B5EF4-FFF2-40B4-BE49-F238E27FC236}">
                  <a16:creationId xmlns:a16="http://schemas.microsoft.com/office/drawing/2014/main" id="{A21BB28F-D564-51A2-550B-CFD2651A0E5C}"/>
                </a:ext>
              </a:extLst>
            </p:cNvPr>
            <p:cNvSpPr>
              <a:spLocks/>
            </p:cNvSpPr>
            <p:nvPr/>
          </p:nvSpPr>
          <p:spPr bwMode="auto">
            <a:xfrm>
              <a:off x="7302500" y="4083050"/>
              <a:ext cx="225425" cy="463550"/>
            </a:xfrm>
            <a:custGeom>
              <a:avLst/>
              <a:gdLst>
                <a:gd name="T0" fmla="*/ 250 w 250"/>
                <a:gd name="T1" fmla="*/ 493 h 510"/>
                <a:gd name="T2" fmla="*/ 178 w 250"/>
                <a:gd name="T3" fmla="*/ 501 h 510"/>
                <a:gd name="T4" fmla="*/ 13 w 250"/>
                <a:gd name="T5" fmla="*/ 509 h 510"/>
                <a:gd name="T6" fmla="*/ 0 w 250"/>
                <a:gd name="T7" fmla="*/ 505 h 510"/>
                <a:gd name="T8" fmla="*/ 0 w 250"/>
                <a:gd name="T9" fmla="*/ 126 h 510"/>
                <a:gd name="T10" fmla="*/ 120 w 250"/>
                <a:gd name="T11" fmla="*/ 1 h 510"/>
                <a:gd name="T12" fmla="*/ 250 w 250"/>
                <a:gd name="T13" fmla="*/ 128 h 510"/>
                <a:gd name="T14" fmla="*/ 250 w 250"/>
                <a:gd name="T15" fmla="*/ 493 h 5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0" h="510">
                  <a:moveTo>
                    <a:pt x="250" y="493"/>
                  </a:moveTo>
                  <a:cubicBezTo>
                    <a:pt x="226" y="503"/>
                    <a:pt x="202" y="499"/>
                    <a:pt x="178" y="501"/>
                  </a:cubicBezTo>
                  <a:cubicBezTo>
                    <a:pt x="123" y="504"/>
                    <a:pt x="68" y="505"/>
                    <a:pt x="13" y="509"/>
                  </a:cubicBezTo>
                  <a:cubicBezTo>
                    <a:pt x="8" y="509"/>
                    <a:pt x="4" y="510"/>
                    <a:pt x="0" y="505"/>
                  </a:cubicBezTo>
                  <a:cubicBezTo>
                    <a:pt x="0" y="379"/>
                    <a:pt x="0" y="252"/>
                    <a:pt x="0" y="126"/>
                  </a:cubicBezTo>
                  <a:cubicBezTo>
                    <a:pt x="1" y="49"/>
                    <a:pt x="47" y="0"/>
                    <a:pt x="120" y="1"/>
                  </a:cubicBezTo>
                  <a:cubicBezTo>
                    <a:pt x="195" y="1"/>
                    <a:pt x="250" y="54"/>
                    <a:pt x="250" y="128"/>
                  </a:cubicBezTo>
                  <a:cubicBezTo>
                    <a:pt x="250" y="249"/>
                    <a:pt x="250" y="371"/>
                    <a:pt x="250" y="493"/>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 name="Freeform 21">
              <a:extLst>
                <a:ext uri="{FF2B5EF4-FFF2-40B4-BE49-F238E27FC236}">
                  <a16:creationId xmlns:a16="http://schemas.microsoft.com/office/drawing/2014/main" id="{3C259CFE-9D3C-961A-D745-75788439BE79}"/>
                </a:ext>
              </a:extLst>
            </p:cNvPr>
            <p:cNvSpPr>
              <a:spLocks/>
            </p:cNvSpPr>
            <p:nvPr/>
          </p:nvSpPr>
          <p:spPr bwMode="auto">
            <a:xfrm>
              <a:off x="7270750" y="3565525"/>
              <a:ext cx="242887" cy="407988"/>
            </a:xfrm>
            <a:custGeom>
              <a:avLst/>
              <a:gdLst>
                <a:gd name="T0" fmla="*/ 10 w 267"/>
                <a:gd name="T1" fmla="*/ 264 h 451"/>
                <a:gd name="T2" fmla="*/ 3 w 267"/>
                <a:gd name="T3" fmla="*/ 118 h 451"/>
                <a:gd name="T4" fmla="*/ 118 w 267"/>
                <a:gd name="T5" fmla="*/ 3 h 451"/>
                <a:gd name="T6" fmla="*/ 245 w 267"/>
                <a:gd name="T7" fmla="*/ 84 h 451"/>
                <a:gd name="T8" fmla="*/ 253 w 267"/>
                <a:gd name="T9" fmla="*/ 120 h 451"/>
                <a:gd name="T10" fmla="*/ 266 w 267"/>
                <a:gd name="T11" fmla="*/ 432 h 451"/>
                <a:gd name="T12" fmla="*/ 251 w 267"/>
                <a:gd name="T13" fmla="*/ 447 h 451"/>
                <a:gd name="T14" fmla="*/ 33 w 267"/>
                <a:gd name="T15" fmla="*/ 450 h 451"/>
                <a:gd name="T16" fmla="*/ 16 w 267"/>
                <a:gd name="T17" fmla="*/ 434 h 451"/>
                <a:gd name="T18" fmla="*/ 10 w 267"/>
                <a:gd name="T19" fmla="*/ 264 h 4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7" h="451">
                  <a:moveTo>
                    <a:pt x="10" y="264"/>
                  </a:moveTo>
                  <a:cubicBezTo>
                    <a:pt x="8" y="216"/>
                    <a:pt x="5" y="167"/>
                    <a:pt x="3" y="118"/>
                  </a:cubicBezTo>
                  <a:cubicBezTo>
                    <a:pt x="0" y="44"/>
                    <a:pt x="44" y="0"/>
                    <a:pt x="118" y="3"/>
                  </a:cubicBezTo>
                  <a:cubicBezTo>
                    <a:pt x="175" y="5"/>
                    <a:pt x="221" y="28"/>
                    <a:pt x="245" y="84"/>
                  </a:cubicBezTo>
                  <a:cubicBezTo>
                    <a:pt x="250" y="95"/>
                    <a:pt x="253" y="107"/>
                    <a:pt x="253" y="120"/>
                  </a:cubicBezTo>
                  <a:cubicBezTo>
                    <a:pt x="258" y="224"/>
                    <a:pt x="262" y="328"/>
                    <a:pt x="266" y="432"/>
                  </a:cubicBezTo>
                  <a:cubicBezTo>
                    <a:pt x="267" y="444"/>
                    <a:pt x="263" y="447"/>
                    <a:pt x="251" y="447"/>
                  </a:cubicBezTo>
                  <a:cubicBezTo>
                    <a:pt x="179" y="448"/>
                    <a:pt x="106" y="449"/>
                    <a:pt x="33" y="450"/>
                  </a:cubicBezTo>
                  <a:cubicBezTo>
                    <a:pt x="20" y="451"/>
                    <a:pt x="16" y="447"/>
                    <a:pt x="16" y="434"/>
                  </a:cubicBezTo>
                  <a:cubicBezTo>
                    <a:pt x="14" y="377"/>
                    <a:pt x="12" y="321"/>
                    <a:pt x="10" y="264"/>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 name="Freeform 22">
              <a:extLst>
                <a:ext uri="{FF2B5EF4-FFF2-40B4-BE49-F238E27FC236}">
                  <a16:creationId xmlns:a16="http://schemas.microsoft.com/office/drawing/2014/main" id="{0C4CAABB-2D58-9762-B5AC-75FF83D7B860}"/>
                </a:ext>
              </a:extLst>
            </p:cNvPr>
            <p:cNvSpPr>
              <a:spLocks/>
            </p:cNvSpPr>
            <p:nvPr/>
          </p:nvSpPr>
          <p:spPr bwMode="auto">
            <a:xfrm>
              <a:off x="4899025" y="3946525"/>
              <a:ext cx="1557337" cy="146050"/>
            </a:xfrm>
            <a:custGeom>
              <a:avLst/>
              <a:gdLst>
                <a:gd name="T0" fmla="*/ 24 w 1718"/>
                <a:gd name="T1" fmla="*/ 157 h 160"/>
                <a:gd name="T2" fmla="*/ 5 w 1718"/>
                <a:gd name="T3" fmla="*/ 132 h 160"/>
                <a:gd name="T4" fmla="*/ 16 w 1718"/>
                <a:gd name="T5" fmla="*/ 93 h 160"/>
                <a:gd name="T6" fmla="*/ 185 w 1718"/>
                <a:gd name="T7" fmla="*/ 79 h 160"/>
                <a:gd name="T8" fmla="*/ 308 w 1718"/>
                <a:gd name="T9" fmla="*/ 69 h 160"/>
                <a:gd name="T10" fmla="*/ 491 w 1718"/>
                <a:gd name="T11" fmla="*/ 55 h 160"/>
                <a:gd name="T12" fmla="*/ 628 w 1718"/>
                <a:gd name="T13" fmla="*/ 45 h 160"/>
                <a:gd name="T14" fmla="*/ 803 w 1718"/>
                <a:gd name="T15" fmla="*/ 34 h 160"/>
                <a:gd name="T16" fmla="*/ 883 w 1718"/>
                <a:gd name="T17" fmla="*/ 30 h 160"/>
                <a:gd name="T18" fmla="*/ 1076 w 1718"/>
                <a:gd name="T19" fmla="*/ 20 h 160"/>
                <a:gd name="T20" fmla="*/ 1353 w 1718"/>
                <a:gd name="T21" fmla="*/ 8 h 160"/>
                <a:gd name="T22" fmla="*/ 1658 w 1718"/>
                <a:gd name="T23" fmla="*/ 1 h 160"/>
                <a:gd name="T24" fmla="*/ 1716 w 1718"/>
                <a:gd name="T25" fmla="*/ 29 h 160"/>
                <a:gd name="T26" fmla="*/ 1716 w 1718"/>
                <a:gd name="T27" fmla="*/ 89 h 160"/>
                <a:gd name="T28" fmla="*/ 1711 w 1718"/>
                <a:gd name="T29" fmla="*/ 94 h 160"/>
                <a:gd name="T30" fmla="*/ 1653 w 1718"/>
                <a:gd name="T31" fmla="*/ 72 h 160"/>
                <a:gd name="T32" fmla="*/ 1400 w 1718"/>
                <a:gd name="T33" fmla="*/ 78 h 160"/>
                <a:gd name="T34" fmla="*/ 1167 w 1718"/>
                <a:gd name="T35" fmla="*/ 86 h 160"/>
                <a:gd name="T36" fmla="*/ 955 w 1718"/>
                <a:gd name="T37" fmla="*/ 94 h 160"/>
                <a:gd name="T38" fmla="*/ 725 w 1718"/>
                <a:gd name="T39" fmla="*/ 105 h 160"/>
                <a:gd name="T40" fmla="*/ 494 w 1718"/>
                <a:gd name="T41" fmla="*/ 122 h 160"/>
                <a:gd name="T42" fmla="*/ 270 w 1718"/>
                <a:gd name="T43" fmla="*/ 137 h 160"/>
                <a:gd name="T44" fmla="*/ 34 w 1718"/>
                <a:gd name="T45" fmla="*/ 153 h 160"/>
                <a:gd name="T46" fmla="*/ 24 w 1718"/>
                <a:gd name="T47" fmla="*/ 157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718" h="160">
                  <a:moveTo>
                    <a:pt x="24" y="157"/>
                  </a:moveTo>
                  <a:cubicBezTo>
                    <a:pt x="3" y="160"/>
                    <a:pt x="0" y="150"/>
                    <a:pt x="5" y="132"/>
                  </a:cubicBezTo>
                  <a:cubicBezTo>
                    <a:pt x="8" y="119"/>
                    <a:pt x="9" y="105"/>
                    <a:pt x="16" y="93"/>
                  </a:cubicBezTo>
                  <a:cubicBezTo>
                    <a:pt x="72" y="92"/>
                    <a:pt x="128" y="84"/>
                    <a:pt x="185" y="79"/>
                  </a:cubicBezTo>
                  <a:cubicBezTo>
                    <a:pt x="226" y="76"/>
                    <a:pt x="267" y="72"/>
                    <a:pt x="308" y="69"/>
                  </a:cubicBezTo>
                  <a:cubicBezTo>
                    <a:pt x="369" y="64"/>
                    <a:pt x="430" y="59"/>
                    <a:pt x="491" y="55"/>
                  </a:cubicBezTo>
                  <a:cubicBezTo>
                    <a:pt x="536" y="51"/>
                    <a:pt x="582" y="48"/>
                    <a:pt x="628" y="45"/>
                  </a:cubicBezTo>
                  <a:cubicBezTo>
                    <a:pt x="686" y="41"/>
                    <a:pt x="745" y="39"/>
                    <a:pt x="803" y="34"/>
                  </a:cubicBezTo>
                  <a:cubicBezTo>
                    <a:pt x="830" y="32"/>
                    <a:pt x="856" y="31"/>
                    <a:pt x="883" y="30"/>
                  </a:cubicBezTo>
                  <a:cubicBezTo>
                    <a:pt x="947" y="28"/>
                    <a:pt x="1012" y="23"/>
                    <a:pt x="1076" y="20"/>
                  </a:cubicBezTo>
                  <a:cubicBezTo>
                    <a:pt x="1168" y="16"/>
                    <a:pt x="1261" y="12"/>
                    <a:pt x="1353" y="8"/>
                  </a:cubicBezTo>
                  <a:cubicBezTo>
                    <a:pt x="1455" y="4"/>
                    <a:pt x="1557" y="0"/>
                    <a:pt x="1658" y="1"/>
                  </a:cubicBezTo>
                  <a:cubicBezTo>
                    <a:pt x="1682" y="1"/>
                    <a:pt x="1704" y="5"/>
                    <a:pt x="1716" y="29"/>
                  </a:cubicBezTo>
                  <a:cubicBezTo>
                    <a:pt x="1716" y="49"/>
                    <a:pt x="1716" y="69"/>
                    <a:pt x="1716" y="89"/>
                  </a:cubicBezTo>
                  <a:cubicBezTo>
                    <a:pt x="1714" y="91"/>
                    <a:pt x="1718" y="103"/>
                    <a:pt x="1711" y="94"/>
                  </a:cubicBezTo>
                  <a:cubicBezTo>
                    <a:pt x="1695" y="75"/>
                    <a:pt x="1676" y="73"/>
                    <a:pt x="1653" y="72"/>
                  </a:cubicBezTo>
                  <a:cubicBezTo>
                    <a:pt x="1569" y="71"/>
                    <a:pt x="1484" y="75"/>
                    <a:pt x="1400" y="78"/>
                  </a:cubicBezTo>
                  <a:cubicBezTo>
                    <a:pt x="1322" y="80"/>
                    <a:pt x="1244" y="83"/>
                    <a:pt x="1167" y="86"/>
                  </a:cubicBezTo>
                  <a:cubicBezTo>
                    <a:pt x="1096" y="88"/>
                    <a:pt x="1026" y="91"/>
                    <a:pt x="955" y="94"/>
                  </a:cubicBezTo>
                  <a:cubicBezTo>
                    <a:pt x="879" y="96"/>
                    <a:pt x="802" y="100"/>
                    <a:pt x="725" y="105"/>
                  </a:cubicBezTo>
                  <a:cubicBezTo>
                    <a:pt x="648" y="111"/>
                    <a:pt x="571" y="116"/>
                    <a:pt x="494" y="122"/>
                  </a:cubicBezTo>
                  <a:cubicBezTo>
                    <a:pt x="420" y="127"/>
                    <a:pt x="345" y="132"/>
                    <a:pt x="270" y="137"/>
                  </a:cubicBezTo>
                  <a:cubicBezTo>
                    <a:pt x="191" y="143"/>
                    <a:pt x="112" y="150"/>
                    <a:pt x="34" y="153"/>
                  </a:cubicBezTo>
                  <a:cubicBezTo>
                    <a:pt x="30" y="153"/>
                    <a:pt x="27" y="156"/>
                    <a:pt x="24" y="157"/>
                  </a:cubicBezTo>
                  <a:close/>
                </a:path>
              </a:pathLst>
            </a:custGeom>
            <a:solidFill>
              <a:srgbClr val="F5C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 name="Freeform 23">
              <a:extLst>
                <a:ext uri="{FF2B5EF4-FFF2-40B4-BE49-F238E27FC236}">
                  <a16:creationId xmlns:a16="http://schemas.microsoft.com/office/drawing/2014/main" id="{F268068D-CEF3-0F87-12CC-D1282BF41C25}"/>
                </a:ext>
              </a:extLst>
            </p:cNvPr>
            <p:cNvSpPr>
              <a:spLocks/>
            </p:cNvSpPr>
            <p:nvPr/>
          </p:nvSpPr>
          <p:spPr bwMode="auto">
            <a:xfrm>
              <a:off x="4899025" y="3848100"/>
              <a:ext cx="1555750" cy="152400"/>
            </a:xfrm>
            <a:custGeom>
              <a:avLst/>
              <a:gdLst>
                <a:gd name="T0" fmla="*/ 32 w 1716"/>
                <a:gd name="T1" fmla="*/ 157 h 167"/>
                <a:gd name="T2" fmla="*/ 7 w 1716"/>
                <a:gd name="T3" fmla="*/ 125 h 167"/>
                <a:gd name="T4" fmla="*/ 15 w 1716"/>
                <a:gd name="T5" fmla="*/ 105 h 167"/>
                <a:gd name="T6" fmla="*/ 54 w 1716"/>
                <a:gd name="T7" fmla="*/ 94 h 167"/>
                <a:gd name="T8" fmla="*/ 362 w 1716"/>
                <a:gd name="T9" fmla="*/ 68 h 167"/>
                <a:gd name="T10" fmla="*/ 659 w 1716"/>
                <a:gd name="T11" fmla="*/ 46 h 167"/>
                <a:gd name="T12" fmla="*/ 828 w 1716"/>
                <a:gd name="T13" fmla="*/ 36 h 167"/>
                <a:gd name="T14" fmla="*/ 1081 w 1716"/>
                <a:gd name="T15" fmla="*/ 22 h 167"/>
                <a:gd name="T16" fmla="*/ 1171 w 1716"/>
                <a:gd name="T17" fmla="*/ 18 h 167"/>
                <a:gd name="T18" fmla="*/ 1316 w 1716"/>
                <a:gd name="T19" fmla="*/ 12 h 167"/>
                <a:gd name="T20" fmla="*/ 1615 w 1716"/>
                <a:gd name="T21" fmla="*/ 5 h 167"/>
                <a:gd name="T22" fmla="*/ 1655 w 1716"/>
                <a:gd name="T23" fmla="*/ 1 h 167"/>
                <a:gd name="T24" fmla="*/ 1716 w 1716"/>
                <a:gd name="T25" fmla="*/ 33 h 167"/>
                <a:gd name="T26" fmla="*/ 1716 w 1716"/>
                <a:gd name="T27" fmla="*/ 101 h 167"/>
                <a:gd name="T28" fmla="*/ 1701 w 1716"/>
                <a:gd name="T29" fmla="*/ 98 h 167"/>
                <a:gd name="T30" fmla="*/ 1617 w 1716"/>
                <a:gd name="T31" fmla="*/ 83 h 167"/>
                <a:gd name="T32" fmla="*/ 1589 w 1716"/>
                <a:gd name="T33" fmla="*/ 85 h 167"/>
                <a:gd name="T34" fmla="*/ 1378 w 1716"/>
                <a:gd name="T35" fmla="*/ 90 h 167"/>
                <a:gd name="T36" fmla="*/ 1144 w 1716"/>
                <a:gd name="T37" fmla="*/ 98 h 167"/>
                <a:gd name="T38" fmla="*/ 935 w 1716"/>
                <a:gd name="T39" fmla="*/ 106 h 167"/>
                <a:gd name="T40" fmla="*/ 690 w 1716"/>
                <a:gd name="T41" fmla="*/ 120 h 167"/>
                <a:gd name="T42" fmla="*/ 485 w 1716"/>
                <a:gd name="T43" fmla="*/ 134 h 167"/>
                <a:gd name="T44" fmla="*/ 295 w 1716"/>
                <a:gd name="T45" fmla="*/ 148 h 167"/>
                <a:gd name="T46" fmla="*/ 151 w 1716"/>
                <a:gd name="T47" fmla="*/ 157 h 167"/>
                <a:gd name="T48" fmla="*/ 64 w 1716"/>
                <a:gd name="T49" fmla="*/ 163 h 167"/>
                <a:gd name="T50" fmla="*/ 32 w 1716"/>
                <a:gd name="T51" fmla="*/ 157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716" h="167">
                  <a:moveTo>
                    <a:pt x="32" y="157"/>
                  </a:moveTo>
                  <a:cubicBezTo>
                    <a:pt x="0" y="158"/>
                    <a:pt x="0" y="158"/>
                    <a:pt x="7" y="125"/>
                  </a:cubicBezTo>
                  <a:cubicBezTo>
                    <a:pt x="8" y="118"/>
                    <a:pt x="5" y="109"/>
                    <a:pt x="15" y="105"/>
                  </a:cubicBezTo>
                  <a:cubicBezTo>
                    <a:pt x="26" y="96"/>
                    <a:pt x="41" y="95"/>
                    <a:pt x="54" y="94"/>
                  </a:cubicBezTo>
                  <a:cubicBezTo>
                    <a:pt x="157" y="86"/>
                    <a:pt x="260" y="76"/>
                    <a:pt x="362" y="68"/>
                  </a:cubicBezTo>
                  <a:cubicBezTo>
                    <a:pt x="461" y="60"/>
                    <a:pt x="560" y="53"/>
                    <a:pt x="659" y="46"/>
                  </a:cubicBezTo>
                  <a:cubicBezTo>
                    <a:pt x="715" y="42"/>
                    <a:pt x="772" y="40"/>
                    <a:pt x="828" y="36"/>
                  </a:cubicBezTo>
                  <a:cubicBezTo>
                    <a:pt x="912" y="31"/>
                    <a:pt x="997" y="29"/>
                    <a:pt x="1081" y="22"/>
                  </a:cubicBezTo>
                  <a:cubicBezTo>
                    <a:pt x="1111" y="19"/>
                    <a:pt x="1141" y="19"/>
                    <a:pt x="1171" y="18"/>
                  </a:cubicBezTo>
                  <a:cubicBezTo>
                    <a:pt x="1219" y="17"/>
                    <a:pt x="1268" y="14"/>
                    <a:pt x="1316" y="12"/>
                  </a:cubicBezTo>
                  <a:cubicBezTo>
                    <a:pt x="1416" y="9"/>
                    <a:pt x="1516" y="4"/>
                    <a:pt x="1615" y="5"/>
                  </a:cubicBezTo>
                  <a:cubicBezTo>
                    <a:pt x="1629" y="5"/>
                    <a:pt x="1642" y="0"/>
                    <a:pt x="1655" y="1"/>
                  </a:cubicBezTo>
                  <a:cubicBezTo>
                    <a:pt x="1680" y="4"/>
                    <a:pt x="1703" y="9"/>
                    <a:pt x="1716" y="33"/>
                  </a:cubicBezTo>
                  <a:cubicBezTo>
                    <a:pt x="1716" y="56"/>
                    <a:pt x="1716" y="78"/>
                    <a:pt x="1716" y="101"/>
                  </a:cubicBezTo>
                  <a:cubicBezTo>
                    <a:pt x="1710" y="103"/>
                    <a:pt x="1705" y="101"/>
                    <a:pt x="1701" y="98"/>
                  </a:cubicBezTo>
                  <a:cubicBezTo>
                    <a:pt x="1676" y="77"/>
                    <a:pt x="1646" y="80"/>
                    <a:pt x="1617" y="83"/>
                  </a:cubicBezTo>
                  <a:cubicBezTo>
                    <a:pt x="1608" y="83"/>
                    <a:pt x="1599" y="85"/>
                    <a:pt x="1589" y="85"/>
                  </a:cubicBezTo>
                  <a:cubicBezTo>
                    <a:pt x="1519" y="82"/>
                    <a:pt x="1448" y="88"/>
                    <a:pt x="1378" y="90"/>
                  </a:cubicBezTo>
                  <a:cubicBezTo>
                    <a:pt x="1300" y="92"/>
                    <a:pt x="1222" y="95"/>
                    <a:pt x="1144" y="98"/>
                  </a:cubicBezTo>
                  <a:cubicBezTo>
                    <a:pt x="1075" y="100"/>
                    <a:pt x="1005" y="103"/>
                    <a:pt x="935" y="106"/>
                  </a:cubicBezTo>
                  <a:cubicBezTo>
                    <a:pt x="854" y="109"/>
                    <a:pt x="772" y="113"/>
                    <a:pt x="690" y="120"/>
                  </a:cubicBezTo>
                  <a:cubicBezTo>
                    <a:pt x="622" y="125"/>
                    <a:pt x="554" y="129"/>
                    <a:pt x="485" y="134"/>
                  </a:cubicBezTo>
                  <a:cubicBezTo>
                    <a:pt x="422" y="138"/>
                    <a:pt x="358" y="143"/>
                    <a:pt x="295" y="148"/>
                  </a:cubicBezTo>
                  <a:cubicBezTo>
                    <a:pt x="247" y="151"/>
                    <a:pt x="199" y="155"/>
                    <a:pt x="151" y="157"/>
                  </a:cubicBezTo>
                  <a:cubicBezTo>
                    <a:pt x="122" y="159"/>
                    <a:pt x="93" y="160"/>
                    <a:pt x="64" y="163"/>
                  </a:cubicBezTo>
                  <a:cubicBezTo>
                    <a:pt x="53" y="164"/>
                    <a:pt x="41" y="167"/>
                    <a:pt x="32" y="157"/>
                  </a:cubicBezTo>
                  <a:close/>
                </a:path>
              </a:pathLst>
            </a:custGeom>
            <a:solidFill>
              <a:srgbClr val="F5C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 name="Freeform 24">
              <a:extLst>
                <a:ext uri="{FF2B5EF4-FFF2-40B4-BE49-F238E27FC236}">
                  <a16:creationId xmlns:a16="http://schemas.microsoft.com/office/drawing/2014/main" id="{4BEF01B0-C11E-6CF1-AC60-C5CA216E1C54}"/>
                </a:ext>
              </a:extLst>
            </p:cNvPr>
            <p:cNvSpPr>
              <a:spLocks/>
            </p:cNvSpPr>
            <p:nvPr/>
          </p:nvSpPr>
          <p:spPr bwMode="auto">
            <a:xfrm>
              <a:off x="7624763" y="4092575"/>
              <a:ext cx="196850" cy="434975"/>
            </a:xfrm>
            <a:custGeom>
              <a:avLst/>
              <a:gdLst>
                <a:gd name="T0" fmla="*/ 217 w 217"/>
                <a:gd name="T1" fmla="*/ 465 h 481"/>
                <a:gd name="T2" fmla="*/ 152 w 217"/>
                <a:gd name="T3" fmla="*/ 470 h 481"/>
                <a:gd name="T4" fmla="*/ 5 w 217"/>
                <a:gd name="T5" fmla="*/ 479 h 481"/>
                <a:gd name="T6" fmla="*/ 0 w 217"/>
                <a:gd name="T7" fmla="*/ 130 h 481"/>
                <a:gd name="T8" fmla="*/ 5 w 217"/>
                <a:gd name="T9" fmla="*/ 81 h 481"/>
                <a:gd name="T10" fmla="*/ 85 w 217"/>
                <a:gd name="T11" fmla="*/ 5 h 481"/>
                <a:gd name="T12" fmla="*/ 195 w 217"/>
                <a:gd name="T13" fmla="*/ 61 h 481"/>
                <a:gd name="T14" fmla="*/ 212 w 217"/>
                <a:gd name="T15" fmla="*/ 129 h 481"/>
                <a:gd name="T16" fmla="*/ 217 w 217"/>
                <a:gd name="T17" fmla="*/ 465 h 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7" h="481">
                  <a:moveTo>
                    <a:pt x="217" y="465"/>
                  </a:moveTo>
                  <a:cubicBezTo>
                    <a:pt x="196" y="472"/>
                    <a:pt x="174" y="469"/>
                    <a:pt x="152" y="470"/>
                  </a:cubicBezTo>
                  <a:cubicBezTo>
                    <a:pt x="103" y="474"/>
                    <a:pt x="54" y="481"/>
                    <a:pt x="5" y="479"/>
                  </a:cubicBezTo>
                  <a:cubicBezTo>
                    <a:pt x="3" y="363"/>
                    <a:pt x="2" y="246"/>
                    <a:pt x="0" y="130"/>
                  </a:cubicBezTo>
                  <a:cubicBezTo>
                    <a:pt x="0" y="113"/>
                    <a:pt x="0" y="97"/>
                    <a:pt x="5" y="81"/>
                  </a:cubicBezTo>
                  <a:cubicBezTo>
                    <a:pt x="17" y="37"/>
                    <a:pt x="47" y="9"/>
                    <a:pt x="85" y="5"/>
                  </a:cubicBezTo>
                  <a:cubicBezTo>
                    <a:pt x="135" y="0"/>
                    <a:pt x="173" y="20"/>
                    <a:pt x="195" y="61"/>
                  </a:cubicBezTo>
                  <a:cubicBezTo>
                    <a:pt x="206" y="82"/>
                    <a:pt x="212" y="105"/>
                    <a:pt x="212" y="129"/>
                  </a:cubicBezTo>
                  <a:cubicBezTo>
                    <a:pt x="214" y="241"/>
                    <a:pt x="216" y="353"/>
                    <a:pt x="217" y="465"/>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 name="Freeform 25">
              <a:extLst>
                <a:ext uri="{FF2B5EF4-FFF2-40B4-BE49-F238E27FC236}">
                  <a16:creationId xmlns:a16="http://schemas.microsoft.com/office/drawing/2014/main" id="{52AA9127-5C40-10C5-6BE3-FCA4398CDFA1}"/>
                </a:ext>
              </a:extLst>
            </p:cNvPr>
            <p:cNvSpPr>
              <a:spLocks/>
            </p:cNvSpPr>
            <p:nvPr/>
          </p:nvSpPr>
          <p:spPr bwMode="auto">
            <a:xfrm>
              <a:off x="6926263" y="3140075"/>
              <a:ext cx="238125" cy="350838"/>
            </a:xfrm>
            <a:custGeom>
              <a:avLst/>
              <a:gdLst>
                <a:gd name="T0" fmla="*/ 259 w 262"/>
                <a:gd name="T1" fmla="*/ 235 h 388"/>
                <a:gd name="T2" fmla="*/ 259 w 262"/>
                <a:gd name="T3" fmla="*/ 369 h 388"/>
                <a:gd name="T4" fmla="*/ 241 w 262"/>
                <a:gd name="T5" fmla="*/ 387 h 388"/>
                <a:gd name="T6" fmla="*/ 25 w 262"/>
                <a:gd name="T7" fmla="*/ 387 h 388"/>
                <a:gd name="T8" fmla="*/ 6 w 262"/>
                <a:gd name="T9" fmla="*/ 368 h 388"/>
                <a:gd name="T10" fmla="*/ 3 w 262"/>
                <a:gd name="T11" fmla="*/ 106 h 388"/>
                <a:gd name="T12" fmla="*/ 97 w 262"/>
                <a:gd name="T13" fmla="*/ 4 h 388"/>
                <a:gd name="T14" fmla="*/ 189 w 262"/>
                <a:gd name="T15" fmla="*/ 15 h 388"/>
                <a:gd name="T16" fmla="*/ 259 w 262"/>
                <a:gd name="T17" fmla="*/ 116 h 388"/>
                <a:gd name="T18" fmla="*/ 259 w 262"/>
                <a:gd name="T19" fmla="*/ 235 h 388"/>
                <a:gd name="T20" fmla="*/ 259 w 262"/>
                <a:gd name="T21" fmla="*/ 235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2" h="388">
                  <a:moveTo>
                    <a:pt x="259" y="235"/>
                  </a:moveTo>
                  <a:cubicBezTo>
                    <a:pt x="259" y="280"/>
                    <a:pt x="258" y="325"/>
                    <a:pt x="259" y="369"/>
                  </a:cubicBezTo>
                  <a:cubicBezTo>
                    <a:pt x="259" y="383"/>
                    <a:pt x="255" y="388"/>
                    <a:pt x="241" y="387"/>
                  </a:cubicBezTo>
                  <a:cubicBezTo>
                    <a:pt x="169" y="387"/>
                    <a:pt x="97" y="387"/>
                    <a:pt x="25" y="387"/>
                  </a:cubicBezTo>
                  <a:cubicBezTo>
                    <a:pt x="9" y="388"/>
                    <a:pt x="7" y="381"/>
                    <a:pt x="6" y="368"/>
                  </a:cubicBezTo>
                  <a:cubicBezTo>
                    <a:pt x="0" y="280"/>
                    <a:pt x="6" y="193"/>
                    <a:pt x="3" y="106"/>
                  </a:cubicBezTo>
                  <a:cubicBezTo>
                    <a:pt x="1" y="41"/>
                    <a:pt x="42" y="10"/>
                    <a:pt x="97" y="4"/>
                  </a:cubicBezTo>
                  <a:cubicBezTo>
                    <a:pt x="128" y="0"/>
                    <a:pt x="159" y="4"/>
                    <a:pt x="189" y="15"/>
                  </a:cubicBezTo>
                  <a:cubicBezTo>
                    <a:pt x="232" y="31"/>
                    <a:pt x="262" y="73"/>
                    <a:pt x="259" y="116"/>
                  </a:cubicBezTo>
                  <a:cubicBezTo>
                    <a:pt x="257" y="155"/>
                    <a:pt x="259" y="196"/>
                    <a:pt x="259" y="235"/>
                  </a:cubicBezTo>
                  <a:cubicBezTo>
                    <a:pt x="259" y="235"/>
                    <a:pt x="259" y="235"/>
                    <a:pt x="259" y="235"/>
                  </a:cubicBezTo>
                  <a:close/>
                </a:path>
              </a:pathLst>
            </a:custGeom>
            <a:solidFill>
              <a:srgbClr val="F5C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 name="Freeform 26">
              <a:extLst>
                <a:ext uri="{FF2B5EF4-FFF2-40B4-BE49-F238E27FC236}">
                  <a16:creationId xmlns:a16="http://schemas.microsoft.com/office/drawing/2014/main" id="{32560D82-5C8C-4331-1A62-F5CAD484D96F}"/>
                </a:ext>
              </a:extLst>
            </p:cNvPr>
            <p:cNvSpPr>
              <a:spLocks/>
            </p:cNvSpPr>
            <p:nvPr/>
          </p:nvSpPr>
          <p:spPr bwMode="auto">
            <a:xfrm>
              <a:off x="7593013" y="3586163"/>
              <a:ext cx="212725" cy="382588"/>
            </a:xfrm>
            <a:custGeom>
              <a:avLst/>
              <a:gdLst>
                <a:gd name="T0" fmla="*/ 125 w 233"/>
                <a:gd name="T1" fmla="*/ 421 h 423"/>
                <a:gd name="T2" fmla="*/ 38 w 233"/>
                <a:gd name="T3" fmla="*/ 422 h 423"/>
                <a:gd name="T4" fmla="*/ 20 w 233"/>
                <a:gd name="T5" fmla="*/ 405 h 423"/>
                <a:gd name="T6" fmla="*/ 3 w 233"/>
                <a:gd name="T7" fmla="*/ 114 h 423"/>
                <a:gd name="T8" fmla="*/ 52 w 233"/>
                <a:gd name="T9" fmla="*/ 18 h 423"/>
                <a:gd name="T10" fmla="*/ 174 w 233"/>
                <a:gd name="T11" fmla="*/ 37 h 423"/>
                <a:gd name="T12" fmla="*/ 214 w 233"/>
                <a:gd name="T13" fmla="*/ 112 h 423"/>
                <a:gd name="T14" fmla="*/ 231 w 233"/>
                <a:gd name="T15" fmla="*/ 401 h 423"/>
                <a:gd name="T16" fmla="*/ 209 w 233"/>
                <a:gd name="T17" fmla="*/ 422 h 423"/>
                <a:gd name="T18" fmla="*/ 125 w 233"/>
                <a:gd name="T19" fmla="*/ 422 h 423"/>
                <a:gd name="T20" fmla="*/ 125 w 233"/>
                <a:gd name="T21" fmla="*/ 421 h 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3" h="423">
                  <a:moveTo>
                    <a:pt x="125" y="421"/>
                  </a:moveTo>
                  <a:cubicBezTo>
                    <a:pt x="96" y="421"/>
                    <a:pt x="67" y="421"/>
                    <a:pt x="38" y="422"/>
                  </a:cubicBezTo>
                  <a:cubicBezTo>
                    <a:pt x="25" y="422"/>
                    <a:pt x="20" y="418"/>
                    <a:pt x="20" y="405"/>
                  </a:cubicBezTo>
                  <a:cubicBezTo>
                    <a:pt x="14" y="308"/>
                    <a:pt x="8" y="211"/>
                    <a:pt x="3" y="114"/>
                  </a:cubicBezTo>
                  <a:cubicBezTo>
                    <a:pt x="0" y="73"/>
                    <a:pt x="11" y="36"/>
                    <a:pt x="52" y="18"/>
                  </a:cubicBezTo>
                  <a:cubicBezTo>
                    <a:pt x="95" y="0"/>
                    <a:pt x="137" y="7"/>
                    <a:pt x="174" y="37"/>
                  </a:cubicBezTo>
                  <a:cubicBezTo>
                    <a:pt x="197" y="56"/>
                    <a:pt x="212" y="82"/>
                    <a:pt x="214" y="112"/>
                  </a:cubicBezTo>
                  <a:cubicBezTo>
                    <a:pt x="220" y="209"/>
                    <a:pt x="225" y="305"/>
                    <a:pt x="231" y="401"/>
                  </a:cubicBezTo>
                  <a:cubicBezTo>
                    <a:pt x="233" y="421"/>
                    <a:pt x="226" y="423"/>
                    <a:pt x="209" y="422"/>
                  </a:cubicBezTo>
                  <a:cubicBezTo>
                    <a:pt x="181" y="421"/>
                    <a:pt x="153" y="422"/>
                    <a:pt x="125" y="422"/>
                  </a:cubicBezTo>
                  <a:cubicBezTo>
                    <a:pt x="125" y="422"/>
                    <a:pt x="125" y="422"/>
                    <a:pt x="125" y="421"/>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 name="Freeform 27">
              <a:extLst>
                <a:ext uri="{FF2B5EF4-FFF2-40B4-BE49-F238E27FC236}">
                  <a16:creationId xmlns:a16="http://schemas.microsoft.com/office/drawing/2014/main" id="{E191E7DD-8E57-7EDD-11D4-4A34B013419B}"/>
                </a:ext>
              </a:extLst>
            </p:cNvPr>
            <p:cNvSpPr>
              <a:spLocks/>
            </p:cNvSpPr>
            <p:nvPr/>
          </p:nvSpPr>
          <p:spPr bwMode="auto">
            <a:xfrm>
              <a:off x="7258050" y="3160713"/>
              <a:ext cx="227012" cy="355600"/>
            </a:xfrm>
            <a:custGeom>
              <a:avLst/>
              <a:gdLst>
                <a:gd name="T0" fmla="*/ 201 w 251"/>
                <a:gd name="T1" fmla="*/ 391 h 391"/>
                <a:gd name="T2" fmla="*/ 35 w 251"/>
                <a:gd name="T3" fmla="*/ 380 h 391"/>
                <a:gd name="T4" fmla="*/ 13 w 251"/>
                <a:gd name="T5" fmla="*/ 356 h 391"/>
                <a:gd name="T6" fmla="*/ 10 w 251"/>
                <a:gd name="T7" fmla="*/ 264 h 391"/>
                <a:gd name="T8" fmla="*/ 4 w 251"/>
                <a:gd name="T9" fmla="*/ 121 h 391"/>
                <a:gd name="T10" fmla="*/ 5 w 251"/>
                <a:gd name="T11" fmla="*/ 76 h 391"/>
                <a:gd name="T12" fmla="*/ 50 w 251"/>
                <a:gd name="T13" fmla="*/ 23 h 391"/>
                <a:gd name="T14" fmla="*/ 220 w 251"/>
                <a:gd name="T15" fmla="*/ 64 h 391"/>
                <a:gd name="T16" fmla="*/ 237 w 251"/>
                <a:gd name="T17" fmla="*/ 116 h 391"/>
                <a:gd name="T18" fmla="*/ 245 w 251"/>
                <a:gd name="T19" fmla="*/ 347 h 391"/>
                <a:gd name="T20" fmla="*/ 245 w 251"/>
                <a:gd name="T21" fmla="*/ 353 h 391"/>
                <a:gd name="T22" fmla="*/ 201 w 251"/>
                <a:gd name="T23" fmla="*/ 391 h 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1" h="391">
                  <a:moveTo>
                    <a:pt x="201" y="391"/>
                  </a:moveTo>
                  <a:cubicBezTo>
                    <a:pt x="154" y="388"/>
                    <a:pt x="94" y="383"/>
                    <a:pt x="35" y="380"/>
                  </a:cubicBezTo>
                  <a:cubicBezTo>
                    <a:pt x="17" y="379"/>
                    <a:pt x="14" y="370"/>
                    <a:pt x="13" y="356"/>
                  </a:cubicBezTo>
                  <a:cubicBezTo>
                    <a:pt x="12" y="326"/>
                    <a:pt x="12" y="295"/>
                    <a:pt x="10" y="264"/>
                  </a:cubicBezTo>
                  <a:cubicBezTo>
                    <a:pt x="6" y="217"/>
                    <a:pt x="6" y="169"/>
                    <a:pt x="4" y="121"/>
                  </a:cubicBezTo>
                  <a:cubicBezTo>
                    <a:pt x="4" y="106"/>
                    <a:pt x="0" y="91"/>
                    <a:pt x="5" y="76"/>
                  </a:cubicBezTo>
                  <a:cubicBezTo>
                    <a:pt x="13" y="52"/>
                    <a:pt x="27" y="33"/>
                    <a:pt x="50" y="23"/>
                  </a:cubicBezTo>
                  <a:cubicBezTo>
                    <a:pt x="102" y="0"/>
                    <a:pt x="185" y="13"/>
                    <a:pt x="220" y="64"/>
                  </a:cubicBezTo>
                  <a:cubicBezTo>
                    <a:pt x="230" y="80"/>
                    <a:pt x="236" y="97"/>
                    <a:pt x="237" y="116"/>
                  </a:cubicBezTo>
                  <a:cubicBezTo>
                    <a:pt x="239" y="193"/>
                    <a:pt x="242" y="270"/>
                    <a:pt x="245" y="347"/>
                  </a:cubicBezTo>
                  <a:cubicBezTo>
                    <a:pt x="245" y="349"/>
                    <a:pt x="245" y="351"/>
                    <a:pt x="245" y="353"/>
                  </a:cubicBezTo>
                  <a:cubicBezTo>
                    <a:pt x="251" y="391"/>
                    <a:pt x="251" y="391"/>
                    <a:pt x="201" y="391"/>
                  </a:cubicBezTo>
                  <a:close/>
                </a:path>
              </a:pathLst>
            </a:custGeom>
            <a:solidFill>
              <a:srgbClr val="F5C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 name="Freeform 28">
              <a:extLst>
                <a:ext uri="{FF2B5EF4-FFF2-40B4-BE49-F238E27FC236}">
                  <a16:creationId xmlns:a16="http://schemas.microsoft.com/office/drawing/2014/main" id="{30A66EC8-A940-A5AA-6CF3-1CB4ECAD9161}"/>
                </a:ext>
              </a:extLst>
            </p:cNvPr>
            <p:cNvSpPr>
              <a:spLocks/>
            </p:cNvSpPr>
            <p:nvPr/>
          </p:nvSpPr>
          <p:spPr bwMode="auto">
            <a:xfrm>
              <a:off x="4911725" y="3643313"/>
              <a:ext cx="1543050" cy="300038"/>
            </a:xfrm>
            <a:custGeom>
              <a:avLst/>
              <a:gdLst>
                <a:gd name="T0" fmla="*/ 1607 w 1701"/>
                <a:gd name="T1" fmla="*/ 240 h 332"/>
                <a:gd name="T2" fmla="*/ 1344 w 1701"/>
                <a:gd name="T3" fmla="*/ 245 h 332"/>
                <a:gd name="T4" fmla="*/ 924 w 1701"/>
                <a:gd name="T5" fmla="*/ 264 h 332"/>
                <a:gd name="T6" fmla="*/ 475 w 1701"/>
                <a:gd name="T7" fmla="*/ 292 h 332"/>
                <a:gd name="T8" fmla="*/ 17 w 1701"/>
                <a:gd name="T9" fmla="*/ 332 h 332"/>
                <a:gd name="T10" fmla="*/ 3 w 1701"/>
                <a:gd name="T11" fmla="*/ 304 h 332"/>
                <a:gd name="T12" fmla="*/ 29 w 1701"/>
                <a:gd name="T13" fmla="*/ 263 h 332"/>
                <a:gd name="T14" fmla="*/ 70 w 1701"/>
                <a:gd name="T15" fmla="*/ 267 h 332"/>
                <a:gd name="T16" fmla="*/ 73 w 1701"/>
                <a:gd name="T17" fmla="*/ 124 h 332"/>
                <a:gd name="T18" fmla="*/ 81 w 1701"/>
                <a:gd name="T19" fmla="*/ 253 h 332"/>
                <a:gd name="T20" fmla="*/ 114 w 1701"/>
                <a:gd name="T21" fmla="*/ 272 h 332"/>
                <a:gd name="T22" fmla="*/ 138 w 1701"/>
                <a:gd name="T23" fmla="*/ 163 h 332"/>
                <a:gd name="T24" fmla="*/ 149 w 1701"/>
                <a:gd name="T25" fmla="*/ 215 h 332"/>
                <a:gd name="T26" fmla="*/ 166 w 1701"/>
                <a:gd name="T27" fmla="*/ 276 h 332"/>
                <a:gd name="T28" fmla="*/ 189 w 1701"/>
                <a:gd name="T29" fmla="*/ 51 h 332"/>
                <a:gd name="T30" fmla="*/ 201 w 1701"/>
                <a:gd name="T31" fmla="*/ 57 h 332"/>
                <a:gd name="T32" fmla="*/ 229 w 1701"/>
                <a:gd name="T33" fmla="*/ 261 h 332"/>
                <a:gd name="T34" fmla="*/ 300 w 1701"/>
                <a:gd name="T35" fmla="*/ 263 h 332"/>
                <a:gd name="T36" fmla="*/ 362 w 1701"/>
                <a:gd name="T37" fmla="*/ 235 h 332"/>
                <a:gd name="T38" fmla="*/ 373 w 1701"/>
                <a:gd name="T39" fmla="*/ 205 h 332"/>
                <a:gd name="T40" fmla="*/ 480 w 1701"/>
                <a:gd name="T41" fmla="*/ 240 h 332"/>
                <a:gd name="T42" fmla="*/ 570 w 1701"/>
                <a:gd name="T43" fmla="*/ 240 h 332"/>
                <a:gd name="T44" fmla="*/ 766 w 1701"/>
                <a:gd name="T45" fmla="*/ 218 h 332"/>
                <a:gd name="T46" fmla="*/ 893 w 1701"/>
                <a:gd name="T47" fmla="*/ 216 h 332"/>
                <a:gd name="T48" fmla="*/ 973 w 1701"/>
                <a:gd name="T49" fmla="*/ 205 h 332"/>
                <a:gd name="T50" fmla="*/ 1137 w 1701"/>
                <a:gd name="T51" fmla="*/ 168 h 332"/>
                <a:gd name="T52" fmla="*/ 1150 w 1701"/>
                <a:gd name="T53" fmla="*/ 0 h 332"/>
                <a:gd name="T54" fmla="*/ 1185 w 1701"/>
                <a:gd name="T55" fmla="*/ 204 h 332"/>
                <a:gd name="T56" fmla="*/ 1446 w 1701"/>
                <a:gd name="T57" fmla="*/ 192 h 332"/>
                <a:gd name="T58" fmla="*/ 1561 w 1701"/>
                <a:gd name="T59" fmla="*/ 188 h 332"/>
                <a:gd name="T60" fmla="*/ 1581 w 1701"/>
                <a:gd name="T61" fmla="*/ 108 h 332"/>
                <a:gd name="T62" fmla="*/ 1593 w 1701"/>
                <a:gd name="T63" fmla="*/ 178 h 332"/>
                <a:gd name="T64" fmla="*/ 1649 w 1701"/>
                <a:gd name="T65" fmla="*/ 196 h 332"/>
                <a:gd name="T66" fmla="*/ 1701 w 1701"/>
                <a:gd name="T67" fmla="*/ 260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701" h="332">
                  <a:moveTo>
                    <a:pt x="1701" y="260"/>
                  </a:moveTo>
                  <a:cubicBezTo>
                    <a:pt x="1672" y="240"/>
                    <a:pt x="1642" y="230"/>
                    <a:pt x="1607" y="240"/>
                  </a:cubicBezTo>
                  <a:cubicBezTo>
                    <a:pt x="1601" y="241"/>
                    <a:pt x="1594" y="240"/>
                    <a:pt x="1587" y="240"/>
                  </a:cubicBezTo>
                  <a:cubicBezTo>
                    <a:pt x="1506" y="237"/>
                    <a:pt x="1425" y="243"/>
                    <a:pt x="1344" y="245"/>
                  </a:cubicBezTo>
                  <a:cubicBezTo>
                    <a:pt x="1281" y="246"/>
                    <a:pt x="1217" y="250"/>
                    <a:pt x="1154" y="253"/>
                  </a:cubicBezTo>
                  <a:cubicBezTo>
                    <a:pt x="1078" y="256"/>
                    <a:pt x="1001" y="261"/>
                    <a:pt x="924" y="264"/>
                  </a:cubicBezTo>
                  <a:cubicBezTo>
                    <a:pt x="852" y="267"/>
                    <a:pt x="779" y="272"/>
                    <a:pt x="707" y="276"/>
                  </a:cubicBezTo>
                  <a:cubicBezTo>
                    <a:pt x="630" y="281"/>
                    <a:pt x="552" y="286"/>
                    <a:pt x="475" y="292"/>
                  </a:cubicBezTo>
                  <a:cubicBezTo>
                    <a:pt x="389" y="299"/>
                    <a:pt x="303" y="305"/>
                    <a:pt x="217" y="312"/>
                  </a:cubicBezTo>
                  <a:cubicBezTo>
                    <a:pt x="151" y="318"/>
                    <a:pt x="84" y="325"/>
                    <a:pt x="17" y="332"/>
                  </a:cubicBezTo>
                  <a:cubicBezTo>
                    <a:pt x="12" y="332"/>
                    <a:pt x="5" y="332"/>
                    <a:pt x="0" y="332"/>
                  </a:cubicBezTo>
                  <a:cubicBezTo>
                    <a:pt x="1" y="322"/>
                    <a:pt x="2" y="313"/>
                    <a:pt x="3" y="304"/>
                  </a:cubicBezTo>
                  <a:cubicBezTo>
                    <a:pt x="4" y="301"/>
                    <a:pt x="6" y="294"/>
                    <a:pt x="7" y="294"/>
                  </a:cubicBezTo>
                  <a:cubicBezTo>
                    <a:pt x="31" y="295"/>
                    <a:pt x="24" y="275"/>
                    <a:pt x="29" y="263"/>
                  </a:cubicBezTo>
                  <a:cubicBezTo>
                    <a:pt x="30" y="275"/>
                    <a:pt x="26" y="291"/>
                    <a:pt x="48" y="288"/>
                  </a:cubicBezTo>
                  <a:cubicBezTo>
                    <a:pt x="63" y="287"/>
                    <a:pt x="70" y="283"/>
                    <a:pt x="70" y="267"/>
                  </a:cubicBezTo>
                  <a:cubicBezTo>
                    <a:pt x="69" y="226"/>
                    <a:pt x="69" y="186"/>
                    <a:pt x="69" y="145"/>
                  </a:cubicBezTo>
                  <a:cubicBezTo>
                    <a:pt x="70" y="138"/>
                    <a:pt x="68" y="131"/>
                    <a:pt x="73" y="124"/>
                  </a:cubicBezTo>
                  <a:cubicBezTo>
                    <a:pt x="82" y="131"/>
                    <a:pt x="81" y="141"/>
                    <a:pt x="81" y="151"/>
                  </a:cubicBezTo>
                  <a:cubicBezTo>
                    <a:pt x="82" y="185"/>
                    <a:pt x="81" y="219"/>
                    <a:pt x="81" y="253"/>
                  </a:cubicBezTo>
                  <a:cubicBezTo>
                    <a:pt x="82" y="274"/>
                    <a:pt x="84" y="276"/>
                    <a:pt x="104" y="273"/>
                  </a:cubicBezTo>
                  <a:cubicBezTo>
                    <a:pt x="108" y="273"/>
                    <a:pt x="111" y="273"/>
                    <a:pt x="114" y="272"/>
                  </a:cubicBezTo>
                  <a:cubicBezTo>
                    <a:pt x="136" y="270"/>
                    <a:pt x="137" y="269"/>
                    <a:pt x="137" y="247"/>
                  </a:cubicBezTo>
                  <a:cubicBezTo>
                    <a:pt x="138" y="219"/>
                    <a:pt x="137" y="191"/>
                    <a:pt x="138" y="163"/>
                  </a:cubicBezTo>
                  <a:cubicBezTo>
                    <a:pt x="138" y="153"/>
                    <a:pt x="136" y="143"/>
                    <a:pt x="146" y="136"/>
                  </a:cubicBezTo>
                  <a:cubicBezTo>
                    <a:pt x="153" y="162"/>
                    <a:pt x="148" y="189"/>
                    <a:pt x="149" y="215"/>
                  </a:cubicBezTo>
                  <a:cubicBezTo>
                    <a:pt x="150" y="229"/>
                    <a:pt x="150" y="243"/>
                    <a:pt x="149" y="257"/>
                  </a:cubicBezTo>
                  <a:cubicBezTo>
                    <a:pt x="149" y="269"/>
                    <a:pt x="151" y="277"/>
                    <a:pt x="166" y="276"/>
                  </a:cubicBezTo>
                  <a:cubicBezTo>
                    <a:pt x="180" y="275"/>
                    <a:pt x="190" y="274"/>
                    <a:pt x="189" y="256"/>
                  </a:cubicBezTo>
                  <a:cubicBezTo>
                    <a:pt x="189" y="188"/>
                    <a:pt x="189" y="120"/>
                    <a:pt x="189" y="51"/>
                  </a:cubicBezTo>
                  <a:cubicBezTo>
                    <a:pt x="190" y="44"/>
                    <a:pt x="187" y="35"/>
                    <a:pt x="193" y="28"/>
                  </a:cubicBezTo>
                  <a:cubicBezTo>
                    <a:pt x="203" y="36"/>
                    <a:pt x="201" y="47"/>
                    <a:pt x="201" y="57"/>
                  </a:cubicBezTo>
                  <a:cubicBezTo>
                    <a:pt x="202" y="117"/>
                    <a:pt x="201" y="177"/>
                    <a:pt x="201" y="237"/>
                  </a:cubicBezTo>
                  <a:cubicBezTo>
                    <a:pt x="202" y="263"/>
                    <a:pt x="202" y="263"/>
                    <a:pt x="229" y="261"/>
                  </a:cubicBezTo>
                  <a:cubicBezTo>
                    <a:pt x="242" y="260"/>
                    <a:pt x="256" y="259"/>
                    <a:pt x="270" y="257"/>
                  </a:cubicBezTo>
                  <a:cubicBezTo>
                    <a:pt x="281" y="256"/>
                    <a:pt x="292" y="255"/>
                    <a:pt x="300" y="263"/>
                  </a:cubicBezTo>
                  <a:cubicBezTo>
                    <a:pt x="312" y="259"/>
                    <a:pt x="325" y="260"/>
                    <a:pt x="337" y="260"/>
                  </a:cubicBezTo>
                  <a:cubicBezTo>
                    <a:pt x="354" y="260"/>
                    <a:pt x="362" y="254"/>
                    <a:pt x="362" y="235"/>
                  </a:cubicBezTo>
                  <a:cubicBezTo>
                    <a:pt x="361" y="213"/>
                    <a:pt x="358" y="190"/>
                    <a:pt x="365" y="168"/>
                  </a:cubicBezTo>
                  <a:cubicBezTo>
                    <a:pt x="377" y="178"/>
                    <a:pt x="373" y="193"/>
                    <a:pt x="373" y="205"/>
                  </a:cubicBezTo>
                  <a:cubicBezTo>
                    <a:pt x="374" y="246"/>
                    <a:pt x="373" y="246"/>
                    <a:pt x="413" y="244"/>
                  </a:cubicBezTo>
                  <a:cubicBezTo>
                    <a:pt x="435" y="244"/>
                    <a:pt x="457" y="239"/>
                    <a:pt x="480" y="240"/>
                  </a:cubicBezTo>
                  <a:cubicBezTo>
                    <a:pt x="487" y="240"/>
                    <a:pt x="495" y="238"/>
                    <a:pt x="501" y="244"/>
                  </a:cubicBezTo>
                  <a:cubicBezTo>
                    <a:pt x="524" y="247"/>
                    <a:pt x="547" y="239"/>
                    <a:pt x="570" y="240"/>
                  </a:cubicBezTo>
                  <a:cubicBezTo>
                    <a:pt x="579" y="231"/>
                    <a:pt x="590" y="230"/>
                    <a:pt x="601" y="229"/>
                  </a:cubicBezTo>
                  <a:cubicBezTo>
                    <a:pt x="656" y="226"/>
                    <a:pt x="711" y="221"/>
                    <a:pt x="766" y="218"/>
                  </a:cubicBezTo>
                  <a:cubicBezTo>
                    <a:pt x="772" y="217"/>
                    <a:pt x="779" y="218"/>
                    <a:pt x="784" y="224"/>
                  </a:cubicBezTo>
                  <a:cubicBezTo>
                    <a:pt x="820" y="221"/>
                    <a:pt x="857" y="223"/>
                    <a:pt x="893" y="216"/>
                  </a:cubicBezTo>
                  <a:cubicBezTo>
                    <a:pt x="899" y="210"/>
                    <a:pt x="906" y="208"/>
                    <a:pt x="913" y="208"/>
                  </a:cubicBezTo>
                  <a:cubicBezTo>
                    <a:pt x="933" y="209"/>
                    <a:pt x="953" y="204"/>
                    <a:pt x="973" y="205"/>
                  </a:cubicBezTo>
                  <a:cubicBezTo>
                    <a:pt x="1017" y="205"/>
                    <a:pt x="1062" y="199"/>
                    <a:pt x="1106" y="200"/>
                  </a:cubicBezTo>
                  <a:cubicBezTo>
                    <a:pt x="1133" y="200"/>
                    <a:pt x="1137" y="196"/>
                    <a:pt x="1137" y="168"/>
                  </a:cubicBezTo>
                  <a:cubicBezTo>
                    <a:pt x="1137" y="121"/>
                    <a:pt x="1137" y="74"/>
                    <a:pt x="1137" y="27"/>
                  </a:cubicBezTo>
                  <a:cubicBezTo>
                    <a:pt x="1138" y="17"/>
                    <a:pt x="1133" y="3"/>
                    <a:pt x="1150" y="0"/>
                  </a:cubicBezTo>
                  <a:cubicBezTo>
                    <a:pt x="1151" y="56"/>
                    <a:pt x="1153" y="112"/>
                    <a:pt x="1149" y="168"/>
                  </a:cubicBezTo>
                  <a:cubicBezTo>
                    <a:pt x="1149" y="210"/>
                    <a:pt x="1146" y="205"/>
                    <a:pt x="1185" y="204"/>
                  </a:cubicBezTo>
                  <a:cubicBezTo>
                    <a:pt x="1266" y="202"/>
                    <a:pt x="1347" y="199"/>
                    <a:pt x="1428" y="196"/>
                  </a:cubicBezTo>
                  <a:cubicBezTo>
                    <a:pt x="1434" y="196"/>
                    <a:pt x="1440" y="193"/>
                    <a:pt x="1446" y="192"/>
                  </a:cubicBezTo>
                  <a:cubicBezTo>
                    <a:pt x="1459" y="185"/>
                    <a:pt x="1473" y="189"/>
                    <a:pt x="1487" y="188"/>
                  </a:cubicBezTo>
                  <a:cubicBezTo>
                    <a:pt x="1511" y="188"/>
                    <a:pt x="1536" y="188"/>
                    <a:pt x="1561" y="188"/>
                  </a:cubicBezTo>
                  <a:cubicBezTo>
                    <a:pt x="1575" y="188"/>
                    <a:pt x="1581" y="183"/>
                    <a:pt x="1581" y="168"/>
                  </a:cubicBezTo>
                  <a:cubicBezTo>
                    <a:pt x="1581" y="148"/>
                    <a:pt x="1581" y="128"/>
                    <a:pt x="1581" y="108"/>
                  </a:cubicBezTo>
                  <a:cubicBezTo>
                    <a:pt x="1582" y="99"/>
                    <a:pt x="1580" y="88"/>
                    <a:pt x="1592" y="83"/>
                  </a:cubicBezTo>
                  <a:cubicBezTo>
                    <a:pt x="1593" y="115"/>
                    <a:pt x="1594" y="146"/>
                    <a:pt x="1593" y="178"/>
                  </a:cubicBezTo>
                  <a:cubicBezTo>
                    <a:pt x="1593" y="192"/>
                    <a:pt x="1598" y="197"/>
                    <a:pt x="1612" y="196"/>
                  </a:cubicBezTo>
                  <a:cubicBezTo>
                    <a:pt x="1624" y="195"/>
                    <a:pt x="1637" y="196"/>
                    <a:pt x="1649" y="196"/>
                  </a:cubicBezTo>
                  <a:cubicBezTo>
                    <a:pt x="1685" y="196"/>
                    <a:pt x="1701" y="212"/>
                    <a:pt x="1701" y="248"/>
                  </a:cubicBezTo>
                  <a:cubicBezTo>
                    <a:pt x="1701" y="252"/>
                    <a:pt x="1701" y="256"/>
                    <a:pt x="1701" y="260"/>
                  </a:cubicBezTo>
                  <a:close/>
                </a:path>
              </a:pathLst>
            </a:custGeom>
            <a:solidFill>
              <a:srgbClr val="F6D6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8" name="Freeform 29">
              <a:extLst>
                <a:ext uri="{FF2B5EF4-FFF2-40B4-BE49-F238E27FC236}">
                  <a16:creationId xmlns:a16="http://schemas.microsoft.com/office/drawing/2014/main" id="{B0C7CE31-7633-C10D-6DCF-545725092740}"/>
                </a:ext>
              </a:extLst>
            </p:cNvPr>
            <p:cNvSpPr>
              <a:spLocks/>
            </p:cNvSpPr>
            <p:nvPr/>
          </p:nvSpPr>
          <p:spPr bwMode="auto">
            <a:xfrm>
              <a:off x="4911725" y="3913188"/>
              <a:ext cx="1543050" cy="125413"/>
            </a:xfrm>
            <a:custGeom>
              <a:avLst/>
              <a:gdLst>
                <a:gd name="T0" fmla="*/ 17 w 1701"/>
                <a:gd name="T1" fmla="*/ 86 h 139"/>
                <a:gd name="T2" fmla="*/ 233 w 1701"/>
                <a:gd name="T3" fmla="*/ 70 h 139"/>
                <a:gd name="T4" fmla="*/ 374 w 1701"/>
                <a:gd name="T5" fmla="*/ 62 h 139"/>
                <a:gd name="T6" fmla="*/ 577 w 1701"/>
                <a:gd name="T7" fmla="*/ 47 h 139"/>
                <a:gd name="T8" fmla="*/ 644 w 1701"/>
                <a:gd name="T9" fmla="*/ 42 h 139"/>
                <a:gd name="T10" fmla="*/ 891 w 1701"/>
                <a:gd name="T11" fmla="*/ 29 h 139"/>
                <a:gd name="T12" fmla="*/ 1072 w 1701"/>
                <a:gd name="T13" fmla="*/ 22 h 139"/>
                <a:gd name="T14" fmla="*/ 1329 w 1701"/>
                <a:gd name="T15" fmla="*/ 13 h 139"/>
                <a:gd name="T16" fmla="*/ 1566 w 1701"/>
                <a:gd name="T17" fmla="*/ 6 h 139"/>
                <a:gd name="T18" fmla="*/ 1618 w 1701"/>
                <a:gd name="T19" fmla="*/ 2 h 139"/>
                <a:gd name="T20" fmla="*/ 1701 w 1701"/>
                <a:gd name="T21" fmla="*/ 30 h 139"/>
                <a:gd name="T22" fmla="*/ 1701 w 1701"/>
                <a:gd name="T23" fmla="*/ 66 h 139"/>
                <a:gd name="T24" fmla="*/ 1622 w 1701"/>
                <a:gd name="T25" fmla="*/ 45 h 139"/>
                <a:gd name="T26" fmla="*/ 1369 w 1701"/>
                <a:gd name="T27" fmla="*/ 51 h 139"/>
                <a:gd name="T28" fmla="*/ 1177 w 1701"/>
                <a:gd name="T29" fmla="*/ 59 h 139"/>
                <a:gd name="T30" fmla="*/ 1020 w 1701"/>
                <a:gd name="T31" fmla="*/ 66 h 139"/>
                <a:gd name="T32" fmla="*/ 792 w 1701"/>
                <a:gd name="T33" fmla="*/ 79 h 139"/>
                <a:gd name="T34" fmla="*/ 603 w 1701"/>
                <a:gd name="T35" fmla="*/ 91 h 139"/>
                <a:gd name="T36" fmla="*/ 365 w 1701"/>
                <a:gd name="T37" fmla="*/ 109 h 139"/>
                <a:gd name="T38" fmla="*/ 236 w 1701"/>
                <a:gd name="T39" fmla="*/ 118 h 139"/>
                <a:gd name="T40" fmla="*/ 82 w 1701"/>
                <a:gd name="T41" fmla="*/ 133 h 139"/>
                <a:gd name="T42" fmla="*/ 19 w 1701"/>
                <a:gd name="T43" fmla="*/ 138 h 139"/>
                <a:gd name="T44" fmla="*/ 1 w 1701"/>
                <a:gd name="T45" fmla="*/ 130 h 139"/>
                <a:gd name="T46" fmla="*/ 17 w 1701"/>
                <a:gd name="T47" fmla="*/ 86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701" h="139">
                  <a:moveTo>
                    <a:pt x="17" y="86"/>
                  </a:moveTo>
                  <a:cubicBezTo>
                    <a:pt x="89" y="81"/>
                    <a:pt x="161" y="75"/>
                    <a:pt x="233" y="70"/>
                  </a:cubicBezTo>
                  <a:cubicBezTo>
                    <a:pt x="280" y="67"/>
                    <a:pt x="327" y="65"/>
                    <a:pt x="374" y="62"/>
                  </a:cubicBezTo>
                  <a:cubicBezTo>
                    <a:pt x="442" y="57"/>
                    <a:pt x="509" y="51"/>
                    <a:pt x="577" y="47"/>
                  </a:cubicBezTo>
                  <a:cubicBezTo>
                    <a:pt x="599" y="45"/>
                    <a:pt x="622" y="43"/>
                    <a:pt x="644" y="42"/>
                  </a:cubicBezTo>
                  <a:cubicBezTo>
                    <a:pt x="726" y="39"/>
                    <a:pt x="808" y="30"/>
                    <a:pt x="891" y="29"/>
                  </a:cubicBezTo>
                  <a:cubicBezTo>
                    <a:pt x="951" y="28"/>
                    <a:pt x="1011" y="24"/>
                    <a:pt x="1072" y="22"/>
                  </a:cubicBezTo>
                  <a:cubicBezTo>
                    <a:pt x="1158" y="19"/>
                    <a:pt x="1243" y="16"/>
                    <a:pt x="1329" y="13"/>
                  </a:cubicBezTo>
                  <a:cubicBezTo>
                    <a:pt x="1408" y="11"/>
                    <a:pt x="1487" y="6"/>
                    <a:pt x="1566" y="6"/>
                  </a:cubicBezTo>
                  <a:cubicBezTo>
                    <a:pt x="1584" y="6"/>
                    <a:pt x="1600" y="3"/>
                    <a:pt x="1618" y="2"/>
                  </a:cubicBezTo>
                  <a:cubicBezTo>
                    <a:pt x="1650" y="0"/>
                    <a:pt x="1679" y="4"/>
                    <a:pt x="1701" y="30"/>
                  </a:cubicBezTo>
                  <a:cubicBezTo>
                    <a:pt x="1701" y="42"/>
                    <a:pt x="1701" y="54"/>
                    <a:pt x="1701" y="66"/>
                  </a:cubicBezTo>
                  <a:cubicBezTo>
                    <a:pt x="1678" y="47"/>
                    <a:pt x="1651" y="46"/>
                    <a:pt x="1622" y="45"/>
                  </a:cubicBezTo>
                  <a:cubicBezTo>
                    <a:pt x="1537" y="44"/>
                    <a:pt x="1453" y="50"/>
                    <a:pt x="1369" y="51"/>
                  </a:cubicBezTo>
                  <a:cubicBezTo>
                    <a:pt x="1305" y="52"/>
                    <a:pt x="1241" y="56"/>
                    <a:pt x="1177" y="59"/>
                  </a:cubicBezTo>
                  <a:cubicBezTo>
                    <a:pt x="1125" y="61"/>
                    <a:pt x="1073" y="63"/>
                    <a:pt x="1020" y="66"/>
                  </a:cubicBezTo>
                  <a:cubicBezTo>
                    <a:pt x="944" y="71"/>
                    <a:pt x="868" y="74"/>
                    <a:pt x="792" y="79"/>
                  </a:cubicBezTo>
                  <a:cubicBezTo>
                    <a:pt x="729" y="82"/>
                    <a:pt x="666" y="85"/>
                    <a:pt x="603" y="91"/>
                  </a:cubicBezTo>
                  <a:cubicBezTo>
                    <a:pt x="524" y="97"/>
                    <a:pt x="444" y="100"/>
                    <a:pt x="365" y="109"/>
                  </a:cubicBezTo>
                  <a:cubicBezTo>
                    <a:pt x="322" y="114"/>
                    <a:pt x="279" y="115"/>
                    <a:pt x="236" y="118"/>
                  </a:cubicBezTo>
                  <a:cubicBezTo>
                    <a:pt x="185" y="122"/>
                    <a:pt x="133" y="128"/>
                    <a:pt x="82" y="133"/>
                  </a:cubicBezTo>
                  <a:cubicBezTo>
                    <a:pt x="61" y="135"/>
                    <a:pt x="40" y="137"/>
                    <a:pt x="19" y="138"/>
                  </a:cubicBezTo>
                  <a:cubicBezTo>
                    <a:pt x="11" y="138"/>
                    <a:pt x="3" y="139"/>
                    <a:pt x="1" y="130"/>
                  </a:cubicBezTo>
                  <a:cubicBezTo>
                    <a:pt x="1" y="113"/>
                    <a:pt x="0" y="96"/>
                    <a:pt x="17" y="86"/>
                  </a:cubicBezTo>
                  <a:close/>
                </a:path>
              </a:pathLst>
            </a:custGeom>
            <a:solidFill>
              <a:srgbClr val="F6D6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 name="Freeform 30">
              <a:extLst>
                <a:ext uri="{FF2B5EF4-FFF2-40B4-BE49-F238E27FC236}">
                  <a16:creationId xmlns:a16="http://schemas.microsoft.com/office/drawing/2014/main" id="{E39F5006-5DD3-FD6F-EF66-A89606514A3D}"/>
                </a:ext>
              </a:extLst>
            </p:cNvPr>
            <p:cNvSpPr>
              <a:spLocks/>
            </p:cNvSpPr>
            <p:nvPr/>
          </p:nvSpPr>
          <p:spPr bwMode="auto">
            <a:xfrm>
              <a:off x="7570788" y="3211513"/>
              <a:ext cx="200025" cy="319088"/>
            </a:xfrm>
            <a:custGeom>
              <a:avLst/>
              <a:gdLst>
                <a:gd name="T0" fmla="*/ 90 w 221"/>
                <a:gd name="T1" fmla="*/ 4 h 353"/>
                <a:gd name="T2" fmla="*/ 206 w 221"/>
                <a:gd name="T3" fmla="*/ 118 h 353"/>
                <a:gd name="T4" fmla="*/ 220 w 221"/>
                <a:gd name="T5" fmla="*/ 333 h 353"/>
                <a:gd name="T6" fmla="*/ 204 w 221"/>
                <a:gd name="T7" fmla="*/ 352 h 353"/>
                <a:gd name="T8" fmla="*/ 35 w 221"/>
                <a:gd name="T9" fmla="*/ 340 h 353"/>
                <a:gd name="T10" fmla="*/ 21 w 221"/>
                <a:gd name="T11" fmla="*/ 325 h 353"/>
                <a:gd name="T12" fmla="*/ 13 w 221"/>
                <a:gd name="T13" fmla="*/ 184 h 353"/>
                <a:gd name="T14" fmla="*/ 6 w 221"/>
                <a:gd name="T15" fmla="*/ 100 h 353"/>
                <a:gd name="T16" fmla="*/ 90 w 221"/>
                <a:gd name="T17" fmla="*/ 4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1" h="353">
                  <a:moveTo>
                    <a:pt x="90" y="4"/>
                  </a:moveTo>
                  <a:cubicBezTo>
                    <a:pt x="161" y="1"/>
                    <a:pt x="206" y="59"/>
                    <a:pt x="206" y="118"/>
                  </a:cubicBezTo>
                  <a:cubicBezTo>
                    <a:pt x="205" y="190"/>
                    <a:pt x="214" y="261"/>
                    <a:pt x="220" y="333"/>
                  </a:cubicBezTo>
                  <a:cubicBezTo>
                    <a:pt x="221" y="346"/>
                    <a:pt x="220" y="353"/>
                    <a:pt x="204" y="352"/>
                  </a:cubicBezTo>
                  <a:cubicBezTo>
                    <a:pt x="148" y="348"/>
                    <a:pt x="91" y="344"/>
                    <a:pt x="35" y="340"/>
                  </a:cubicBezTo>
                  <a:cubicBezTo>
                    <a:pt x="25" y="339"/>
                    <a:pt x="21" y="334"/>
                    <a:pt x="21" y="325"/>
                  </a:cubicBezTo>
                  <a:cubicBezTo>
                    <a:pt x="18" y="278"/>
                    <a:pt x="16" y="231"/>
                    <a:pt x="13" y="184"/>
                  </a:cubicBezTo>
                  <a:cubicBezTo>
                    <a:pt x="11" y="156"/>
                    <a:pt x="9" y="128"/>
                    <a:pt x="6" y="100"/>
                  </a:cubicBezTo>
                  <a:cubicBezTo>
                    <a:pt x="0" y="53"/>
                    <a:pt x="22" y="0"/>
                    <a:pt x="90" y="4"/>
                  </a:cubicBezTo>
                  <a:close/>
                </a:path>
              </a:pathLst>
            </a:custGeom>
            <a:solidFill>
              <a:srgbClr val="F5C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 name="Freeform 31">
              <a:extLst>
                <a:ext uri="{FF2B5EF4-FFF2-40B4-BE49-F238E27FC236}">
                  <a16:creationId xmlns:a16="http://schemas.microsoft.com/office/drawing/2014/main" id="{2FAAA60A-92E8-F582-AA15-D829E2CE59CE}"/>
                </a:ext>
              </a:extLst>
            </p:cNvPr>
            <p:cNvSpPr>
              <a:spLocks/>
            </p:cNvSpPr>
            <p:nvPr/>
          </p:nvSpPr>
          <p:spPr bwMode="auto">
            <a:xfrm>
              <a:off x="4945063" y="3319463"/>
              <a:ext cx="1149350" cy="223838"/>
            </a:xfrm>
            <a:custGeom>
              <a:avLst/>
              <a:gdLst>
                <a:gd name="T0" fmla="*/ 9 w 1268"/>
                <a:gd name="T1" fmla="*/ 237 h 247"/>
                <a:gd name="T2" fmla="*/ 0 w 1268"/>
                <a:gd name="T3" fmla="*/ 185 h 247"/>
                <a:gd name="T4" fmla="*/ 29 w 1268"/>
                <a:gd name="T5" fmla="*/ 168 h 247"/>
                <a:gd name="T6" fmla="*/ 194 w 1268"/>
                <a:gd name="T7" fmla="*/ 130 h 247"/>
                <a:gd name="T8" fmla="*/ 649 w 1268"/>
                <a:gd name="T9" fmla="*/ 55 h 247"/>
                <a:gd name="T10" fmla="*/ 996 w 1268"/>
                <a:gd name="T11" fmla="*/ 17 h 247"/>
                <a:gd name="T12" fmla="*/ 1145 w 1268"/>
                <a:gd name="T13" fmla="*/ 1 h 247"/>
                <a:gd name="T14" fmla="*/ 1243 w 1268"/>
                <a:gd name="T15" fmla="*/ 17 h 247"/>
                <a:gd name="T16" fmla="*/ 1268 w 1268"/>
                <a:gd name="T17" fmla="*/ 45 h 247"/>
                <a:gd name="T18" fmla="*/ 1268 w 1268"/>
                <a:gd name="T19" fmla="*/ 77 h 247"/>
                <a:gd name="T20" fmla="*/ 1243 w 1268"/>
                <a:gd name="T21" fmla="*/ 79 h 247"/>
                <a:gd name="T22" fmla="*/ 1073 w 1268"/>
                <a:gd name="T23" fmla="*/ 74 h 247"/>
                <a:gd name="T24" fmla="*/ 757 w 1268"/>
                <a:gd name="T25" fmla="*/ 109 h 247"/>
                <a:gd name="T26" fmla="*/ 45 w 1268"/>
                <a:gd name="T27" fmla="*/ 236 h 247"/>
                <a:gd name="T28" fmla="*/ 9 w 1268"/>
                <a:gd name="T29" fmla="*/ 23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68" h="247">
                  <a:moveTo>
                    <a:pt x="9" y="237"/>
                  </a:moveTo>
                  <a:cubicBezTo>
                    <a:pt x="6" y="220"/>
                    <a:pt x="3" y="202"/>
                    <a:pt x="0" y="185"/>
                  </a:cubicBezTo>
                  <a:cubicBezTo>
                    <a:pt x="4" y="170"/>
                    <a:pt x="18" y="171"/>
                    <a:pt x="29" y="168"/>
                  </a:cubicBezTo>
                  <a:cubicBezTo>
                    <a:pt x="83" y="153"/>
                    <a:pt x="139" y="142"/>
                    <a:pt x="194" y="130"/>
                  </a:cubicBezTo>
                  <a:cubicBezTo>
                    <a:pt x="345" y="98"/>
                    <a:pt x="496" y="72"/>
                    <a:pt x="649" y="55"/>
                  </a:cubicBezTo>
                  <a:cubicBezTo>
                    <a:pt x="765" y="42"/>
                    <a:pt x="880" y="30"/>
                    <a:pt x="996" y="17"/>
                  </a:cubicBezTo>
                  <a:cubicBezTo>
                    <a:pt x="1046" y="11"/>
                    <a:pt x="1095" y="3"/>
                    <a:pt x="1145" y="1"/>
                  </a:cubicBezTo>
                  <a:cubicBezTo>
                    <a:pt x="1179" y="0"/>
                    <a:pt x="1211" y="9"/>
                    <a:pt x="1243" y="17"/>
                  </a:cubicBezTo>
                  <a:cubicBezTo>
                    <a:pt x="1257" y="21"/>
                    <a:pt x="1266" y="29"/>
                    <a:pt x="1268" y="45"/>
                  </a:cubicBezTo>
                  <a:cubicBezTo>
                    <a:pt x="1268" y="56"/>
                    <a:pt x="1268" y="66"/>
                    <a:pt x="1268" y="77"/>
                  </a:cubicBezTo>
                  <a:cubicBezTo>
                    <a:pt x="1260" y="84"/>
                    <a:pt x="1252" y="81"/>
                    <a:pt x="1243" y="79"/>
                  </a:cubicBezTo>
                  <a:cubicBezTo>
                    <a:pt x="1187" y="65"/>
                    <a:pt x="1130" y="68"/>
                    <a:pt x="1073" y="74"/>
                  </a:cubicBezTo>
                  <a:cubicBezTo>
                    <a:pt x="968" y="86"/>
                    <a:pt x="863" y="99"/>
                    <a:pt x="757" y="109"/>
                  </a:cubicBezTo>
                  <a:cubicBezTo>
                    <a:pt x="516" y="132"/>
                    <a:pt x="278" y="168"/>
                    <a:pt x="45" y="236"/>
                  </a:cubicBezTo>
                  <a:cubicBezTo>
                    <a:pt x="33" y="239"/>
                    <a:pt x="21" y="247"/>
                    <a:pt x="9" y="237"/>
                  </a:cubicBezTo>
                  <a:close/>
                </a:path>
              </a:pathLst>
            </a:custGeom>
            <a:solidFill>
              <a:srgbClr val="F6D6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 name="Freeform 32">
              <a:extLst>
                <a:ext uri="{FF2B5EF4-FFF2-40B4-BE49-F238E27FC236}">
                  <a16:creationId xmlns:a16="http://schemas.microsoft.com/office/drawing/2014/main" id="{CD9CD4B6-38FC-13B1-6EDC-A6B96A380F9F}"/>
                </a:ext>
              </a:extLst>
            </p:cNvPr>
            <p:cNvSpPr>
              <a:spLocks/>
            </p:cNvSpPr>
            <p:nvPr/>
          </p:nvSpPr>
          <p:spPr bwMode="auto">
            <a:xfrm>
              <a:off x="4938713" y="3273425"/>
              <a:ext cx="1160462" cy="212725"/>
            </a:xfrm>
            <a:custGeom>
              <a:avLst/>
              <a:gdLst>
                <a:gd name="T0" fmla="*/ 1276 w 1280"/>
                <a:gd name="T1" fmla="*/ 95 h 235"/>
                <a:gd name="T2" fmla="*/ 1254 w 1280"/>
                <a:gd name="T3" fmla="*/ 76 h 235"/>
                <a:gd name="T4" fmla="*/ 1080 w 1280"/>
                <a:gd name="T5" fmla="*/ 65 h 235"/>
                <a:gd name="T6" fmla="*/ 928 w 1280"/>
                <a:gd name="T7" fmla="*/ 83 h 235"/>
                <a:gd name="T8" fmla="*/ 760 w 1280"/>
                <a:gd name="T9" fmla="*/ 102 h 235"/>
                <a:gd name="T10" fmla="*/ 612 w 1280"/>
                <a:gd name="T11" fmla="*/ 119 h 235"/>
                <a:gd name="T12" fmla="*/ 398 w 1280"/>
                <a:gd name="T13" fmla="*/ 151 h 235"/>
                <a:gd name="T14" fmla="*/ 44 w 1280"/>
                <a:gd name="T15" fmla="*/ 223 h 235"/>
                <a:gd name="T16" fmla="*/ 8 w 1280"/>
                <a:gd name="T17" fmla="*/ 235 h 235"/>
                <a:gd name="T18" fmla="*/ 3 w 1280"/>
                <a:gd name="T19" fmla="*/ 224 h 235"/>
                <a:gd name="T20" fmla="*/ 6 w 1280"/>
                <a:gd name="T21" fmla="*/ 184 h 235"/>
                <a:gd name="T22" fmla="*/ 29 w 1280"/>
                <a:gd name="T23" fmla="*/ 171 h 235"/>
                <a:gd name="T24" fmla="*/ 510 w 1280"/>
                <a:gd name="T25" fmla="*/ 80 h 235"/>
                <a:gd name="T26" fmla="*/ 1002 w 1280"/>
                <a:gd name="T27" fmla="*/ 23 h 235"/>
                <a:gd name="T28" fmla="*/ 1144 w 1280"/>
                <a:gd name="T29" fmla="*/ 5 h 235"/>
                <a:gd name="T30" fmla="*/ 1256 w 1280"/>
                <a:gd name="T31" fmla="*/ 20 h 235"/>
                <a:gd name="T32" fmla="*/ 1272 w 1280"/>
                <a:gd name="T33" fmla="*/ 31 h 235"/>
                <a:gd name="T34" fmla="*/ 1276 w 1280"/>
                <a:gd name="T35" fmla="*/ 95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80" h="235">
                  <a:moveTo>
                    <a:pt x="1276" y="95"/>
                  </a:moveTo>
                  <a:cubicBezTo>
                    <a:pt x="1272" y="85"/>
                    <a:pt x="1265" y="80"/>
                    <a:pt x="1254" y="76"/>
                  </a:cubicBezTo>
                  <a:cubicBezTo>
                    <a:pt x="1197" y="56"/>
                    <a:pt x="1139" y="56"/>
                    <a:pt x="1080" y="65"/>
                  </a:cubicBezTo>
                  <a:cubicBezTo>
                    <a:pt x="1029" y="73"/>
                    <a:pt x="978" y="77"/>
                    <a:pt x="928" y="83"/>
                  </a:cubicBezTo>
                  <a:cubicBezTo>
                    <a:pt x="872" y="90"/>
                    <a:pt x="816" y="97"/>
                    <a:pt x="760" y="102"/>
                  </a:cubicBezTo>
                  <a:cubicBezTo>
                    <a:pt x="711" y="107"/>
                    <a:pt x="661" y="113"/>
                    <a:pt x="612" y="119"/>
                  </a:cubicBezTo>
                  <a:cubicBezTo>
                    <a:pt x="541" y="128"/>
                    <a:pt x="469" y="138"/>
                    <a:pt x="398" y="151"/>
                  </a:cubicBezTo>
                  <a:cubicBezTo>
                    <a:pt x="279" y="171"/>
                    <a:pt x="161" y="196"/>
                    <a:pt x="44" y="223"/>
                  </a:cubicBezTo>
                  <a:cubicBezTo>
                    <a:pt x="32" y="226"/>
                    <a:pt x="20" y="231"/>
                    <a:pt x="8" y="235"/>
                  </a:cubicBezTo>
                  <a:cubicBezTo>
                    <a:pt x="0" y="235"/>
                    <a:pt x="2" y="229"/>
                    <a:pt x="3" y="224"/>
                  </a:cubicBezTo>
                  <a:cubicBezTo>
                    <a:pt x="5" y="211"/>
                    <a:pt x="8" y="197"/>
                    <a:pt x="6" y="184"/>
                  </a:cubicBezTo>
                  <a:cubicBezTo>
                    <a:pt x="11" y="175"/>
                    <a:pt x="20" y="173"/>
                    <a:pt x="29" y="171"/>
                  </a:cubicBezTo>
                  <a:cubicBezTo>
                    <a:pt x="188" y="133"/>
                    <a:pt x="349" y="104"/>
                    <a:pt x="510" y="80"/>
                  </a:cubicBezTo>
                  <a:cubicBezTo>
                    <a:pt x="673" y="55"/>
                    <a:pt x="838" y="43"/>
                    <a:pt x="1002" y="23"/>
                  </a:cubicBezTo>
                  <a:cubicBezTo>
                    <a:pt x="1049" y="17"/>
                    <a:pt x="1097" y="12"/>
                    <a:pt x="1144" y="5"/>
                  </a:cubicBezTo>
                  <a:cubicBezTo>
                    <a:pt x="1183" y="0"/>
                    <a:pt x="1220" y="8"/>
                    <a:pt x="1256" y="20"/>
                  </a:cubicBezTo>
                  <a:cubicBezTo>
                    <a:pt x="1263" y="22"/>
                    <a:pt x="1268" y="26"/>
                    <a:pt x="1272" y="31"/>
                  </a:cubicBezTo>
                  <a:cubicBezTo>
                    <a:pt x="1280" y="52"/>
                    <a:pt x="1275" y="74"/>
                    <a:pt x="1276" y="95"/>
                  </a:cubicBezTo>
                  <a:close/>
                </a:path>
              </a:pathLst>
            </a:custGeom>
            <a:solidFill>
              <a:srgbClr val="F5C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 name="Freeform 33">
              <a:extLst>
                <a:ext uri="{FF2B5EF4-FFF2-40B4-BE49-F238E27FC236}">
                  <a16:creationId xmlns:a16="http://schemas.microsoft.com/office/drawing/2014/main" id="{D94F952B-9DBE-3B26-950D-A6BC3FCC8EE8}"/>
                </a:ext>
              </a:extLst>
            </p:cNvPr>
            <p:cNvSpPr>
              <a:spLocks/>
            </p:cNvSpPr>
            <p:nvPr/>
          </p:nvSpPr>
          <p:spPr bwMode="auto">
            <a:xfrm>
              <a:off x="6143625" y="3530600"/>
              <a:ext cx="211137" cy="290513"/>
            </a:xfrm>
            <a:custGeom>
              <a:avLst/>
              <a:gdLst>
                <a:gd name="T0" fmla="*/ 234 w 234"/>
                <a:gd name="T1" fmla="*/ 206 h 320"/>
                <a:gd name="T2" fmla="*/ 233 w 234"/>
                <a:gd name="T3" fmla="*/ 301 h 320"/>
                <a:gd name="T4" fmla="*/ 216 w 234"/>
                <a:gd name="T5" fmla="*/ 319 h 320"/>
                <a:gd name="T6" fmla="*/ 104 w 234"/>
                <a:gd name="T7" fmla="*/ 319 h 320"/>
                <a:gd name="T8" fmla="*/ 88 w 234"/>
                <a:gd name="T9" fmla="*/ 315 h 320"/>
                <a:gd name="T10" fmla="*/ 76 w 234"/>
                <a:gd name="T11" fmla="*/ 278 h 320"/>
                <a:gd name="T12" fmla="*/ 50 w 234"/>
                <a:gd name="T13" fmla="*/ 199 h 320"/>
                <a:gd name="T14" fmla="*/ 16 w 234"/>
                <a:gd name="T15" fmla="*/ 94 h 320"/>
                <a:gd name="T16" fmla="*/ 7 w 234"/>
                <a:gd name="T17" fmla="*/ 64 h 320"/>
                <a:gd name="T18" fmla="*/ 17 w 234"/>
                <a:gd name="T19" fmla="*/ 33 h 320"/>
                <a:gd name="T20" fmla="*/ 164 w 234"/>
                <a:gd name="T21" fmla="*/ 17 h 320"/>
                <a:gd name="T22" fmla="*/ 234 w 234"/>
                <a:gd name="T23" fmla="*/ 116 h 320"/>
                <a:gd name="T24" fmla="*/ 234 w 234"/>
                <a:gd name="T25" fmla="*/ 206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4" h="320">
                  <a:moveTo>
                    <a:pt x="234" y="206"/>
                  </a:moveTo>
                  <a:cubicBezTo>
                    <a:pt x="234" y="238"/>
                    <a:pt x="232" y="270"/>
                    <a:pt x="233" y="301"/>
                  </a:cubicBezTo>
                  <a:cubicBezTo>
                    <a:pt x="233" y="314"/>
                    <a:pt x="229" y="319"/>
                    <a:pt x="216" y="319"/>
                  </a:cubicBezTo>
                  <a:cubicBezTo>
                    <a:pt x="179" y="318"/>
                    <a:pt x="141" y="319"/>
                    <a:pt x="104" y="319"/>
                  </a:cubicBezTo>
                  <a:cubicBezTo>
                    <a:pt x="98" y="319"/>
                    <a:pt x="92" y="320"/>
                    <a:pt x="88" y="315"/>
                  </a:cubicBezTo>
                  <a:cubicBezTo>
                    <a:pt x="86" y="302"/>
                    <a:pt x="81" y="290"/>
                    <a:pt x="76" y="278"/>
                  </a:cubicBezTo>
                  <a:cubicBezTo>
                    <a:pt x="65" y="252"/>
                    <a:pt x="55" y="227"/>
                    <a:pt x="50" y="199"/>
                  </a:cubicBezTo>
                  <a:cubicBezTo>
                    <a:pt x="40" y="164"/>
                    <a:pt x="29" y="128"/>
                    <a:pt x="16" y="94"/>
                  </a:cubicBezTo>
                  <a:cubicBezTo>
                    <a:pt x="13" y="84"/>
                    <a:pt x="11" y="73"/>
                    <a:pt x="7" y="64"/>
                  </a:cubicBezTo>
                  <a:cubicBezTo>
                    <a:pt x="0" y="49"/>
                    <a:pt x="4" y="41"/>
                    <a:pt x="17" y="33"/>
                  </a:cubicBezTo>
                  <a:cubicBezTo>
                    <a:pt x="64" y="7"/>
                    <a:pt x="113" y="0"/>
                    <a:pt x="164" y="17"/>
                  </a:cubicBezTo>
                  <a:cubicBezTo>
                    <a:pt x="207" y="31"/>
                    <a:pt x="233" y="71"/>
                    <a:pt x="234" y="116"/>
                  </a:cubicBezTo>
                  <a:cubicBezTo>
                    <a:pt x="234" y="146"/>
                    <a:pt x="234" y="176"/>
                    <a:pt x="234" y="206"/>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3" name="Freeform 34">
              <a:extLst>
                <a:ext uri="{FF2B5EF4-FFF2-40B4-BE49-F238E27FC236}">
                  <a16:creationId xmlns:a16="http://schemas.microsoft.com/office/drawing/2014/main" id="{E6FD069C-0FE3-0680-93B2-2FE8DFC45F45}"/>
                </a:ext>
              </a:extLst>
            </p:cNvPr>
            <p:cNvSpPr>
              <a:spLocks/>
            </p:cNvSpPr>
            <p:nvPr/>
          </p:nvSpPr>
          <p:spPr bwMode="auto">
            <a:xfrm>
              <a:off x="7891463" y="4114800"/>
              <a:ext cx="133350" cy="393700"/>
            </a:xfrm>
            <a:custGeom>
              <a:avLst/>
              <a:gdLst>
                <a:gd name="T0" fmla="*/ 146 w 146"/>
                <a:gd name="T1" fmla="*/ 423 h 434"/>
                <a:gd name="T2" fmla="*/ 110 w 146"/>
                <a:gd name="T3" fmla="*/ 428 h 434"/>
                <a:gd name="T4" fmla="*/ 9 w 146"/>
                <a:gd name="T5" fmla="*/ 434 h 434"/>
                <a:gd name="T6" fmla="*/ 1 w 146"/>
                <a:gd name="T7" fmla="*/ 110 h 434"/>
                <a:gd name="T8" fmla="*/ 13 w 146"/>
                <a:gd name="T9" fmla="*/ 38 h 434"/>
                <a:gd name="T10" fmla="*/ 59 w 146"/>
                <a:gd name="T11" fmla="*/ 2 h 434"/>
                <a:gd name="T12" fmla="*/ 114 w 146"/>
                <a:gd name="T13" fmla="*/ 30 h 434"/>
                <a:gd name="T14" fmla="*/ 137 w 146"/>
                <a:gd name="T15" fmla="*/ 109 h 434"/>
                <a:gd name="T16" fmla="*/ 146 w 146"/>
                <a:gd name="T17" fmla="*/ 423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6" h="434">
                  <a:moveTo>
                    <a:pt x="146" y="423"/>
                  </a:moveTo>
                  <a:cubicBezTo>
                    <a:pt x="135" y="431"/>
                    <a:pt x="122" y="427"/>
                    <a:pt x="110" y="428"/>
                  </a:cubicBezTo>
                  <a:cubicBezTo>
                    <a:pt x="76" y="431"/>
                    <a:pt x="43" y="432"/>
                    <a:pt x="9" y="434"/>
                  </a:cubicBezTo>
                  <a:cubicBezTo>
                    <a:pt x="7" y="326"/>
                    <a:pt x="4" y="218"/>
                    <a:pt x="1" y="110"/>
                  </a:cubicBezTo>
                  <a:cubicBezTo>
                    <a:pt x="0" y="85"/>
                    <a:pt x="3" y="61"/>
                    <a:pt x="13" y="38"/>
                  </a:cubicBezTo>
                  <a:cubicBezTo>
                    <a:pt x="22" y="18"/>
                    <a:pt x="35" y="4"/>
                    <a:pt x="59" y="2"/>
                  </a:cubicBezTo>
                  <a:cubicBezTo>
                    <a:pt x="83" y="0"/>
                    <a:pt x="101" y="10"/>
                    <a:pt x="114" y="30"/>
                  </a:cubicBezTo>
                  <a:cubicBezTo>
                    <a:pt x="130" y="54"/>
                    <a:pt x="136" y="81"/>
                    <a:pt x="137" y="109"/>
                  </a:cubicBezTo>
                  <a:cubicBezTo>
                    <a:pt x="140" y="214"/>
                    <a:pt x="143" y="318"/>
                    <a:pt x="146" y="423"/>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4" name="Freeform 35">
              <a:extLst>
                <a:ext uri="{FF2B5EF4-FFF2-40B4-BE49-F238E27FC236}">
                  <a16:creationId xmlns:a16="http://schemas.microsoft.com/office/drawing/2014/main" id="{EBC50E64-F063-B987-5AE4-EAE8D515CB95}"/>
                </a:ext>
              </a:extLst>
            </p:cNvPr>
            <p:cNvSpPr>
              <a:spLocks/>
            </p:cNvSpPr>
            <p:nvPr/>
          </p:nvSpPr>
          <p:spPr bwMode="auto">
            <a:xfrm>
              <a:off x="4937125" y="3228975"/>
              <a:ext cx="1162050" cy="211138"/>
            </a:xfrm>
            <a:custGeom>
              <a:avLst/>
              <a:gdLst>
                <a:gd name="T0" fmla="*/ 1274 w 1282"/>
                <a:gd name="T1" fmla="*/ 81 h 234"/>
                <a:gd name="T2" fmla="*/ 1161 w 1282"/>
                <a:gd name="T3" fmla="*/ 61 h 234"/>
                <a:gd name="T4" fmla="*/ 1015 w 1282"/>
                <a:gd name="T5" fmla="*/ 79 h 234"/>
                <a:gd name="T6" fmla="*/ 895 w 1282"/>
                <a:gd name="T7" fmla="*/ 93 h 234"/>
                <a:gd name="T8" fmla="*/ 758 w 1282"/>
                <a:gd name="T9" fmla="*/ 108 h 234"/>
                <a:gd name="T10" fmla="*/ 640 w 1282"/>
                <a:gd name="T11" fmla="*/ 121 h 234"/>
                <a:gd name="T12" fmla="*/ 478 w 1282"/>
                <a:gd name="T13" fmla="*/ 143 h 234"/>
                <a:gd name="T14" fmla="*/ 151 w 1282"/>
                <a:gd name="T15" fmla="*/ 201 h 234"/>
                <a:gd name="T16" fmla="*/ 8 w 1282"/>
                <a:gd name="T17" fmla="*/ 234 h 234"/>
                <a:gd name="T18" fmla="*/ 6 w 1282"/>
                <a:gd name="T19" fmla="*/ 224 h 234"/>
                <a:gd name="T20" fmla="*/ 29 w 1282"/>
                <a:gd name="T21" fmla="*/ 189 h 234"/>
                <a:gd name="T22" fmla="*/ 46 w 1282"/>
                <a:gd name="T23" fmla="*/ 172 h 234"/>
                <a:gd name="T24" fmla="*/ 67 w 1282"/>
                <a:gd name="T25" fmla="*/ 177 h 234"/>
                <a:gd name="T26" fmla="*/ 107 w 1282"/>
                <a:gd name="T27" fmla="*/ 163 h 234"/>
                <a:gd name="T28" fmla="*/ 135 w 1282"/>
                <a:gd name="T29" fmla="*/ 129 h 234"/>
                <a:gd name="T30" fmla="*/ 146 w 1282"/>
                <a:gd name="T31" fmla="*/ 96 h 234"/>
                <a:gd name="T32" fmla="*/ 146 w 1282"/>
                <a:gd name="T33" fmla="*/ 134 h 234"/>
                <a:gd name="T34" fmla="*/ 179 w 1282"/>
                <a:gd name="T35" fmla="*/ 152 h 234"/>
                <a:gd name="T36" fmla="*/ 214 w 1282"/>
                <a:gd name="T37" fmla="*/ 140 h 234"/>
                <a:gd name="T38" fmla="*/ 267 w 1282"/>
                <a:gd name="T39" fmla="*/ 129 h 234"/>
                <a:gd name="T40" fmla="*/ 289 w 1282"/>
                <a:gd name="T41" fmla="*/ 133 h 234"/>
                <a:gd name="T42" fmla="*/ 351 w 1282"/>
                <a:gd name="T43" fmla="*/ 116 h 234"/>
                <a:gd name="T44" fmla="*/ 454 w 1282"/>
                <a:gd name="T45" fmla="*/ 96 h 234"/>
                <a:gd name="T46" fmla="*/ 489 w 1282"/>
                <a:gd name="T47" fmla="*/ 97 h 234"/>
                <a:gd name="T48" fmla="*/ 558 w 1282"/>
                <a:gd name="T49" fmla="*/ 81 h 234"/>
                <a:gd name="T50" fmla="*/ 709 w 1282"/>
                <a:gd name="T51" fmla="*/ 62 h 234"/>
                <a:gd name="T52" fmla="*/ 744 w 1282"/>
                <a:gd name="T53" fmla="*/ 58 h 234"/>
                <a:gd name="T54" fmla="*/ 762 w 1282"/>
                <a:gd name="T55" fmla="*/ 38 h 234"/>
                <a:gd name="T56" fmla="*/ 764 w 1282"/>
                <a:gd name="T57" fmla="*/ 14 h 234"/>
                <a:gd name="T58" fmla="*/ 775 w 1282"/>
                <a:gd name="T59" fmla="*/ 2 h 234"/>
                <a:gd name="T60" fmla="*/ 778 w 1282"/>
                <a:gd name="T61" fmla="*/ 61 h 234"/>
                <a:gd name="T62" fmla="*/ 914 w 1282"/>
                <a:gd name="T63" fmla="*/ 47 h 234"/>
                <a:gd name="T64" fmla="*/ 1034 w 1282"/>
                <a:gd name="T65" fmla="*/ 33 h 234"/>
                <a:gd name="T66" fmla="*/ 1117 w 1282"/>
                <a:gd name="T67" fmla="*/ 22 h 234"/>
                <a:gd name="T68" fmla="*/ 1265 w 1282"/>
                <a:gd name="T69" fmla="*/ 46 h 234"/>
                <a:gd name="T70" fmla="*/ 1274 w 1282"/>
                <a:gd name="T71" fmla="*/ 81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282" h="234">
                  <a:moveTo>
                    <a:pt x="1274" y="81"/>
                  </a:moveTo>
                  <a:cubicBezTo>
                    <a:pt x="1237" y="72"/>
                    <a:pt x="1200" y="57"/>
                    <a:pt x="1161" y="61"/>
                  </a:cubicBezTo>
                  <a:cubicBezTo>
                    <a:pt x="1112" y="67"/>
                    <a:pt x="1064" y="73"/>
                    <a:pt x="1015" y="79"/>
                  </a:cubicBezTo>
                  <a:cubicBezTo>
                    <a:pt x="975" y="84"/>
                    <a:pt x="935" y="89"/>
                    <a:pt x="895" y="93"/>
                  </a:cubicBezTo>
                  <a:cubicBezTo>
                    <a:pt x="849" y="98"/>
                    <a:pt x="804" y="103"/>
                    <a:pt x="758" y="108"/>
                  </a:cubicBezTo>
                  <a:cubicBezTo>
                    <a:pt x="719" y="113"/>
                    <a:pt x="679" y="118"/>
                    <a:pt x="640" y="121"/>
                  </a:cubicBezTo>
                  <a:cubicBezTo>
                    <a:pt x="585" y="125"/>
                    <a:pt x="532" y="135"/>
                    <a:pt x="478" y="143"/>
                  </a:cubicBezTo>
                  <a:cubicBezTo>
                    <a:pt x="369" y="158"/>
                    <a:pt x="260" y="179"/>
                    <a:pt x="151" y="201"/>
                  </a:cubicBezTo>
                  <a:cubicBezTo>
                    <a:pt x="103" y="212"/>
                    <a:pt x="55" y="223"/>
                    <a:pt x="8" y="234"/>
                  </a:cubicBezTo>
                  <a:cubicBezTo>
                    <a:pt x="7" y="231"/>
                    <a:pt x="6" y="227"/>
                    <a:pt x="6" y="224"/>
                  </a:cubicBezTo>
                  <a:cubicBezTo>
                    <a:pt x="1" y="196"/>
                    <a:pt x="0" y="196"/>
                    <a:pt x="29" y="189"/>
                  </a:cubicBezTo>
                  <a:cubicBezTo>
                    <a:pt x="40" y="187"/>
                    <a:pt x="44" y="181"/>
                    <a:pt x="46" y="172"/>
                  </a:cubicBezTo>
                  <a:cubicBezTo>
                    <a:pt x="48" y="191"/>
                    <a:pt x="58" y="181"/>
                    <a:pt x="67" y="177"/>
                  </a:cubicBezTo>
                  <a:cubicBezTo>
                    <a:pt x="78" y="166"/>
                    <a:pt x="93" y="166"/>
                    <a:pt x="107" y="163"/>
                  </a:cubicBezTo>
                  <a:cubicBezTo>
                    <a:pt x="134" y="156"/>
                    <a:pt x="134" y="157"/>
                    <a:pt x="135" y="129"/>
                  </a:cubicBezTo>
                  <a:cubicBezTo>
                    <a:pt x="136" y="117"/>
                    <a:pt x="131" y="104"/>
                    <a:pt x="146" y="96"/>
                  </a:cubicBezTo>
                  <a:cubicBezTo>
                    <a:pt x="146" y="109"/>
                    <a:pt x="146" y="121"/>
                    <a:pt x="146" y="134"/>
                  </a:cubicBezTo>
                  <a:cubicBezTo>
                    <a:pt x="146" y="164"/>
                    <a:pt x="150" y="166"/>
                    <a:pt x="179" y="152"/>
                  </a:cubicBezTo>
                  <a:cubicBezTo>
                    <a:pt x="189" y="142"/>
                    <a:pt x="202" y="142"/>
                    <a:pt x="214" y="140"/>
                  </a:cubicBezTo>
                  <a:cubicBezTo>
                    <a:pt x="232" y="136"/>
                    <a:pt x="249" y="132"/>
                    <a:pt x="267" y="129"/>
                  </a:cubicBezTo>
                  <a:cubicBezTo>
                    <a:pt x="274" y="128"/>
                    <a:pt x="282" y="126"/>
                    <a:pt x="289" y="133"/>
                  </a:cubicBezTo>
                  <a:cubicBezTo>
                    <a:pt x="309" y="125"/>
                    <a:pt x="332" y="130"/>
                    <a:pt x="351" y="116"/>
                  </a:cubicBezTo>
                  <a:cubicBezTo>
                    <a:pt x="384" y="104"/>
                    <a:pt x="420" y="102"/>
                    <a:pt x="454" y="96"/>
                  </a:cubicBezTo>
                  <a:cubicBezTo>
                    <a:pt x="466" y="94"/>
                    <a:pt x="477" y="89"/>
                    <a:pt x="489" y="97"/>
                  </a:cubicBezTo>
                  <a:cubicBezTo>
                    <a:pt x="512" y="92"/>
                    <a:pt x="537" y="97"/>
                    <a:pt x="558" y="81"/>
                  </a:cubicBezTo>
                  <a:cubicBezTo>
                    <a:pt x="608" y="72"/>
                    <a:pt x="658" y="67"/>
                    <a:pt x="709" y="62"/>
                  </a:cubicBezTo>
                  <a:cubicBezTo>
                    <a:pt x="721" y="61"/>
                    <a:pt x="732" y="58"/>
                    <a:pt x="744" y="58"/>
                  </a:cubicBezTo>
                  <a:cubicBezTo>
                    <a:pt x="758" y="58"/>
                    <a:pt x="763" y="51"/>
                    <a:pt x="762" y="38"/>
                  </a:cubicBezTo>
                  <a:cubicBezTo>
                    <a:pt x="762" y="30"/>
                    <a:pt x="762" y="22"/>
                    <a:pt x="764" y="14"/>
                  </a:cubicBezTo>
                  <a:cubicBezTo>
                    <a:pt x="765" y="8"/>
                    <a:pt x="765" y="0"/>
                    <a:pt x="775" y="2"/>
                  </a:cubicBezTo>
                  <a:cubicBezTo>
                    <a:pt x="779" y="21"/>
                    <a:pt x="773" y="41"/>
                    <a:pt x="778" y="61"/>
                  </a:cubicBezTo>
                  <a:cubicBezTo>
                    <a:pt x="823" y="57"/>
                    <a:pt x="869" y="52"/>
                    <a:pt x="914" y="47"/>
                  </a:cubicBezTo>
                  <a:cubicBezTo>
                    <a:pt x="954" y="43"/>
                    <a:pt x="994" y="38"/>
                    <a:pt x="1034" y="33"/>
                  </a:cubicBezTo>
                  <a:cubicBezTo>
                    <a:pt x="1062" y="29"/>
                    <a:pt x="1089" y="24"/>
                    <a:pt x="1117" y="22"/>
                  </a:cubicBezTo>
                  <a:cubicBezTo>
                    <a:pt x="1167" y="20"/>
                    <a:pt x="1217" y="31"/>
                    <a:pt x="1265" y="46"/>
                  </a:cubicBezTo>
                  <a:cubicBezTo>
                    <a:pt x="1282" y="51"/>
                    <a:pt x="1271" y="69"/>
                    <a:pt x="1274" y="81"/>
                  </a:cubicBezTo>
                  <a:close/>
                </a:path>
              </a:pathLst>
            </a:custGeom>
            <a:solidFill>
              <a:srgbClr val="F6D6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5" name="Freeform 36">
              <a:extLst>
                <a:ext uri="{FF2B5EF4-FFF2-40B4-BE49-F238E27FC236}">
                  <a16:creationId xmlns:a16="http://schemas.microsoft.com/office/drawing/2014/main" id="{C32EA78B-6C9A-BCF8-1801-B5AC6E7FAA7D}"/>
                </a:ext>
              </a:extLst>
            </p:cNvPr>
            <p:cNvSpPr>
              <a:spLocks/>
            </p:cNvSpPr>
            <p:nvPr/>
          </p:nvSpPr>
          <p:spPr bwMode="auto">
            <a:xfrm>
              <a:off x="4946650" y="3371850"/>
              <a:ext cx="1154112" cy="204788"/>
            </a:xfrm>
            <a:custGeom>
              <a:avLst/>
              <a:gdLst>
                <a:gd name="T0" fmla="*/ 7 w 1272"/>
                <a:gd name="T1" fmla="*/ 179 h 226"/>
                <a:gd name="T2" fmla="*/ 196 w 1272"/>
                <a:gd name="T3" fmla="*/ 130 h 226"/>
                <a:gd name="T4" fmla="*/ 522 w 1272"/>
                <a:gd name="T5" fmla="*/ 71 h 226"/>
                <a:gd name="T6" fmla="*/ 769 w 1272"/>
                <a:gd name="T7" fmla="*/ 43 h 226"/>
                <a:gd name="T8" fmla="*/ 1033 w 1272"/>
                <a:gd name="T9" fmla="*/ 12 h 226"/>
                <a:gd name="T10" fmla="*/ 1180 w 1272"/>
                <a:gd name="T11" fmla="*/ 3 h 226"/>
                <a:gd name="T12" fmla="*/ 1266 w 1272"/>
                <a:gd name="T13" fmla="*/ 19 h 226"/>
                <a:gd name="T14" fmla="*/ 1271 w 1272"/>
                <a:gd name="T15" fmla="*/ 71 h 226"/>
                <a:gd name="T16" fmla="*/ 1240 w 1272"/>
                <a:gd name="T17" fmla="*/ 61 h 226"/>
                <a:gd name="T18" fmla="*/ 1125 w 1272"/>
                <a:gd name="T19" fmla="*/ 48 h 226"/>
                <a:gd name="T20" fmla="*/ 989 w 1272"/>
                <a:gd name="T21" fmla="*/ 63 h 226"/>
                <a:gd name="T22" fmla="*/ 809 w 1272"/>
                <a:gd name="T23" fmla="*/ 82 h 226"/>
                <a:gd name="T24" fmla="*/ 684 w 1272"/>
                <a:gd name="T25" fmla="*/ 95 h 226"/>
                <a:gd name="T26" fmla="*/ 499 w 1272"/>
                <a:gd name="T27" fmla="*/ 116 h 226"/>
                <a:gd name="T28" fmla="*/ 205 w 1272"/>
                <a:gd name="T29" fmla="*/ 167 h 226"/>
                <a:gd name="T30" fmla="*/ 38 w 1272"/>
                <a:gd name="T31" fmla="*/ 204 h 226"/>
                <a:gd name="T32" fmla="*/ 16 w 1272"/>
                <a:gd name="T33" fmla="*/ 226 h 226"/>
                <a:gd name="T34" fmla="*/ 5 w 1272"/>
                <a:gd name="T35" fmla="*/ 212 h 226"/>
                <a:gd name="T36" fmla="*/ 2 w 1272"/>
                <a:gd name="T37" fmla="*/ 202 h 226"/>
                <a:gd name="T38" fmla="*/ 7 w 1272"/>
                <a:gd name="T39" fmla="*/ 179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72" h="226">
                  <a:moveTo>
                    <a:pt x="7" y="179"/>
                  </a:moveTo>
                  <a:cubicBezTo>
                    <a:pt x="70" y="163"/>
                    <a:pt x="132" y="145"/>
                    <a:pt x="196" y="130"/>
                  </a:cubicBezTo>
                  <a:cubicBezTo>
                    <a:pt x="304" y="106"/>
                    <a:pt x="412" y="85"/>
                    <a:pt x="522" y="71"/>
                  </a:cubicBezTo>
                  <a:cubicBezTo>
                    <a:pt x="604" y="60"/>
                    <a:pt x="687" y="52"/>
                    <a:pt x="769" y="43"/>
                  </a:cubicBezTo>
                  <a:cubicBezTo>
                    <a:pt x="857" y="33"/>
                    <a:pt x="945" y="21"/>
                    <a:pt x="1033" y="12"/>
                  </a:cubicBezTo>
                  <a:cubicBezTo>
                    <a:pt x="1082" y="7"/>
                    <a:pt x="1131" y="0"/>
                    <a:pt x="1180" y="3"/>
                  </a:cubicBezTo>
                  <a:cubicBezTo>
                    <a:pt x="1209" y="5"/>
                    <a:pt x="1238" y="12"/>
                    <a:pt x="1266" y="19"/>
                  </a:cubicBezTo>
                  <a:cubicBezTo>
                    <a:pt x="1272" y="36"/>
                    <a:pt x="1269" y="54"/>
                    <a:pt x="1271" y="71"/>
                  </a:cubicBezTo>
                  <a:cubicBezTo>
                    <a:pt x="1258" y="74"/>
                    <a:pt x="1249" y="66"/>
                    <a:pt x="1240" y="61"/>
                  </a:cubicBezTo>
                  <a:cubicBezTo>
                    <a:pt x="1203" y="42"/>
                    <a:pt x="1164" y="44"/>
                    <a:pt x="1125" y="48"/>
                  </a:cubicBezTo>
                  <a:cubicBezTo>
                    <a:pt x="1080" y="53"/>
                    <a:pt x="1034" y="58"/>
                    <a:pt x="989" y="63"/>
                  </a:cubicBezTo>
                  <a:cubicBezTo>
                    <a:pt x="929" y="70"/>
                    <a:pt x="869" y="76"/>
                    <a:pt x="809" y="82"/>
                  </a:cubicBezTo>
                  <a:cubicBezTo>
                    <a:pt x="768" y="87"/>
                    <a:pt x="726" y="91"/>
                    <a:pt x="684" y="95"/>
                  </a:cubicBezTo>
                  <a:cubicBezTo>
                    <a:pt x="623" y="102"/>
                    <a:pt x="560" y="107"/>
                    <a:pt x="499" y="116"/>
                  </a:cubicBezTo>
                  <a:cubicBezTo>
                    <a:pt x="400" y="130"/>
                    <a:pt x="302" y="146"/>
                    <a:pt x="205" y="167"/>
                  </a:cubicBezTo>
                  <a:cubicBezTo>
                    <a:pt x="149" y="179"/>
                    <a:pt x="94" y="192"/>
                    <a:pt x="38" y="204"/>
                  </a:cubicBezTo>
                  <a:cubicBezTo>
                    <a:pt x="25" y="207"/>
                    <a:pt x="17" y="213"/>
                    <a:pt x="16" y="226"/>
                  </a:cubicBezTo>
                  <a:cubicBezTo>
                    <a:pt x="13" y="221"/>
                    <a:pt x="20" y="209"/>
                    <a:pt x="5" y="212"/>
                  </a:cubicBezTo>
                  <a:cubicBezTo>
                    <a:pt x="0" y="213"/>
                    <a:pt x="2" y="206"/>
                    <a:pt x="2" y="202"/>
                  </a:cubicBezTo>
                  <a:cubicBezTo>
                    <a:pt x="3" y="195"/>
                    <a:pt x="5" y="187"/>
                    <a:pt x="7" y="179"/>
                  </a:cubicBezTo>
                  <a:close/>
                </a:path>
              </a:pathLst>
            </a:custGeom>
            <a:solidFill>
              <a:srgbClr val="F5C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6" name="Freeform 37">
              <a:extLst>
                <a:ext uri="{FF2B5EF4-FFF2-40B4-BE49-F238E27FC236}">
                  <a16:creationId xmlns:a16="http://schemas.microsoft.com/office/drawing/2014/main" id="{C977AF93-E1AB-6D27-8B9D-B2AD9CAA5D5A}"/>
                </a:ext>
              </a:extLst>
            </p:cNvPr>
            <p:cNvSpPr>
              <a:spLocks/>
            </p:cNvSpPr>
            <p:nvPr/>
          </p:nvSpPr>
          <p:spPr bwMode="auto">
            <a:xfrm>
              <a:off x="7862888" y="3611563"/>
              <a:ext cx="142875" cy="354013"/>
            </a:xfrm>
            <a:custGeom>
              <a:avLst/>
              <a:gdLst>
                <a:gd name="T0" fmla="*/ 88 w 157"/>
                <a:gd name="T1" fmla="*/ 390 h 390"/>
                <a:gd name="T2" fmla="*/ 56 w 157"/>
                <a:gd name="T3" fmla="*/ 390 h 390"/>
                <a:gd name="T4" fmla="*/ 19 w 157"/>
                <a:gd name="T5" fmla="*/ 357 h 390"/>
                <a:gd name="T6" fmla="*/ 1 w 157"/>
                <a:gd name="T7" fmla="*/ 96 h 390"/>
                <a:gd name="T8" fmla="*/ 6 w 157"/>
                <a:gd name="T9" fmla="*/ 48 h 390"/>
                <a:gd name="T10" fmla="*/ 48 w 157"/>
                <a:gd name="T11" fmla="*/ 4 h 390"/>
                <a:gd name="T12" fmla="*/ 107 w 157"/>
                <a:gd name="T13" fmla="*/ 25 h 390"/>
                <a:gd name="T14" fmla="*/ 137 w 157"/>
                <a:gd name="T15" fmla="*/ 102 h 390"/>
                <a:gd name="T16" fmla="*/ 156 w 157"/>
                <a:gd name="T17" fmla="*/ 373 h 390"/>
                <a:gd name="T18" fmla="*/ 142 w 157"/>
                <a:gd name="T19" fmla="*/ 387 h 390"/>
                <a:gd name="T20" fmla="*/ 88 w 157"/>
                <a:gd name="T21" fmla="*/ 387 h 390"/>
                <a:gd name="T22" fmla="*/ 88 w 157"/>
                <a:gd name="T23" fmla="*/ 390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7" h="390">
                  <a:moveTo>
                    <a:pt x="88" y="390"/>
                  </a:moveTo>
                  <a:cubicBezTo>
                    <a:pt x="78" y="390"/>
                    <a:pt x="67" y="390"/>
                    <a:pt x="56" y="390"/>
                  </a:cubicBezTo>
                  <a:cubicBezTo>
                    <a:pt x="22" y="390"/>
                    <a:pt x="21" y="390"/>
                    <a:pt x="19" y="357"/>
                  </a:cubicBezTo>
                  <a:cubicBezTo>
                    <a:pt x="13" y="270"/>
                    <a:pt x="7" y="183"/>
                    <a:pt x="1" y="96"/>
                  </a:cubicBezTo>
                  <a:cubicBezTo>
                    <a:pt x="0" y="80"/>
                    <a:pt x="1" y="64"/>
                    <a:pt x="6" y="48"/>
                  </a:cubicBezTo>
                  <a:cubicBezTo>
                    <a:pt x="13" y="27"/>
                    <a:pt x="23" y="9"/>
                    <a:pt x="48" y="4"/>
                  </a:cubicBezTo>
                  <a:cubicBezTo>
                    <a:pt x="71" y="0"/>
                    <a:pt x="91" y="8"/>
                    <a:pt x="107" y="25"/>
                  </a:cubicBezTo>
                  <a:cubicBezTo>
                    <a:pt x="126" y="47"/>
                    <a:pt x="135" y="73"/>
                    <a:pt x="137" y="102"/>
                  </a:cubicBezTo>
                  <a:cubicBezTo>
                    <a:pt x="143" y="192"/>
                    <a:pt x="149" y="283"/>
                    <a:pt x="156" y="373"/>
                  </a:cubicBezTo>
                  <a:cubicBezTo>
                    <a:pt x="157" y="385"/>
                    <a:pt x="153" y="388"/>
                    <a:pt x="142" y="387"/>
                  </a:cubicBezTo>
                  <a:cubicBezTo>
                    <a:pt x="124" y="387"/>
                    <a:pt x="106" y="387"/>
                    <a:pt x="88" y="387"/>
                  </a:cubicBezTo>
                  <a:cubicBezTo>
                    <a:pt x="88" y="388"/>
                    <a:pt x="88" y="389"/>
                    <a:pt x="88" y="390"/>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7" name="Freeform 38">
              <a:extLst>
                <a:ext uri="{FF2B5EF4-FFF2-40B4-BE49-F238E27FC236}">
                  <a16:creationId xmlns:a16="http://schemas.microsoft.com/office/drawing/2014/main" id="{56128F54-20A3-E245-3B23-FFD49FE20D80}"/>
                </a:ext>
              </a:extLst>
            </p:cNvPr>
            <p:cNvSpPr>
              <a:spLocks/>
            </p:cNvSpPr>
            <p:nvPr/>
          </p:nvSpPr>
          <p:spPr bwMode="auto">
            <a:xfrm>
              <a:off x="8062913" y="4130675"/>
              <a:ext cx="122237" cy="371475"/>
            </a:xfrm>
            <a:custGeom>
              <a:avLst/>
              <a:gdLst>
                <a:gd name="T0" fmla="*/ 135 w 135"/>
                <a:gd name="T1" fmla="*/ 391 h 410"/>
                <a:gd name="T2" fmla="*/ 55 w 135"/>
                <a:gd name="T3" fmla="*/ 401 h 410"/>
                <a:gd name="T4" fmla="*/ 12 w 135"/>
                <a:gd name="T5" fmla="*/ 401 h 410"/>
                <a:gd name="T6" fmla="*/ 1 w 135"/>
                <a:gd name="T7" fmla="*/ 108 h 410"/>
                <a:gd name="T8" fmla="*/ 12 w 135"/>
                <a:gd name="T9" fmla="*/ 31 h 410"/>
                <a:gd name="T10" fmla="*/ 46 w 135"/>
                <a:gd name="T11" fmla="*/ 2 h 410"/>
                <a:gd name="T12" fmla="*/ 87 w 135"/>
                <a:gd name="T13" fmla="*/ 25 h 410"/>
                <a:gd name="T14" fmla="*/ 108 w 135"/>
                <a:gd name="T15" fmla="*/ 107 h 410"/>
                <a:gd name="T16" fmla="*/ 120 w 135"/>
                <a:gd name="T17" fmla="*/ 375 h 410"/>
                <a:gd name="T18" fmla="*/ 135 w 135"/>
                <a:gd name="T19" fmla="*/ 391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5" h="410">
                  <a:moveTo>
                    <a:pt x="135" y="391"/>
                  </a:moveTo>
                  <a:cubicBezTo>
                    <a:pt x="109" y="401"/>
                    <a:pt x="81" y="401"/>
                    <a:pt x="55" y="401"/>
                  </a:cubicBezTo>
                  <a:cubicBezTo>
                    <a:pt x="40" y="401"/>
                    <a:pt x="26" y="410"/>
                    <a:pt x="12" y="401"/>
                  </a:cubicBezTo>
                  <a:cubicBezTo>
                    <a:pt x="8" y="303"/>
                    <a:pt x="5" y="206"/>
                    <a:pt x="1" y="108"/>
                  </a:cubicBezTo>
                  <a:cubicBezTo>
                    <a:pt x="0" y="82"/>
                    <a:pt x="2" y="56"/>
                    <a:pt x="12" y="31"/>
                  </a:cubicBezTo>
                  <a:cubicBezTo>
                    <a:pt x="18" y="16"/>
                    <a:pt x="27" y="3"/>
                    <a:pt x="46" y="2"/>
                  </a:cubicBezTo>
                  <a:cubicBezTo>
                    <a:pt x="65" y="0"/>
                    <a:pt x="78" y="10"/>
                    <a:pt x="87" y="25"/>
                  </a:cubicBezTo>
                  <a:cubicBezTo>
                    <a:pt x="102" y="50"/>
                    <a:pt x="106" y="78"/>
                    <a:pt x="108" y="107"/>
                  </a:cubicBezTo>
                  <a:cubicBezTo>
                    <a:pt x="112" y="196"/>
                    <a:pt x="116" y="286"/>
                    <a:pt x="120" y="375"/>
                  </a:cubicBezTo>
                  <a:cubicBezTo>
                    <a:pt x="120" y="386"/>
                    <a:pt x="122" y="393"/>
                    <a:pt x="135" y="391"/>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8" name="Freeform 39">
              <a:extLst>
                <a:ext uri="{FF2B5EF4-FFF2-40B4-BE49-F238E27FC236}">
                  <a16:creationId xmlns:a16="http://schemas.microsoft.com/office/drawing/2014/main" id="{BCC021EF-4A38-F8CE-B6D0-C0EF5C931F4B}"/>
                </a:ext>
              </a:extLst>
            </p:cNvPr>
            <p:cNvSpPr>
              <a:spLocks/>
            </p:cNvSpPr>
            <p:nvPr/>
          </p:nvSpPr>
          <p:spPr bwMode="auto">
            <a:xfrm>
              <a:off x="7831138" y="3246438"/>
              <a:ext cx="131762" cy="301625"/>
            </a:xfrm>
            <a:custGeom>
              <a:avLst/>
              <a:gdLst>
                <a:gd name="T0" fmla="*/ 146 w 146"/>
                <a:gd name="T1" fmla="*/ 301 h 332"/>
                <a:gd name="T2" fmla="*/ 116 w 146"/>
                <a:gd name="T3" fmla="*/ 329 h 332"/>
                <a:gd name="T4" fmla="*/ 36 w 146"/>
                <a:gd name="T5" fmla="*/ 325 h 332"/>
                <a:gd name="T6" fmla="*/ 21 w 146"/>
                <a:gd name="T7" fmla="*/ 312 h 332"/>
                <a:gd name="T8" fmla="*/ 10 w 146"/>
                <a:gd name="T9" fmla="*/ 185 h 332"/>
                <a:gd name="T10" fmla="*/ 2 w 146"/>
                <a:gd name="T11" fmla="*/ 104 h 332"/>
                <a:gd name="T12" fmla="*/ 11 w 146"/>
                <a:gd name="T13" fmla="*/ 40 h 332"/>
                <a:gd name="T14" fmla="*/ 115 w 146"/>
                <a:gd name="T15" fmla="*/ 51 h 332"/>
                <a:gd name="T16" fmla="*/ 132 w 146"/>
                <a:gd name="T17" fmla="*/ 130 h 332"/>
                <a:gd name="T18" fmla="*/ 146 w 146"/>
                <a:gd name="T19" fmla="*/ 301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6" h="332">
                  <a:moveTo>
                    <a:pt x="146" y="301"/>
                  </a:moveTo>
                  <a:cubicBezTo>
                    <a:pt x="146" y="330"/>
                    <a:pt x="146" y="332"/>
                    <a:pt x="116" y="329"/>
                  </a:cubicBezTo>
                  <a:cubicBezTo>
                    <a:pt x="90" y="326"/>
                    <a:pt x="63" y="325"/>
                    <a:pt x="36" y="325"/>
                  </a:cubicBezTo>
                  <a:cubicBezTo>
                    <a:pt x="27" y="325"/>
                    <a:pt x="22" y="323"/>
                    <a:pt x="21" y="312"/>
                  </a:cubicBezTo>
                  <a:cubicBezTo>
                    <a:pt x="18" y="270"/>
                    <a:pt x="14" y="227"/>
                    <a:pt x="10" y="185"/>
                  </a:cubicBezTo>
                  <a:cubicBezTo>
                    <a:pt x="7" y="158"/>
                    <a:pt x="5" y="131"/>
                    <a:pt x="2" y="104"/>
                  </a:cubicBezTo>
                  <a:cubicBezTo>
                    <a:pt x="1" y="82"/>
                    <a:pt x="0" y="60"/>
                    <a:pt x="11" y="40"/>
                  </a:cubicBezTo>
                  <a:cubicBezTo>
                    <a:pt x="34" y="0"/>
                    <a:pt x="88" y="7"/>
                    <a:pt x="115" y="51"/>
                  </a:cubicBezTo>
                  <a:cubicBezTo>
                    <a:pt x="130" y="76"/>
                    <a:pt x="130" y="104"/>
                    <a:pt x="132" y="130"/>
                  </a:cubicBezTo>
                  <a:cubicBezTo>
                    <a:pt x="138" y="187"/>
                    <a:pt x="141" y="244"/>
                    <a:pt x="146" y="301"/>
                  </a:cubicBezTo>
                  <a:close/>
                </a:path>
              </a:pathLst>
            </a:custGeom>
            <a:solidFill>
              <a:srgbClr val="F5C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9" name="Freeform 40">
              <a:extLst>
                <a:ext uri="{FF2B5EF4-FFF2-40B4-BE49-F238E27FC236}">
                  <a16:creationId xmlns:a16="http://schemas.microsoft.com/office/drawing/2014/main" id="{56FB3CE0-7738-25E0-85E6-06D7A12FD326}"/>
                </a:ext>
              </a:extLst>
            </p:cNvPr>
            <p:cNvSpPr>
              <a:spLocks/>
            </p:cNvSpPr>
            <p:nvPr/>
          </p:nvSpPr>
          <p:spPr bwMode="auto">
            <a:xfrm>
              <a:off x="8032750" y="3632200"/>
              <a:ext cx="120650" cy="336550"/>
            </a:xfrm>
            <a:custGeom>
              <a:avLst/>
              <a:gdLst>
                <a:gd name="T0" fmla="*/ 76 w 132"/>
                <a:gd name="T1" fmla="*/ 368 h 370"/>
                <a:gd name="T2" fmla="*/ 36 w 132"/>
                <a:gd name="T3" fmla="*/ 369 h 370"/>
                <a:gd name="T4" fmla="*/ 22 w 132"/>
                <a:gd name="T5" fmla="*/ 356 h 370"/>
                <a:gd name="T6" fmla="*/ 2 w 132"/>
                <a:gd name="T7" fmla="*/ 93 h 370"/>
                <a:gd name="T8" fmla="*/ 10 w 132"/>
                <a:gd name="T9" fmla="*/ 38 h 370"/>
                <a:gd name="T10" fmla="*/ 78 w 132"/>
                <a:gd name="T11" fmla="*/ 24 h 370"/>
                <a:gd name="T12" fmla="*/ 109 w 132"/>
                <a:gd name="T13" fmla="*/ 107 h 370"/>
                <a:gd name="T14" fmla="*/ 131 w 132"/>
                <a:gd name="T15" fmla="*/ 351 h 370"/>
                <a:gd name="T16" fmla="*/ 118 w 132"/>
                <a:gd name="T17" fmla="*/ 366 h 370"/>
                <a:gd name="T18" fmla="*/ 76 w 132"/>
                <a:gd name="T19" fmla="*/ 366 h 370"/>
                <a:gd name="T20" fmla="*/ 76 w 132"/>
                <a:gd name="T21" fmla="*/ 368 h 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2" h="370">
                  <a:moveTo>
                    <a:pt x="76" y="368"/>
                  </a:moveTo>
                  <a:cubicBezTo>
                    <a:pt x="63" y="368"/>
                    <a:pt x="49" y="367"/>
                    <a:pt x="36" y="369"/>
                  </a:cubicBezTo>
                  <a:cubicBezTo>
                    <a:pt x="25" y="370"/>
                    <a:pt x="23" y="365"/>
                    <a:pt x="22" y="356"/>
                  </a:cubicBezTo>
                  <a:cubicBezTo>
                    <a:pt x="16" y="268"/>
                    <a:pt x="9" y="180"/>
                    <a:pt x="2" y="93"/>
                  </a:cubicBezTo>
                  <a:cubicBezTo>
                    <a:pt x="0" y="74"/>
                    <a:pt x="3" y="55"/>
                    <a:pt x="10" y="38"/>
                  </a:cubicBezTo>
                  <a:cubicBezTo>
                    <a:pt x="22" y="6"/>
                    <a:pt x="55" y="0"/>
                    <a:pt x="78" y="24"/>
                  </a:cubicBezTo>
                  <a:cubicBezTo>
                    <a:pt x="100" y="47"/>
                    <a:pt x="106" y="77"/>
                    <a:pt x="109" y="107"/>
                  </a:cubicBezTo>
                  <a:cubicBezTo>
                    <a:pt x="116" y="188"/>
                    <a:pt x="123" y="270"/>
                    <a:pt x="131" y="351"/>
                  </a:cubicBezTo>
                  <a:cubicBezTo>
                    <a:pt x="132" y="363"/>
                    <a:pt x="130" y="367"/>
                    <a:pt x="118" y="366"/>
                  </a:cubicBezTo>
                  <a:cubicBezTo>
                    <a:pt x="104" y="366"/>
                    <a:pt x="90" y="366"/>
                    <a:pt x="76" y="366"/>
                  </a:cubicBezTo>
                  <a:cubicBezTo>
                    <a:pt x="76" y="367"/>
                    <a:pt x="76" y="368"/>
                    <a:pt x="76" y="368"/>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0" name="Freeform 41">
              <a:extLst>
                <a:ext uri="{FF2B5EF4-FFF2-40B4-BE49-F238E27FC236}">
                  <a16:creationId xmlns:a16="http://schemas.microsoft.com/office/drawing/2014/main" id="{07251DE4-6DBF-833B-2CB7-7087D70E486E}"/>
                </a:ext>
              </a:extLst>
            </p:cNvPr>
            <p:cNvSpPr>
              <a:spLocks/>
            </p:cNvSpPr>
            <p:nvPr/>
          </p:nvSpPr>
          <p:spPr bwMode="auto">
            <a:xfrm>
              <a:off x="7999413" y="3290888"/>
              <a:ext cx="109537" cy="263525"/>
            </a:xfrm>
            <a:custGeom>
              <a:avLst/>
              <a:gdLst>
                <a:gd name="T0" fmla="*/ 40 w 122"/>
                <a:gd name="T1" fmla="*/ 0 h 291"/>
                <a:gd name="T2" fmla="*/ 87 w 122"/>
                <a:gd name="T3" fmla="*/ 37 h 291"/>
                <a:gd name="T4" fmla="*/ 103 w 122"/>
                <a:gd name="T5" fmla="*/ 126 h 291"/>
                <a:gd name="T6" fmla="*/ 119 w 122"/>
                <a:gd name="T7" fmla="*/ 264 h 291"/>
                <a:gd name="T8" fmla="*/ 96 w 122"/>
                <a:gd name="T9" fmla="*/ 289 h 291"/>
                <a:gd name="T10" fmla="*/ 34 w 122"/>
                <a:gd name="T11" fmla="*/ 284 h 291"/>
                <a:gd name="T12" fmla="*/ 20 w 122"/>
                <a:gd name="T13" fmla="*/ 275 h 291"/>
                <a:gd name="T14" fmla="*/ 0 w 122"/>
                <a:gd name="T15" fmla="*/ 45 h 291"/>
                <a:gd name="T16" fmla="*/ 40 w 122"/>
                <a:gd name="T17" fmla="*/ 0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2" h="291">
                  <a:moveTo>
                    <a:pt x="40" y="0"/>
                  </a:moveTo>
                  <a:cubicBezTo>
                    <a:pt x="65" y="0"/>
                    <a:pt x="78" y="17"/>
                    <a:pt x="87" y="37"/>
                  </a:cubicBezTo>
                  <a:cubicBezTo>
                    <a:pt x="102" y="65"/>
                    <a:pt x="99" y="96"/>
                    <a:pt x="103" y="126"/>
                  </a:cubicBezTo>
                  <a:cubicBezTo>
                    <a:pt x="109" y="172"/>
                    <a:pt x="113" y="218"/>
                    <a:pt x="119" y="264"/>
                  </a:cubicBezTo>
                  <a:cubicBezTo>
                    <a:pt x="122" y="289"/>
                    <a:pt x="120" y="291"/>
                    <a:pt x="96" y="289"/>
                  </a:cubicBezTo>
                  <a:cubicBezTo>
                    <a:pt x="75" y="287"/>
                    <a:pt x="55" y="286"/>
                    <a:pt x="34" y="284"/>
                  </a:cubicBezTo>
                  <a:cubicBezTo>
                    <a:pt x="27" y="284"/>
                    <a:pt x="21" y="284"/>
                    <a:pt x="20" y="275"/>
                  </a:cubicBezTo>
                  <a:cubicBezTo>
                    <a:pt x="14" y="198"/>
                    <a:pt x="0" y="122"/>
                    <a:pt x="0" y="45"/>
                  </a:cubicBezTo>
                  <a:cubicBezTo>
                    <a:pt x="0" y="17"/>
                    <a:pt x="16" y="0"/>
                    <a:pt x="40" y="0"/>
                  </a:cubicBezTo>
                  <a:close/>
                </a:path>
              </a:pathLst>
            </a:custGeom>
            <a:solidFill>
              <a:srgbClr val="F5C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1" name="Freeform 42">
              <a:extLst>
                <a:ext uri="{FF2B5EF4-FFF2-40B4-BE49-F238E27FC236}">
                  <a16:creationId xmlns:a16="http://schemas.microsoft.com/office/drawing/2014/main" id="{6498A452-89A8-F398-D972-75266551C37D}"/>
                </a:ext>
              </a:extLst>
            </p:cNvPr>
            <p:cNvSpPr>
              <a:spLocks/>
            </p:cNvSpPr>
            <p:nvPr/>
          </p:nvSpPr>
          <p:spPr bwMode="auto">
            <a:xfrm>
              <a:off x="8202613" y="4144963"/>
              <a:ext cx="76200" cy="339725"/>
            </a:xfrm>
            <a:custGeom>
              <a:avLst/>
              <a:gdLst>
                <a:gd name="T0" fmla="*/ 84 w 84"/>
                <a:gd name="T1" fmla="*/ 365 h 374"/>
                <a:gd name="T2" fmla="*/ 73 w 84"/>
                <a:gd name="T3" fmla="*/ 374 h 374"/>
                <a:gd name="T4" fmla="*/ 8 w 84"/>
                <a:gd name="T5" fmla="*/ 373 h 374"/>
                <a:gd name="T6" fmla="*/ 7 w 84"/>
                <a:gd name="T7" fmla="*/ 261 h 374"/>
                <a:gd name="T8" fmla="*/ 1 w 84"/>
                <a:gd name="T9" fmla="*/ 95 h 374"/>
                <a:gd name="T10" fmla="*/ 10 w 84"/>
                <a:gd name="T11" fmla="*/ 21 h 374"/>
                <a:gd name="T12" fmla="*/ 31 w 84"/>
                <a:gd name="T13" fmla="*/ 1 h 374"/>
                <a:gd name="T14" fmla="*/ 56 w 84"/>
                <a:gd name="T15" fmla="*/ 18 h 374"/>
                <a:gd name="T16" fmla="*/ 71 w 84"/>
                <a:gd name="T17" fmla="*/ 79 h 374"/>
                <a:gd name="T18" fmla="*/ 84 w 84"/>
                <a:gd name="T19" fmla="*/ 365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374">
                  <a:moveTo>
                    <a:pt x="84" y="365"/>
                  </a:moveTo>
                  <a:cubicBezTo>
                    <a:pt x="83" y="371"/>
                    <a:pt x="80" y="374"/>
                    <a:pt x="73" y="374"/>
                  </a:cubicBezTo>
                  <a:cubicBezTo>
                    <a:pt x="52" y="373"/>
                    <a:pt x="30" y="373"/>
                    <a:pt x="8" y="373"/>
                  </a:cubicBezTo>
                  <a:cubicBezTo>
                    <a:pt x="8" y="336"/>
                    <a:pt x="8" y="298"/>
                    <a:pt x="7" y="261"/>
                  </a:cubicBezTo>
                  <a:cubicBezTo>
                    <a:pt x="5" y="206"/>
                    <a:pt x="3" y="151"/>
                    <a:pt x="1" y="95"/>
                  </a:cubicBezTo>
                  <a:cubicBezTo>
                    <a:pt x="0" y="70"/>
                    <a:pt x="1" y="45"/>
                    <a:pt x="10" y="21"/>
                  </a:cubicBezTo>
                  <a:cubicBezTo>
                    <a:pt x="14" y="11"/>
                    <a:pt x="19" y="2"/>
                    <a:pt x="31" y="1"/>
                  </a:cubicBezTo>
                  <a:cubicBezTo>
                    <a:pt x="43" y="0"/>
                    <a:pt x="50" y="8"/>
                    <a:pt x="56" y="18"/>
                  </a:cubicBezTo>
                  <a:cubicBezTo>
                    <a:pt x="66" y="37"/>
                    <a:pt x="70" y="58"/>
                    <a:pt x="71" y="79"/>
                  </a:cubicBezTo>
                  <a:cubicBezTo>
                    <a:pt x="76" y="174"/>
                    <a:pt x="80" y="270"/>
                    <a:pt x="84" y="365"/>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2" name="Freeform 43">
              <a:extLst>
                <a:ext uri="{FF2B5EF4-FFF2-40B4-BE49-F238E27FC236}">
                  <a16:creationId xmlns:a16="http://schemas.microsoft.com/office/drawing/2014/main" id="{62A17150-2AFB-FE7C-1371-2B29C5D74A45}"/>
                </a:ext>
              </a:extLst>
            </p:cNvPr>
            <p:cNvSpPr>
              <a:spLocks/>
            </p:cNvSpPr>
            <p:nvPr/>
          </p:nvSpPr>
          <p:spPr bwMode="auto">
            <a:xfrm>
              <a:off x="8172450" y="3670300"/>
              <a:ext cx="87312" cy="298450"/>
            </a:xfrm>
            <a:custGeom>
              <a:avLst/>
              <a:gdLst>
                <a:gd name="T0" fmla="*/ 59 w 97"/>
                <a:gd name="T1" fmla="*/ 329 h 329"/>
                <a:gd name="T2" fmla="*/ 18 w 97"/>
                <a:gd name="T3" fmla="*/ 292 h 329"/>
                <a:gd name="T4" fmla="*/ 1 w 97"/>
                <a:gd name="T5" fmla="*/ 75 h 329"/>
                <a:gd name="T6" fmla="*/ 5 w 97"/>
                <a:gd name="T7" fmla="*/ 30 h 329"/>
                <a:gd name="T8" fmla="*/ 27 w 97"/>
                <a:gd name="T9" fmla="*/ 2 h 329"/>
                <a:gd name="T10" fmla="*/ 57 w 97"/>
                <a:gd name="T11" fmla="*/ 22 h 329"/>
                <a:gd name="T12" fmla="*/ 72 w 97"/>
                <a:gd name="T13" fmla="*/ 69 h 329"/>
                <a:gd name="T14" fmla="*/ 96 w 97"/>
                <a:gd name="T15" fmla="*/ 317 h 329"/>
                <a:gd name="T16" fmla="*/ 85 w 97"/>
                <a:gd name="T17" fmla="*/ 329 h 329"/>
                <a:gd name="T18" fmla="*/ 59 w 97"/>
                <a:gd name="T19" fmla="*/ 329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 h="329">
                  <a:moveTo>
                    <a:pt x="59" y="329"/>
                  </a:moveTo>
                  <a:cubicBezTo>
                    <a:pt x="22" y="328"/>
                    <a:pt x="21" y="329"/>
                    <a:pt x="18" y="292"/>
                  </a:cubicBezTo>
                  <a:cubicBezTo>
                    <a:pt x="12" y="220"/>
                    <a:pt x="7" y="148"/>
                    <a:pt x="1" y="75"/>
                  </a:cubicBezTo>
                  <a:cubicBezTo>
                    <a:pt x="0" y="60"/>
                    <a:pt x="1" y="45"/>
                    <a:pt x="5" y="30"/>
                  </a:cubicBezTo>
                  <a:cubicBezTo>
                    <a:pt x="8" y="18"/>
                    <a:pt x="12" y="4"/>
                    <a:pt x="27" y="2"/>
                  </a:cubicBezTo>
                  <a:cubicBezTo>
                    <a:pt x="42" y="0"/>
                    <a:pt x="50" y="11"/>
                    <a:pt x="57" y="22"/>
                  </a:cubicBezTo>
                  <a:cubicBezTo>
                    <a:pt x="65" y="37"/>
                    <a:pt x="70" y="53"/>
                    <a:pt x="72" y="69"/>
                  </a:cubicBezTo>
                  <a:cubicBezTo>
                    <a:pt x="80" y="152"/>
                    <a:pt x="87" y="235"/>
                    <a:pt x="96" y="317"/>
                  </a:cubicBezTo>
                  <a:cubicBezTo>
                    <a:pt x="97" y="327"/>
                    <a:pt x="93" y="329"/>
                    <a:pt x="85" y="329"/>
                  </a:cubicBezTo>
                  <a:cubicBezTo>
                    <a:pt x="76" y="328"/>
                    <a:pt x="67" y="329"/>
                    <a:pt x="59" y="329"/>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3" name="Freeform 44">
              <a:extLst>
                <a:ext uri="{FF2B5EF4-FFF2-40B4-BE49-F238E27FC236}">
                  <a16:creationId xmlns:a16="http://schemas.microsoft.com/office/drawing/2014/main" id="{1026817A-056B-3927-DC83-0ED9157C0761}"/>
                </a:ext>
              </a:extLst>
            </p:cNvPr>
            <p:cNvSpPr>
              <a:spLocks/>
            </p:cNvSpPr>
            <p:nvPr/>
          </p:nvSpPr>
          <p:spPr bwMode="auto">
            <a:xfrm>
              <a:off x="8134350" y="3319463"/>
              <a:ext cx="82550" cy="250825"/>
            </a:xfrm>
            <a:custGeom>
              <a:avLst/>
              <a:gdLst>
                <a:gd name="T0" fmla="*/ 1 w 90"/>
                <a:gd name="T1" fmla="*/ 62 h 277"/>
                <a:gd name="T2" fmla="*/ 5 w 90"/>
                <a:gd name="T3" fmla="*/ 22 h 277"/>
                <a:gd name="T4" fmla="*/ 24 w 90"/>
                <a:gd name="T5" fmla="*/ 2 h 277"/>
                <a:gd name="T6" fmla="*/ 51 w 90"/>
                <a:gd name="T7" fmla="*/ 15 h 277"/>
                <a:gd name="T8" fmla="*/ 69 w 90"/>
                <a:gd name="T9" fmla="*/ 70 h 277"/>
                <a:gd name="T10" fmla="*/ 89 w 90"/>
                <a:gd name="T11" fmla="*/ 259 h 277"/>
                <a:gd name="T12" fmla="*/ 77 w 90"/>
                <a:gd name="T13" fmla="*/ 273 h 277"/>
                <a:gd name="T14" fmla="*/ 75 w 90"/>
                <a:gd name="T15" fmla="*/ 273 h 277"/>
                <a:gd name="T16" fmla="*/ 15 w 90"/>
                <a:gd name="T17" fmla="*/ 224 h 277"/>
                <a:gd name="T18" fmla="*/ 1 w 90"/>
                <a:gd name="T19" fmla="*/ 62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0" h="277">
                  <a:moveTo>
                    <a:pt x="1" y="62"/>
                  </a:moveTo>
                  <a:cubicBezTo>
                    <a:pt x="2" y="46"/>
                    <a:pt x="0" y="34"/>
                    <a:pt x="5" y="22"/>
                  </a:cubicBezTo>
                  <a:cubicBezTo>
                    <a:pt x="8" y="12"/>
                    <a:pt x="13" y="4"/>
                    <a:pt x="24" y="2"/>
                  </a:cubicBezTo>
                  <a:cubicBezTo>
                    <a:pt x="36" y="0"/>
                    <a:pt x="44" y="5"/>
                    <a:pt x="51" y="15"/>
                  </a:cubicBezTo>
                  <a:cubicBezTo>
                    <a:pt x="62" y="32"/>
                    <a:pt x="67" y="51"/>
                    <a:pt x="69" y="70"/>
                  </a:cubicBezTo>
                  <a:cubicBezTo>
                    <a:pt x="76" y="133"/>
                    <a:pt x="82" y="196"/>
                    <a:pt x="89" y="259"/>
                  </a:cubicBezTo>
                  <a:cubicBezTo>
                    <a:pt x="90" y="268"/>
                    <a:pt x="88" y="274"/>
                    <a:pt x="77" y="273"/>
                  </a:cubicBezTo>
                  <a:cubicBezTo>
                    <a:pt x="77" y="273"/>
                    <a:pt x="76" y="273"/>
                    <a:pt x="75" y="273"/>
                  </a:cubicBezTo>
                  <a:cubicBezTo>
                    <a:pt x="23" y="277"/>
                    <a:pt x="21" y="276"/>
                    <a:pt x="15" y="224"/>
                  </a:cubicBezTo>
                  <a:cubicBezTo>
                    <a:pt x="8" y="169"/>
                    <a:pt x="5" y="113"/>
                    <a:pt x="1" y="62"/>
                  </a:cubicBezTo>
                  <a:close/>
                </a:path>
              </a:pathLst>
            </a:custGeom>
            <a:solidFill>
              <a:srgbClr val="F5C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4" name="Freeform 45">
              <a:extLst>
                <a:ext uri="{FF2B5EF4-FFF2-40B4-BE49-F238E27FC236}">
                  <a16:creationId xmlns:a16="http://schemas.microsoft.com/office/drawing/2014/main" id="{17509107-11BD-27CC-F9D5-88210086CA6B}"/>
                </a:ext>
              </a:extLst>
            </p:cNvPr>
            <p:cNvSpPr>
              <a:spLocks/>
            </p:cNvSpPr>
            <p:nvPr/>
          </p:nvSpPr>
          <p:spPr bwMode="auto">
            <a:xfrm>
              <a:off x="6048375" y="4062413"/>
              <a:ext cx="257175" cy="496888"/>
            </a:xfrm>
            <a:custGeom>
              <a:avLst/>
              <a:gdLst>
                <a:gd name="T0" fmla="*/ 283 w 284"/>
                <a:gd name="T1" fmla="*/ 546 h 549"/>
                <a:gd name="T2" fmla="*/ 13 w 284"/>
                <a:gd name="T3" fmla="*/ 541 h 549"/>
                <a:gd name="T4" fmla="*/ 0 w 284"/>
                <a:gd name="T5" fmla="*/ 534 h 549"/>
                <a:gd name="T6" fmla="*/ 2 w 284"/>
                <a:gd name="T7" fmla="*/ 513 h 549"/>
                <a:gd name="T8" fmla="*/ 2 w 284"/>
                <a:gd name="T9" fmla="*/ 137 h 549"/>
                <a:gd name="T10" fmla="*/ 126 w 284"/>
                <a:gd name="T11" fmla="*/ 2 h 549"/>
                <a:gd name="T12" fmla="*/ 182 w 284"/>
                <a:gd name="T13" fmla="*/ 3 h 549"/>
                <a:gd name="T14" fmla="*/ 283 w 284"/>
                <a:gd name="T15" fmla="*/ 126 h 549"/>
                <a:gd name="T16" fmla="*/ 283 w 284"/>
                <a:gd name="T17" fmla="*/ 546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4" h="549">
                  <a:moveTo>
                    <a:pt x="283" y="546"/>
                  </a:moveTo>
                  <a:cubicBezTo>
                    <a:pt x="193" y="549"/>
                    <a:pt x="103" y="541"/>
                    <a:pt x="13" y="541"/>
                  </a:cubicBezTo>
                  <a:cubicBezTo>
                    <a:pt x="7" y="541"/>
                    <a:pt x="3" y="540"/>
                    <a:pt x="0" y="534"/>
                  </a:cubicBezTo>
                  <a:cubicBezTo>
                    <a:pt x="5" y="528"/>
                    <a:pt x="2" y="520"/>
                    <a:pt x="2" y="513"/>
                  </a:cubicBezTo>
                  <a:cubicBezTo>
                    <a:pt x="2" y="388"/>
                    <a:pt x="2" y="263"/>
                    <a:pt x="2" y="137"/>
                  </a:cubicBezTo>
                  <a:cubicBezTo>
                    <a:pt x="2" y="66"/>
                    <a:pt x="55" y="9"/>
                    <a:pt x="126" y="2"/>
                  </a:cubicBezTo>
                  <a:cubicBezTo>
                    <a:pt x="144" y="0"/>
                    <a:pt x="163" y="0"/>
                    <a:pt x="182" y="3"/>
                  </a:cubicBezTo>
                  <a:cubicBezTo>
                    <a:pt x="242" y="15"/>
                    <a:pt x="283" y="63"/>
                    <a:pt x="283" y="126"/>
                  </a:cubicBezTo>
                  <a:cubicBezTo>
                    <a:pt x="284" y="266"/>
                    <a:pt x="283" y="406"/>
                    <a:pt x="283" y="546"/>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5" name="Freeform 46">
              <a:extLst>
                <a:ext uri="{FF2B5EF4-FFF2-40B4-BE49-F238E27FC236}">
                  <a16:creationId xmlns:a16="http://schemas.microsoft.com/office/drawing/2014/main" id="{F983932B-691E-02C0-F28D-49A26879C212}"/>
                </a:ext>
              </a:extLst>
            </p:cNvPr>
            <p:cNvSpPr>
              <a:spLocks/>
            </p:cNvSpPr>
            <p:nvPr/>
          </p:nvSpPr>
          <p:spPr bwMode="auto">
            <a:xfrm>
              <a:off x="5715000" y="4064000"/>
              <a:ext cx="234950" cy="485775"/>
            </a:xfrm>
            <a:custGeom>
              <a:avLst/>
              <a:gdLst>
                <a:gd name="T0" fmla="*/ 260 w 260"/>
                <a:gd name="T1" fmla="*/ 528 h 536"/>
                <a:gd name="T2" fmla="*/ 246 w 260"/>
                <a:gd name="T3" fmla="*/ 534 h 536"/>
                <a:gd name="T4" fmla="*/ 24 w 260"/>
                <a:gd name="T5" fmla="*/ 524 h 536"/>
                <a:gd name="T6" fmla="*/ 0 w 260"/>
                <a:gd name="T7" fmla="*/ 514 h 536"/>
                <a:gd name="T8" fmla="*/ 1 w 260"/>
                <a:gd name="T9" fmla="*/ 339 h 536"/>
                <a:gd name="T10" fmla="*/ 1 w 260"/>
                <a:gd name="T11" fmla="*/ 137 h 536"/>
                <a:gd name="T12" fmla="*/ 90 w 260"/>
                <a:gd name="T13" fmla="*/ 18 h 536"/>
                <a:gd name="T14" fmla="*/ 233 w 260"/>
                <a:gd name="T15" fmla="*/ 54 h 536"/>
                <a:gd name="T16" fmla="*/ 260 w 260"/>
                <a:gd name="T17" fmla="*/ 138 h 536"/>
                <a:gd name="T18" fmla="*/ 260 w 260"/>
                <a:gd name="T19" fmla="*/ 528 h 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0" h="536">
                  <a:moveTo>
                    <a:pt x="260" y="528"/>
                  </a:moveTo>
                  <a:cubicBezTo>
                    <a:pt x="259" y="536"/>
                    <a:pt x="253" y="535"/>
                    <a:pt x="246" y="534"/>
                  </a:cubicBezTo>
                  <a:cubicBezTo>
                    <a:pt x="172" y="531"/>
                    <a:pt x="98" y="527"/>
                    <a:pt x="24" y="524"/>
                  </a:cubicBezTo>
                  <a:cubicBezTo>
                    <a:pt x="15" y="523"/>
                    <a:pt x="5" y="525"/>
                    <a:pt x="0" y="514"/>
                  </a:cubicBezTo>
                  <a:cubicBezTo>
                    <a:pt x="1" y="456"/>
                    <a:pt x="1" y="397"/>
                    <a:pt x="1" y="339"/>
                  </a:cubicBezTo>
                  <a:cubicBezTo>
                    <a:pt x="1" y="271"/>
                    <a:pt x="1" y="204"/>
                    <a:pt x="1" y="137"/>
                  </a:cubicBezTo>
                  <a:cubicBezTo>
                    <a:pt x="2" y="84"/>
                    <a:pt x="39" y="34"/>
                    <a:pt x="90" y="18"/>
                  </a:cubicBezTo>
                  <a:cubicBezTo>
                    <a:pt x="145" y="0"/>
                    <a:pt x="202" y="14"/>
                    <a:pt x="233" y="54"/>
                  </a:cubicBezTo>
                  <a:cubicBezTo>
                    <a:pt x="252" y="79"/>
                    <a:pt x="260" y="107"/>
                    <a:pt x="260" y="138"/>
                  </a:cubicBezTo>
                  <a:cubicBezTo>
                    <a:pt x="260" y="268"/>
                    <a:pt x="260" y="398"/>
                    <a:pt x="260" y="528"/>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6" name="Freeform 47">
              <a:extLst>
                <a:ext uri="{FF2B5EF4-FFF2-40B4-BE49-F238E27FC236}">
                  <a16:creationId xmlns:a16="http://schemas.microsoft.com/office/drawing/2014/main" id="{C7FC93A0-B769-2870-5187-62B7352C6E54}"/>
                </a:ext>
              </a:extLst>
            </p:cNvPr>
            <p:cNvSpPr>
              <a:spLocks/>
            </p:cNvSpPr>
            <p:nvPr/>
          </p:nvSpPr>
          <p:spPr bwMode="auto">
            <a:xfrm>
              <a:off x="5400675" y="4070350"/>
              <a:ext cx="215900" cy="461963"/>
            </a:xfrm>
            <a:custGeom>
              <a:avLst/>
              <a:gdLst>
                <a:gd name="T0" fmla="*/ 234 w 238"/>
                <a:gd name="T1" fmla="*/ 501 h 509"/>
                <a:gd name="T2" fmla="*/ 221 w 238"/>
                <a:gd name="T3" fmla="*/ 508 h 509"/>
                <a:gd name="T4" fmla="*/ 4 w 238"/>
                <a:gd name="T5" fmla="*/ 488 h 509"/>
                <a:gd name="T6" fmla="*/ 0 w 238"/>
                <a:gd name="T7" fmla="*/ 486 h 509"/>
                <a:gd name="T8" fmla="*/ 14 w 238"/>
                <a:gd name="T9" fmla="*/ 469 h 509"/>
                <a:gd name="T10" fmla="*/ 19 w 238"/>
                <a:gd name="T11" fmla="*/ 140 h 509"/>
                <a:gd name="T12" fmla="*/ 101 w 238"/>
                <a:gd name="T13" fmla="*/ 21 h 509"/>
                <a:gd name="T14" fmla="*/ 238 w 238"/>
                <a:gd name="T15" fmla="*/ 131 h 509"/>
                <a:gd name="T16" fmla="*/ 233 w 238"/>
                <a:gd name="T17" fmla="*/ 475 h 509"/>
                <a:gd name="T18" fmla="*/ 234 w 238"/>
                <a:gd name="T19" fmla="*/ 501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8" h="509">
                  <a:moveTo>
                    <a:pt x="234" y="501"/>
                  </a:moveTo>
                  <a:cubicBezTo>
                    <a:pt x="231" y="505"/>
                    <a:pt x="228" y="509"/>
                    <a:pt x="221" y="508"/>
                  </a:cubicBezTo>
                  <a:cubicBezTo>
                    <a:pt x="149" y="499"/>
                    <a:pt x="75" y="502"/>
                    <a:pt x="4" y="488"/>
                  </a:cubicBezTo>
                  <a:cubicBezTo>
                    <a:pt x="2" y="488"/>
                    <a:pt x="1" y="487"/>
                    <a:pt x="0" y="486"/>
                  </a:cubicBezTo>
                  <a:cubicBezTo>
                    <a:pt x="14" y="487"/>
                    <a:pt x="14" y="480"/>
                    <a:pt x="14" y="469"/>
                  </a:cubicBezTo>
                  <a:cubicBezTo>
                    <a:pt x="16" y="359"/>
                    <a:pt x="18" y="250"/>
                    <a:pt x="19" y="140"/>
                  </a:cubicBezTo>
                  <a:cubicBezTo>
                    <a:pt x="20" y="84"/>
                    <a:pt x="55" y="35"/>
                    <a:pt x="101" y="21"/>
                  </a:cubicBezTo>
                  <a:cubicBezTo>
                    <a:pt x="175" y="0"/>
                    <a:pt x="238" y="49"/>
                    <a:pt x="238" y="131"/>
                  </a:cubicBezTo>
                  <a:cubicBezTo>
                    <a:pt x="238" y="246"/>
                    <a:pt x="235" y="360"/>
                    <a:pt x="233" y="475"/>
                  </a:cubicBezTo>
                  <a:cubicBezTo>
                    <a:pt x="233" y="483"/>
                    <a:pt x="234" y="492"/>
                    <a:pt x="234" y="501"/>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7" name="Freeform 48">
              <a:extLst>
                <a:ext uri="{FF2B5EF4-FFF2-40B4-BE49-F238E27FC236}">
                  <a16:creationId xmlns:a16="http://schemas.microsoft.com/office/drawing/2014/main" id="{5AC38D26-FBAA-EB2B-DA1B-415F93CD1C32}"/>
                </a:ext>
              </a:extLst>
            </p:cNvPr>
            <p:cNvSpPr>
              <a:spLocks/>
            </p:cNvSpPr>
            <p:nvPr/>
          </p:nvSpPr>
          <p:spPr bwMode="auto">
            <a:xfrm>
              <a:off x="5205413" y="4095750"/>
              <a:ext cx="142875" cy="420688"/>
            </a:xfrm>
            <a:custGeom>
              <a:avLst/>
              <a:gdLst>
                <a:gd name="T0" fmla="*/ 147 w 158"/>
                <a:gd name="T1" fmla="*/ 451 h 463"/>
                <a:gd name="T2" fmla="*/ 82 w 158"/>
                <a:gd name="T3" fmla="*/ 454 h 463"/>
                <a:gd name="T4" fmla="*/ 32 w 158"/>
                <a:gd name="T5" fmla="*/ 452 h 463"/>
                <a:gd name="T6" fmla="*/ 0 w 158"/>
                <a:gd name="T7" fmla="*/ 441 h 463"/>
                <a:gd name="T8" fmla="*/ 8 w 158"/>
                <a:gd name="T9" fmla="*/ 424 h 463"/>
                <a:gd name="T10" fmla="*/ 14 w 158"/>
                <a:gd name="T11" fmla="*/ 202 h 463"/>
                <a:gd name="T12" fmla="*/ 22 w 158"/>
                <a:gd name="T13" fmla="*/ 83 h 463"/>
                <a:gd name="T14" fmla="*/ 50 w 158"/>
                <a:gd name="T15" fmla="*/ 29 h 463"/>
                <a:gd name="T16" fmla="*/ 142 w 158"/>
                <a:gd name="T17" fmla="*/ 45 h 463"/>
                <a:gd name="T18" fmla="*/ 157 w 158"/>
                <a:gd name="T19" fmla="*/ 110 h 463"/>
                <a:gd name="T20" fmla="*/ 147 w 158"/>
                <a:gd name="T21" fmla="*/ 451 h 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8" h="463">
                  <a:moveTo>
                    <a:pt x="147" y="451"/>
                  </a:moveTo>
                  <a:cubicBezTo>
                    <a:pt x="126" y="463"/>
                    <a:pt x="104" y="455"/>
                    <a:pt x="82" y="454"/>
                  </a:cubicBezTo>
                  <a:cubicBezTo>
                    <a:pt x="65" y="454"/>
                    <a:pt x="49" y="451"/>
                    <a:pt x="32" y="452"/>
                  </a:cubicBezTo>
                  <a:cubicBezTo>
                    <a:pt x="20" y="453"/>
                    <a:pt x="9" y="449"/>
                    <a:pt x="0" y="441"/>
                  </a:cubicBezTo>
                  <a:cubicBezTo>
                    <a:pt x="12" y="439"/>
                    <a:pt x="8" y="430"/>
                    <a:pt x="8" y="424"/>
                  </a:cubicBezTo>
                  <a:cubicBezTo>
                    <a:pt x="11" y="350"/>
                    <a:pt x="12" y="276"/>
                    <a:pt x="14" y="202"/>
                  </a:cubicBezTo>
                  <a:cubicBezTo>
                    <a:pt x="16" y="163"/>
                    <a:pt x="13" y="122"/>
                    <a:pt x="22" y="83"/>
                  </a:cubicBezTo>
                  <a:cubicBezTo>
                    <a:pt x="27" y="63"/>
                    <a:pt x="35" y="44"/>
                    <a:pt x="50" y="29"/>
                  </a:cubicBezTo>
                  <a:cubicBezTo>
                    <a:pt x="80" y="0"/>
                    <a:pt x="123" y="7"/>
                    <a:pt x="142" y="45"/>
                  </a:cubicBezTo>
                  <a:cubicBezTo>
                    <a:pt x="152" y="65"/>
                    <a:pt x="158" y="87"/>
                    <a:pt x="157" y="110"/>
                  </a:cubicBezTo>
                  <a:cubicBezTo>
                    <a:pt x="154" y="224"/>
                    <a:pt x="151" y="337"/>
                    <a:pt x="147" y="451"/>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8" name="Freeform 49">
              <a:extLst>
                <a:ext uri="{FF2B5EF4-FFF2-40B4-BE49-F238E27FC236}">
                  <a16:creationId xmlns:a16="http://schemas.microsoft.com/office/drawing/2014/main" id="{BC6F5190-A0C2-DC4E-BF83-9D371B8A7CB6}"/>
                </a:ext>
              </a:extLst>
            </p:cNvPr>
            <p:cNvSpPr>
              <a:spLocks/>
            </p:cNvSpPr>
            <p:nvPr/>
          </p:nvSpPr>
          <p:spPr bwMode="auto">
            <a:xfrm>
              <a:off x="5057775" y="4113213"/>
              <a:ext cx="112712" cy="379413"/>
            </a:xfrm>
            <a:custGeom>
              <a:avLst/>
              <a:gdLst>
                <a:gd name="T0" fmla="*/ 112 w 124"/>
                <a:gd name="T1" fmla="*/ 417 h 418"/>
                <a:gd name="T2" fmla="*/ 0 w 124"/>
                <a:gd name="T3" fmla="*/ 408 h 418"/>
                <a:gd name="T4" fmla="*/ 16 w 124"/>
                <a:gd name="T5" fmla="*/ 83 h 418"/>
                <a:gd name="T6" fmla="*/ 34 w 124"/>
                <a:gd name="T7" fmla="*/ 27 h 418"/>
                <a:gd name="T8" fmla="*/ 76 w 124"/>
                <a:gd name="T9" fmla="*/ 1 h 418"/>
                <a:gd name="T10" fmla="*/ 113 w 124"/>
                <a:gd name="T11" fmla="*/ 33 h 418"/>
                <a:gd name="T12" fmla="*/ 123 w 124"/>
                <a:gd name="T13" fmla="*/ 107 h 418"/>
                <a:gd name="T14" fmla="*/ 112 w 124"/>
                <a:gd name="T15" fmla="*/ 417 h 4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4" h="418">
                  <a:moveTo>
                    <a:pt x="112" y="417"/>
                  </a:moveTo>
                  <a:cubicBezTo>
                    <a:pt x="74" y="418"/>
                    <a:pt x="37" y="411"/>
                    <a:pt x="0" y="408"/>
                  </a:cubicBezTo>
                  <a:cubicBezTo>
                    <a:pt x="5" y="300"/>
                    <a:pt x="11" y="191"/>
                    <a:pt x="16" y="83"/>
                  </a:cubicBezTo>
                  <a:cubicBezTo>
                    <a:pt x="17" y="63"/>
                    <a:pt x="24" y="44"/>
                    <a:pt x="34" y="27"/>
                  </a:cubicBezTo>
                  <a:cubicBezTo>
                    <a:pt x="43" y="11"/>
                    <a:pt x="56" y="0"/>
                    <a:pt x="76" y="1"/>
                  </a:cubicBezTo>
                  <a:cubicBezTo>
                    <a:pt x="96" y="3"/>
                    <a:pt x="106" y="16"/>
                    <a:pt x="113" y="33"/>
                  </a:cubicBezTo>
                  <a:cubicBezTo>
                    <a:pt x="122" y="57"/>
                    <a:pt x="124" y="82"/>
                    <a:pt x="123" y="107"/>
                  </a:cubicBezTo>
                  <a:cubicBezTo>
                    <a:pt x="120" y="211"/>
                    <a:pt x="116" y="314"/>
                    <a:pt x="112" y="417"/>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9" name="Freeform 50">
              <a:extLst>
                <a:ext uri="{FF2B5EF4-FFF2-40B4-BE49-F238E27FC236}">
                  <a16:creationId xmlns:a16="http://schemas.microsoft.com/office/drawing/2014/main" id="{C1B7409A-7711-1471-1D72-6F18A24E773A}"/>
                </a:ext>
              </a:extLst>
            </p:cNvPr>
            <p:cNvSpPr>
              <a:spLocks/>
            </p:cNvSpPr>
            <p:nvPr/>
          </p:nvSpPr>
          <p:spPr bwMode="auto">
            <a:xfrm>
              <a:off x="4945063" y="4127500"/>
              <a:ext cx="82550" cy="352425"/>
            </a:xfrm>
            <a:custGeom>
              <a:avLst/>
              <a:gdLst>
                <a:gd name="T0" fmla="*/ 81 w 91"/>
                <a:gd name="T1" fmla="*/ 388 h 388"/>
                <a:gd name="T2" fmla="*/ 0 w 91"/>
                <a:gd name="T3" fmla="*/ 382 h 388"/>
                <a:gd name="T4" fmla="*/ 5 w 91"/>
                <a:gd name="T5" fmla="*/ 366 h 388"/>
                <a:gd name="T6" fmla="*/ 17 w 91"/>
                <a:gd name="T7" fmla="*/ 89 h 388"/>
                <a:gd name="T8" fmla="*/ 34 w 91"/>
                <a:gd name="T9" fmla="*/ 19 h 388"/>
                <a:gd name="T10" fmla="*/ 60 w 91"/>
                <a:gd name="T11" fmla="*/ 1 h 388"/>
                <a:gd name="T12" fmla="*/ 81 w 91"/>
                <a:gd name="T13" fmla="*/ 22 h 388"/>
                <a:gd name="T14" fmla="*/ 90 w 91"/>
                <a:gd name="T15" fmla="*/ 97 h 388"/>
                <a:gd name="T16" fmla="*/ 81 w 91"/>
                <a:gd name="T17" fmla="*/ 388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1" h="388">
                  <a:moveTo>
                    <a:pt x="81" y="388"/>
                  </a:moveTo>
                  <a:cubicBezTo>
                    <a:pt x="54" y="388"/>
                    <a:pt x="27" y="386"/>
                    <a:pt x="0" y="382"/>
                  </a:cubicBezTo>
                  <a:cubicBezTo>
                    <a:pt x="7" y="378"/>
                    <a:pt x="4" y="371"/>
                    <a:pt x="5" y="366"/>
                  </a:cubicBezTo>
                  <a:cubicBezTo>
                    <a:pt x="9" y="273"/>
                    <a:pt x="13" y="181"/>
                    <a:pt x="17" y="89"/>
                  </a:cubicBezTo>
                  <a:cubicBezTo>
                    <a:pt x="18" y="64"/>
                    <a:pt x="23" y="41"/>
                    <a:pt x="34" y="19"/>
                  </a:cubicBezTo>
                  <a:cubicBezTo>
                    <a:pt x="39" y="9"/>
                    <a:pt x="46" y="0"/>
                    <a:pt x="60" y="1"/>
                  </a:cubicBezTo>
                  <a:cubicBezTo>
                    <a:pt x="72" y="2"/>
                    <a:pt x="77" y="12"/>
                    <a:pt x="81" y="22"/>
                  </a:cubicBezTo>
                  <a:cubicBezTo>
                    <a:pt x="91" y="46"/>
                    <a:pt x="91" y="72"/>
                    <a:pt x="90" y="97"/>
                  </a:cubicBezTo>
                  <a:cubicBezTo>
                    <a:pt x="87" y="194"/>
                    <a:pt x="84" y="291"/>
                    <a:pt x="81" y="388"/>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0" name="Freeform 51">
              <a:extLst>
                <a:ext uri="{FF2B5EF4-FFF2-40B4-BE49-F238E27FC236}">
                  <a16:creationId xmlns:a16="http://schemas.microsoft.com/office/drawing/2014/main" id="{44C2CCAA-B6E2-70BA-FBB7-6ED63E736E16}"/>
                </a:ext>
              </a:extLst>
            </p:cNvPr>
            <p:cNvSpPr>
              <a:spLocks/>
            </p:cNvSpPr>
            <p:nvPr/>
          </p:nvSpPr>
          <p:spPr bwMode="auto">
            <a:xfrm>
              <a:off x="4995863" y="2838450"/>
              <a:ext cx="611187" cy="211138"/>
            </a:xfrm>
            <a:custGeom>
              <a:avLst/>
              <a:gdLst>
                <a:gd name="T0" fmla="*/ 4 w 673"/>
                <a:gd name="T1" fmla="*/ 187 h 232"/>
                <a:gd name="T2" fmla="*/ 28 w 673"/>
                <a:gd name="T3" fmla="*/ 185 h 232"/>
                <a:gd name="T4" fmla="*/ 308 w 673"/>
                <a:gd name="T5" fmla="*/ 86 h 232"/>
                <a:gd name="T6" fmla="*/ 609 w 673"/>
                <a:gd name="T7" fmla="*/ 8 h 232"/>
                <a:gd name="T8" fmla="*/ 673 w 673"/>
                <a:gd name="T9" fmla="*/ 0 h 232"/>
                <a:gd name="T10" fmla="*/ 647 w 673"/>
                <a:gd name="T11" fmla="*/ 10 h 232"/>
                <a:gd name="T12" fmla="*/ 58 w 673"/>
                <a:gd name="T13" fmla="*/ 202 h 232"/>
                <a:gd name="T14" fmla="*/ 4 w 673"/>
                <a:gd name="T15" fmla="*/ 232 h 232"/>
                <a:gd name="T16" fmla="*/ 4 w 673"/>
                <a:gd name="T17" fmla="*/ 187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73" h="232">
                  <a:moveTo>
                    <a:pt x="4" y="187"/>
                  </a:moveTo>
                  <a:cubicBezTo>
                    <a:pt x="13" y="195"/>
                    <a:pt x="21" y="188"/>
                    <a:pt x="28" y="185"/>
                  </a:cubicBezTo>
                  <a:cubicBezTo>
                    <a:pt x="121" y="150"/>
                    <a:pt x="214" y="116"/>
                    <a:pt x="308" y="86"/>
                  </a:cubicBezTo>
                  <a:cubicBezTo>
                    <a:pt x="407" y="54"/>
                    <a:pt x="507" y="27"/>
                    <a:pt x="609" y="8"/>
                  </a:cubicBezTo>
                  <a:cubicBezTo>
                    <a:pt x="630" y="5"/>
                    <a:pt x="650" y="3"/>
                    <a:pt x="673" y="0"/>
                  </a:cubicBezTo>
                  <a:cubicBezTo>
                    <a:pt x="665" y="11"/>
                    <a:pt x="655" y="8"/>
                    <a:pt x="647" y="10"/>
                  </a:cubicBezTo>
                  <a:cubicBezTo>
                    <a:pt x="446" y="61"/>
                    <a:pt x="248" y="120"/>
                    <a:pt x="58" y="202"/>
                  </a:cubicBezTo>
                  <a:cubicBezTo>
                    <a:pt x="39" y="210"/>
                    <a:pt x="16" y="211"/>
                    <a:pt x="4" y="232"/>
                  </a:cubicBezTo>
                  <a:cubicBezTo>
                    <a:pt x="0" y="217"/>
                    <a:pt x="0" y="202"/>
                    <a:pt x="4" y="187"/>
                  </a:cubicBezTo>
                  <a:close/>
                </a:path>
              </a:pathLst>
            </a:custGeom>
            <a:solidFill>
              <a:srgbClr val="F5CA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1" name="Freeform 52">
              <a:extLst>
                <a:ext uri="{FF2B5EF4-FFF2-40B4-BE49-F238E27FC236}">
                  <a16:creationId xmlns:a16="http://schemas.microsoft.com/office/drawing/2014/main" id="{71C7EEB8-C757-BB3C-8D45-244A40820323}"/>
                </a:ext>
              </a:extLst>
            </p:cNvPr>
            <p:cNvSpPr>
              <a:spLocks/>
            </p:cNvSpPr>
            <p:nvPr/>
          </p:nvSpPr>
          <p:spPr bwMode="auto">
            <a:xfrm>
              <a:off x="5014913" y="2773363"/>
              <a:ext cx="114300" cy="198438"/>
            </a:xfrm>
            <a:custGeom>
              <a:avLst/>
              <a:gdLst>
                <a:gd name="T0" fmla="*/ 20 w 127"/>
                <a:gd name="T1" fmla="*/ 99 h 219"/>
                <a:gd name="T2" fmla="*/ 41 w 127"/>
                <a:gd name="T3" fmla="*/ 94 h 219"/>
                <a:gd name="T4" fmla="*/ 87 w 127"/>
                <a:gd name="T5" fmla="*/ 14 h 219"/>
                <a:gd name="T6" fmla="*/ 101 w 127"/>
                <a:gd name="T7" fmla="*/ 2 h 219"/>
                <a:gd name="T8" fmla="*/ 109 w 127"/>
                <a:gd name="T9" fmla="*/ 18 h 219"/>
                <a:gd name="T10" fmla="*/ 113 w 127"/>
                <a:gd name="T11" fmla="*/ 36 h 219"/>
                <a:gd name="T12" fmla="*/ 124 w 127"/>
                <a:gd name="T13" fmla="*/ 20 h 219"/>
                <a:gd name="T14" fmla="*/ 120 w 127"/>
                <a:gd name="T15" fmla="*/ 155 h 219"/>
                <a:gd name="T16" fmla="*/ 110 w 127"/>
                <a:gd name="T17" fmla="*/ 171 h 219"/>
                <a:gd name="T18" fmla="*/ 105 w 127"/>
                <a:gd name="T19" fmla="*/ 155 h 219"/>
                <a:gd name="T20" fmla="*/ 102 w 127"/>
                <a:gd name="T21" fmla="*/ 13 h 219"/>
                <a:gd name="T22" fmla="*/ 81 w 127"/>
                <a:gd name="T23" fmla="*/ 39 h 219"/>
                <a:gd name="T24" fmla="*/ 47 w 127"/>
                <a:gd name="T25" fmla="*/ 96 h 219"/>
                <a:gd name="T26" fmla="*/ 40 w 127"/>
                <a:gd name="T27" fmla="*/ 118 h 219"/>
                <a:gd name="T28" fmla="*/ 36 w 127"/>
                <a:gd name="T29" fmla="*/ 192 h 219"/>
                <a:gd name="T30" fmla="*/ 24 w 127"/>
                <a:gd name="T31" fmla="*/ 210 h 219"/>
                <a:gd name="T32" fmla="*/ 0 w 127"/>
                <a:gd name="T33" fmla="*/ 219 h 219"/>
                <a:gd name="T34" fmla="*/ 20 w 127"/>
                <a:gd name="T35" fmla="*/ 99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7" h="219">
                  <a:moveTo>
                    <a:pt x="20" y="99"/>
                  </a:moveTo>
                  <a:cubicBezTo>
                    <a:pt x="29" y="110"/>
                    <a:pt x="35" y="106"/>
                    <a:pt x="41" y="94"/>
                  </a:cubicBezTo>
                  <a:cubicBezTo>
                    <a:pt x="56" y="67"/>
                    <a:pt x="72" y="40"/>
                    <a:pt x="87" y="14"/>
                  </a:cubicBezTo>
                  <a:cubicBezTo>
                    <a:pt x="90" y="8"/>
                    <a:pt x="93" y="0"/>
                    <a:pt x="101" y="2"/>
                  </a:cubicBezTo>
                  <a:cubicBezTo>
                    <a:pt x="110" y="3"/>
                    <a:pt x="107" y="12"/>
                    <a:pt x="109" y="18"/>
                  </a:cubicBezTo>
                  <a:cubicBezTo>
                    <a:pt x="110" y="24"/>
                    <a:pt x="111" y="30"/>
                    <a:pt x="113" y="36"/>
                  </a:cubicBezTo>
                  <a:cubicBezTo>
                    <a:pt x="118" y="30"/>
                    <a:pt x="117" y="22"/>
                    <a:pt x="124" y="20"/>
                  </a:cubicBezTo>
                  <a:cubicBezTo>
                    <a:pt x="127" y="65"/>
                    <a:pt x="120" y="110"/>
                    <a:pt x="120" y="155"/>
                  </a:cubicBezTo>
                  <a:cubicBezTo>
                    <a:pt x="120" y="163"/>
                    <a:pt x="119" y="172"/>
                    <a:pt x="110" y="171"/>
                  </a:cubicBezTo>
                  <a:cubicBezTo>
                    <a:pt x="99" y="171"/>
                    <a:pt x="105" y="161"/>
                    <a:pt x="105" y="155"/>
                  </a:cubicBezTo>
                  <a:cubicBezTo>
                    <a:pt x="106" y="109"/>
                    <a:pt x="96" y="63"/>
                    <a:pt x="102" y="13"/>
                  </a:cubicBezTo>
                  <a:cubicBezTo>
                    <a:pt x="88" y="20"/>
                    <a:pt x="86" y="31"/>
                    <a:pt x="81" y="39"/>
                  </a:cubicBezTo>
                  <a:cubicBezTo>
                    <a:pt x="69" y="58"/>
                    <a:pt x="58" y="77"/>
                    <a:pt x="47" y="96"/>
                  </a:cubicBezTo>
                  <a:cubicBezTo>
                    <a:pt x="42" y="103"/>
                    <a:pt x="40" y="110"/>
                    <a:pt x="40" y="118"/>
                  </a:cubicBezTo>
                  <a:cubicBezTo>
                    <a:pt x="43" y="143"/>
                    <a:pt x="36" y="167"/>
                    <a:pt x="36" y="192"/>
                  </a:cubicBezTo>
                  <a:cubicBezTo>
                    <a:pt x="37" y="201"/>
                    <a:pt x="32" y="206"/>
                    <a:pt x="24" y="210"/>
                  </a:cubicBezTo>
                  <a:cubicBezTo>
                    <a:pt x="16" y="213"/>
                    <a:pt x="8" y="216"/>
                    <a:pt x="0" y="219"/>
                  </a:cubicBezTo>
                  <a:cubicBezTo>
                    <a:pt x="3" y="179"/>
                    <a:pt x="2" y="137"/>
                    <a:pt x="20" y="99"/>
                  </a:cubicBezTo>
                  <a:close/>
                </a:path>
              </a:pathLst>
            </a:custGeom>
            <a:solidFill>
              <a:srgbClr val="F6E5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2" name="Freeform 53">
              <a:extLst>
                <a:ext uri="{FF2B5EF4-FFF2-40B4-BE49-F238E27FC236}">
                  <a16:creationId xmlns:a16="http://schemas.microsoft.com/office/drawing/2014/main" id="{2F043B0A-196F-3FE7-631E-B68F5667AF20}"/>
                </a:ext>
              </a:extLst>
            </p:cNvPr>
            <p:cNvSpPr>
              <a:spLocks/>
            </p:cNvSpPr>
            <p:nvPr/>
          </p:nvSpPr>
          <p:spPr bwMode="auto">
            <a:xfrm>
              <a:off x="5219700" y="2566988"/>
              <a:ext cx="122237" cy="285750"/>
            </a:xfrm>
            <a:custGeom>
              <a:avLst/>
              <a:gdLst>
                <a:gd name="T0" fmla="*/ 14 w 135"/>
                <a:gd name="T1" fmla="*/ 254 h 314"/>
                <a:gd name="T2" fmla="*/ 7 w 135"/>
                <a:gd name="T3" fmla="*/ 238 h 314"/>
                <a:gd name="T4" fmla="*/ 14 w 135"/>
                <a:gd name="T5" fmla="*/ 76 h 314"/>
                <a:gd name="T6" fmla="*/ 24 w 135"/>
                <a:gd name="T7" fmla="*/ 62 h 314"/>
                <a:gd name="T8" fmla="*/ 99 w 135"/>
                <a:gd name="T9" fmla="*/ 9 h 314"/>
                <a:gd name="T10" fmla="*/ 122 w 135"/>
                <a:gd name="T11" fmla="*/ 20 h 314"/>
                <a:gd name="T12" fmla="*/ 122 w 135"/>
                <a:gd name="T13" fmla="*/ 46 h 314"/>
                <a:gd name="T14" fmla="*/ 122 w 135"/>
                <a:gd name="T15" fmla="*/ 286 h 314"/>
                <a:gd name="T16" fmla="*/ 134 w 135"/>
                <a:gd name="T17" fmla="*/ 262 h 314"/>
                <a:gd name="T18" fmla="*/ 134 w 135"/>
                <a:gd name="T19" fmla="*/ 296 h 314"/>
                <a:gd name="T20" fmla="*/ 119 w 135"/>
                <a:gd name="T21" fmla="*/ 313 h 314"/>
                <a:gd name="T22" fmla="*/ 110 w 135"/>
                <a:gd name="T23" fmla="*/ 297 h 314"/>
                <a:gd name="T24" fmla="*/ 110 w 135"/>
                <a:gd name="T25" fmla="*/ 38 h 314"/>
                <a:gd name="T26" fmla="*/ 106 w 135"/>
                <a:gd name="T27" fmla="*/ 18 h 314"/>
                <a:gd name="T28" fmla="*/ 90 w 135"/>
                <a:gd name="T29" fmla="*/ 26 h 314"/>
                <a:gd name="T30" fmla="*/ 30 w 135"/>
                <a:gd name="T31" fmla="*/ 66 h 314"/>
                <a:gd name="T32" fmla="*/ 18 w 135"/>
                <a:gd name="T33" fmla="*/ 89 h 314"/>
                <a:gd name="T34" fmla="*/ 14 w 135"/>
                <a:gd name="T35" fmla="*/ 254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5" h="314">
                  <a:moveTo>
                    <a:pt x="14" y="254"/>
                  </a:moveTo>
                  <a:cubicBezTo>
                    <a:pt x="12" y="249"/>
                    <a:pt x="7" y="244"/>
                    <a:pt x="7" y="238"/>
                  </a:cubicBezTo>
                  <a:cubicBezTo>
                    <a:pt x="8" y="184"/>
                    <a:pt x="0" y="129"/>
                    <a:pt x="14" y="76"/>
                  </a:cubicBezTo>
                  <a:cubicBezTo>
                    <a:pt x="16" y="69"/>
                    <a:pt x="19" y="65"/>
                    <a:pt x="24" y="62"/>
                  </a:cubicBezTo>
                  <a:cubicBezTo>
                    <a:pt x="49" y="44"/>
                    <a:pt x="74" y="26"/>
                    <a:pt x="99" y="9"/>
                  </a:cubicBezTo>
                  <a:cubicBezTo>
                    <a:pt x="111" y="0"/>
                    <a:pt x="120" y="4"/>
                    <a:pt x="122" y="20"/>
                  </a:cubicBezTo>
                  <a:cubicBezTo>
                    <a:pt x="123" y="28"/>
                    <a:pt x="122" y="37"/>
                    <a:pt x="122" y="46"/>
                  </a:cubicBezTo>
                  <a:cubicBezTo>
                    <a:pt x="122" y="124"/>
                    <a:pt x="122" y="203"/>
                    <a:pt x="122" y="286"/>
                  </a:cubicBezTo>
                  <a:cubicBezTo>
                    <a:pt x="128" y="276"/>
                    <a:pt x="125" y="265"/>
                    <a:pt x="134" y="262"/>
                  </a:cubicBezTo>
                  <a:cubicBezTo>
                    <a:pt x="134" y="274"/>
                    <a:pt x="134" y="285"/>
                    <a:pt x="134" y="296"/>
                  </a:cubicBezTo>
                  <a:cubicBezTo>
                    <a:pt x="135" y="308"/>
                    <a:pt x="128" y="312"/>
                    <a:pt x="119" y="313"/>
                  </a:cubicBezTo>
                  <a:cubicBezTo>
                    <a:pt x="107" y="314"/>
                    <a:pt x="110" y="303"/>
                    <a:pt x="110" y="297"/>
                  </a:cubicBezTo>
                  <a:cubicBezTo>
                    <a:pt x="110" y="211"/>
                    <a:pt x="110" y="124"/>
                    <a:pt x="110" y="38"/>
                  </a:cubicBezTo>
                  <a:cubicBezTo>
                    <a:pt x="110" y="31"/>
                    <a:pt x="114" y="21"/>
                    <a:pt x="106" y="18"/>
                  </a:cubicBezTo>
                  <a:cubicBezTo>
                    <a:pt x="100" y="15"/>
                    <a:pt x="95" y="22"/>
                    <a:pt x="90" y="26"/>
                  </a:cubicBezTo>
                  <a:cubicBezTo>
                    <a:pt x="70" y="39"/>
                    <a:pt x="50" y="53"/>
                    <a:pt x="30" y="66"/>
                  </a:cubicBezTo>
                  <a:cubicBezTo>
                    <a:pt x="22" y="72"/>
                    <a:pt x="18" y="79"/>
                    <a:pt x="18" y="89"/>
                  </a:cubicBezTo>
                  <a:cubicBezTo>
                    <a:pt x="21" y="145"/>
                    <a:pt x="13" y="199"/>
                    <a:pt x="14" y="254"/>
                  </a:cubicBezTo>
                  <a:close/>
                </a:path>
              </a:pathLst>
            </a:custGeom>
            <a:solidFill>
              <a:srgbClr val="F6E5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3" name="Freeform 54">
              <a:extLst>
                <a:ext uri="{FF2B5EF4-FFF2-40B4-BE49-F238E27FC236}">
                  <a16:creationId xmlns:a16="http://schemas.microsoft.com/office/drawing/2014/main" id="{6FC74660-F710-3D60-4B4A-58CF9F5748CA}"/>
                </a:ext>
              </a:extLst>
            </p:cNvPr>
            <p:cNvSpPr>
              <a:spLocks/>
            </p:cNvSpPr>
            <p:nvPr/>
          </p:nvSpPr>
          <p:spPr bwMode="auto">
            <a:xfrm>
              <a:off x="5173663" y="2652713"/>
              <a:ext cx="58737" cy="238125"/>
            </a:xfrm>
            <a:custGeom>
              <a:avLst/>
              <a:gdLst>
                <a:gd name="T0" fmla="*/ 0 w 64"/>
                <a:gd name="T1" fmla="*/ 41 h 263"/>
                <a:gd name="T2" fmla="*/ 22 w 64"/>
                <a:gd name="T3" fmla="*/ 6 h 263"/>
                <a:gd name="T4" fmla="*/ 37 w 64"/>
                <a:gd name="T5" fmla="*/ 2 h 263"/>
                <a:gd name="T6" fmla="*/ 44 w 64"/>
                <a:gd name="T7" fmla="*/ 13 h 263"/>
                <a:gd name="T8" fmla="*/ 44 w 64"/>
                <a:gd name="T9" fmla="*/ 28 h 263"/>
                <a:gd name="T10" fmla="*/ 44 w 64"/>
                <a:gd name="T11" fmla="*/ 228 h 263"/>
                <a:gd name="T12" fmla="*/ 47 w 64"/>
                <a:gd name="T13" fmla="*/ 250 h 263"/>
                <a:gd name="T14" fmla="*/ 52 w 64"/>
                <a:gd name="T15" fmla="*/ 227 h 263"/>
                <a:gd name="T16" fmla="*/ 64 w 64"/>
                <a:gd name="T17" fmla="*/ 180 h 263"/>
                <a:gd name="T18" fmla="*/ 64 w 64"/>
                <a:gd name="T19" fmla="*/ 234 h 263"/>
                <a:gd name="T20" fmla="*/ 64 w 64"/>
                <a:gd name="T21" fmla="*/ 246 h 263"/>
                <a:gd name="T22" fmla="*/ 44 w 64"/>
                <a:gd name="T23" fmla="*/ 262 h 263"/>
                <a:gd name="T24" fmla="*/ 37 w 64"/>
                <a:gd name="T25" fmla="*/ 246 h 263"/>
                <a:gd name="T26" fmla="*/ 36 w 64"/>
                <a:gd name="T27" fmla="*/ 45 h 263"/>
                <a:gd name="T28" fmla="*/ 32 w 64"/>
                <a:gd name="T29" fmla="*/ 17 h 263"/>
                <a:gd name="T30" fmla="*/ 10 w 64"/>
                <a:gd name="T31" fmla="*/ 33 h 263"/>
                <a:gd name="T32" fmla="*/ 0 w 64"/>
                <a:gd name="T33" fmla="*/ 41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4" h="263">
                  <a:moveTo>
                    <a:pt x="0" y="41"/>
                  </a:moveTo>
                  <a:cubicBezTo>
                    <a:pt x="3" y="26"/>
                    <a:pt x="15" y="17"/>
                    <a:pt x="22" y="6"/>
                  </a:cubicBezTo>
                  <a:cubicBezTo>
                    <a:pt x="26" y="1"/>
                    <a:pt x="31" y="0"/>
                    <a:pt x="37" y="2"/>
                  </a:cubicBezTo>
                  <a:cubicBezTo>
                    <a:pt x="42" y="3"/>
                    <a:pt x="44" y="8"/>
                    <a:pt x="44" y="13"/>
                  </a:cubicBezTo>
                  <a:cubicBezTo>
                    <a:pt x="44" y="18"/>
                    <a:pt x="44" y="23"/>
                    <a:pt x="44" y="28"/>
                  </a:cubicBezTo>
                  <a:cubicBezTo>
                    <a:pt x="44" y="95"/>
                    <a:pt x="44" y="161"/>
                    <a:pt x="44" y="228"/>
                  </a:cubicBezTo>
                  <a:cubicBezTo>
                    <a:pt x="44" y="235"/>
                    <a:pt x="43" y="242"/>
                    <a:pt x="47" y="250"/>
                  </a:cubicBezTo>
                  <a:cubicBezTo>
                    <a:pt x="56" y="243"/>
                    <a:pt x="52" y="234"/>
                    <a:pt x="52" y="227"/>
                  </a:cubicBezTo>
                  <a:cubicBezTo>
                    <a:pt x="54" y="211"/>
                    <a:pt x="52" y="194"/>
                    <a:pt x="64" y="180"/>
                  </a:cubicBezTo>
                  <a:cubicBezTo>
                    <a:pt x="64" y="198"/>
                    <a:pt x="64" y="216"/>
                    <a:pt x="64" y="234"/>
                  </a:cubicBezTo>
                  <a:cubicBezTo>
                    <a:pt x="64" y="238"/>
                    <a:pt x="64" y="242"/>
                    <a:pt x="64" y="246"/>
                  </a:cubicBezTo>
                  <a:cubicBezTo>
                    <a:pt x="64" y="259"/>
                    <a:pt x="53" y="261"/>
                    <a:pt x="44" y="262"/>
                  </a:cubicBezTo>
                  <a:cubicBezTo>
                    <a:pt x="32" y="263"/>
                    <a:pt x="37" y="252"/>
                    <a:pt x="37" y="246"/>
                  </a:cubicBezTo>
                  <a:cubicBezTo>
                    <a:pt x="36" y="179"/>
                    <a:pt x="36" y="112"/>
                    <a:pt x="36" y="45"/>
                  </a:cubicBezTo>
                  <a:cubicBezTo>
                    <a:pt x="36" y="35"/>
                    <a:pt x="41" y="21"/>
                    <a:pt x="32" y="17"/>
                  </a:cubicBezTo>
                  <a:cubicBezTo>
                    <a:pt x="22" y="13"/>
                    <a:pt x="18" y="28"/>
                    <a:pt x="10" y="33"/>
                  </a:cubicBezTo>
                  <a:cubicBezTo>
                    <a:pt x="6" y="35"/>
                    <a:pt x="3" y="38"/>
                    <a:pt x="0" y="41"/>
                  </a:cubicBezTo>
                  <a:close/>
                </a:path>
              </a:pathLst>
            </a:custGeom>
            <a:solidFill>
              <a:srgbClr val="F6E5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4" name="Freeform 55">
              <a:extLst>
                <a:ext uri="{FF2B5EF4-FFF2-40B4-BE49-F238E27FC236}">
                  <a16:creationId xmlns:a16="http://schemas.microsoft.com/office/drawing/2014/main" id="{20DB7E04-2DF7-88C2-A939-6B8D6A2F0A15}"/>
                </a:ext>
              </a:extLst>
            </p:cNvPr>
            <p:cNvSpPr>
              <a:spLocks/>
            </p:cNvSpPr>
            <p:nvPr/>
          </p:nvSpPr>
          <p:spPr bwMode="auto">
            <a:xfrm>
              <a:off x="5260975" y="2679700"/>
              <a:ext cx="34925" cy="85725"/>
            </a:xfrm>
            <a:custGeom>
              <a:avLst/>
              <a:gdLst>
                <a:gd name="T0" fmla="*/ 32 w 38"/>
                <a:gd name="T1" fmla="*/ 44 h 95"/>
                <a:gd name="T2" fmla="*/ 32 w 38"/>
                <a:gd name="T3" fmla="*/ 70 h 95"/>
                <a:gd name="T4" fmla="*/ 7 w 38"/>
                <a:gd name="T5" fmla="*/ 93 h 95"/>
                <a:gd name="T6" fmla="*/ 1 w 38"/>
                <a:gd name="T7" fmla="*/ 84 h 95"/>
                <a:gd name="T8" fmla="*/ 1 w 38"/>
                <a:gd name="T9" fmla="*/ 20 h 95"/>
                <a:gd name="T10" fmla="*/ 26 w 38"/>
                <a:gd name="T11" fmla="*/ 3 h 95"/>
                <a:gd name="T12" fmla="*/ 32 w 38"/>
                <a:gd name="T13" fmla="*/ 18 h 95"/>
                <a:gd name="T14" fmla="*/ 32 w 38"/>
                <a:gd name="T15" fmla="*/ 44 h 9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 h="95">
                  <a:moveTo>
                    <a:pt x="32" y="44"/>
                  </a:moveTo>
                  <a:cubicBezTo>
                    <a:pt x="32" y="53"/>
                    <a:pt x="31" y="62"/>
                    <a:pt x="32" y="70"/>
                  </a:cubicBezTo>
                  <a:cubicBezTo>
                    <a:pt x="35" y="91"/>
                    <a:pt x="19" y="90"/>
                    <a:pt x="7" y="93"/>
                  </a:cubicBezTo>
                  <a:cubicBezTo>
                    <a:pt x="0" y="95"/>
                    <a:pt x="1" y="88"/>
                    <a:pt x="1" y="84"/>
                  </a:cubicBezTo>
                  <a:cubicBezTo>
                    <a:pt x="1" y="63"/>
                    <a:pt x="1" y="42"/>
                    <a:pt x="1" y="20"/>
                  </a:cubicBezTo>
                  <a:cubicBezTo>
                    <a:pt x="1" y="4"/>
                    <a:pt x="16" y="4"/>
                    <a:pt x="26" y="3"/>
                  </a:cubicBezTo>
                  <a:cubicBezTo>
                    <a:pt x="38" y="0"/>
                    <a:pt x="31" y="13"/>
                    <a:pt x="32" y="18"/>
                  </a:cubicBezTo>
                  <a:cubicBezTo>
                    <a:pt x="33" y="27"/>
                    <a:pt x="32" y="36"/>
                    <a:pt x="32" y="44"/>
                  </a:cubicBezTo>
                  <a:close/>
                </a:path>
              </a:pathLst>
            </a:custGeom>
            <a:solidFill>
              <a:srgbClr val="62C4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5" name="Freeform 56">
              <a:extLst>
                <a:ext uri="{FF2B5EF4-FFF2-40B4-BE49-F238E27FC236}">
                  <a16:creationId xmlns:a16="http://schemas.microsoft.com/office/drawing/2014/main" id="{0933C607-D435-C1BA-C4A0-4A4EA4E63435}"/>
                </a:ext>
              </a:extLst>
            </p:cNvPr>
            <p:cNvSpPr>
              <a:spLocks/>
            </p:cNvSpPr>
            <p:nvPr/>
          </p:nvSpPr>
          <p:spPr bwMode="auto">
            <a:xfrm>
              <a:off x="5068888" y="2843213"/>
              <a:ext cx="17462" cy="57150"/>
            </a:xfrm>
            <a:custGeom>
              <a:avLst/>
              <a:gdLst>
                <a:gd name="T0" fmla="*/ 20 w 20"/>
                <a:gd name="T1" fmla="*/ 0 h 64"/>
                <a:gd name="T2" fmla="*/ 20 w 20"/>
                <a:gd name="T3" fmla="*/ 51 h 64"/>
                <a:gd name="T4" fmla="*/ 8 w 20"/>
                <a:gd name="T5" fmla="*/ 64 h 64"/>
                <a:gd name="T6" fmla="*/ 3 w 20"/>
                <a:gd name="T7" fmla="*/ 51 h 64"/>
                <a:gd name="T8" fmla="*/ 3 w 20"/>
                <a:gd name="T9" fmla="*/ 17 h 64"/>
                <a:gd name="T10" fmla="*/ 20 w 20"/>
                <a:gd name="T11" fmla="*/ 0 h 64"/>
              </a:gdLst>
              <a:ahLst/>
              <a:cxnLst>
                <a:cxn ang="0">
                  <a:pos x="T0" y="T1"/>
                </a:cxn>
                <a:cxn ang="0">
                  <a:pos x="T2" y="T3"/>
                </a:cxn>
                <a:cxn ang="0">
                  <a:pos x="T4" y="T5"/>
                </a:cxn>
                <a:cxn ang="0">
                  <a:pos x="T6" y="T7"/>
                </a:cxn>
                <a:cxn ang="0">
                  <a:pos x="T8" y="T9"/>
                </a:cxn>
                <a:cxn ang="0">
                  <a:pos x="T10" y="T11"/>
                </a:cxn>
              </a:cxnLst>
              <a:rect l="0" t="0" r="r" b="b"/>
              <a:pathLst>
                <a:path w="20" h="64">
                  <a:moveTo>
                    <a:pt x="20" y="0"/>
                  </a:moveTo>
                  <a:cubicBezTo>
                    <a:pt x="20" y="17"/>
                    <a:pt x="20" y="34"/>
                    <a:pt x="20" y="51"/>
                  </a:cubicBezTo>
                  <a:cubicBezTo>
                    <a:pt x="20" y="60"/>
                    <a:pt x="14" y="64"/>
                    <a:pt x="8" y="64"/>
                  </a:cubicBezTo>
                  <a:cubicBezTo>
                    <a:pt x="0" y="63"/>
                    <a:pt x="4" y="56"/>
                    <a:pt x="3" y="51"/>
                  </a:cubicBezTo>
                  <a:cubicBezTo>
                    <a:pt x="3" y="40"/>
                    <a:pt x="3" y="29"/>
                    <a:pt x="3" y="17"/>
                  </a:cubicBezTo>
                  <a:cubicBezTo>
                    <a:pt x="3" y="7"/>
                    <a:pt x="8" y="1"/>
                    <a:pt x="20" y="0"/>
                  </a:cubicBezTo>
                  <a:close/>
                </a:path>
              </a:pathLst>
            </a:custGeom>
            <a:solidFill>
              <a:srgbClr val="5DC4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6" name="Freeform 57">
              <a:extLst>
                <a:ext uri="{FF2B5EF4-FFF2-40B4-BE49-F238E27FC236}">
                  <a16:creationId xmlns:a16="http://schemas.microsoft.com/office/drawing/2014/main" id="{CA7209FF-A337-D7B7-6178-45738035DFCB}"/>
                </a:ext>
              </a:extLst>
            </p:cNvPr>
            <p:cNvSpPr>
              <a:spLocks/>
            </p:cNvSpPr>
            <p:nvPr/>
          </p:nvSpPr>
          <p:spPr bwMode="auto">
            <a:xfrm>
              <a:off x="5116513" y="2689225"/>
              <a:ext cx="57150" cy="87313"/>
            </a:xfrm>
            <a:custGeom>
              <a:avLst/>
              <a:gdLst>
                <a:gd name="T0" fmla="*/ 11 w 63"/>
                <a:gd name="T1" fmla="*/ 95 h 95"/>
                <a:gd name="T2" fmla="*/ 9 w 63"/>
                <a:gd name="T3" fmla="*/ 55 h 95"/>
                <a:gd name="T4" fmla="*/ 63 w 63"/>
                <a:gd name="T5" fmla="*/ 0 h 95"/>
                <a:gd name="T6" fmla="*/ 33 w 63"/>
                <a:gd name="T7" fmla="*/ 36 h 95"/>
                <a:gd name="T8" fmla="*/ 11 w 63"/>
                <a:gd name="T9" fmla="*/ 95 h 95"/>
              </a:gdLst>
              <a:ahLst/>
              <a:cxnLst>
                <a:cxn ang="0">
                  <a:pos x="T0" y="T1"/>
                </a:cxn>
                <a:cxn ang="0">
                  <a:pos x="T2" y="T3"/>
                </a:cxn>
                <a:cxn ang="0">
                  <a:pos x="T4" y="T5"/>
                </a:cxn>
                <a:cxn ang="0">
                  <a:pos x="T6" y="T7"/>
                </a:cxn>
                <a:cxn ang="0">
                  <a:pos x="T8" y="T9"/>
                </a:cxn>
              </a:cxnLst>
              <a:rect l="0" t="0" r="r" b="b"/>
              <a:pathLst>
                <a:path w="63" h="95">
                  <a:moveTo>
                    <a:pt x="11" y="95"/>
                  </a:moveTo>
                  <a:cubicBezTo>
                    <a:pt x="0" y="82"/>
                    <a:pt x="1" y="66"/>
                    <a:pt x="9" y="55"/>
                  </a:cubicBezTo>
                  <a:cubicBezTo>
                    <a:pt x="24" y="34"/>
                    <a:pt x="40" y="12"/>
                    <a:pt x="63" y="0"/>
                  </a:cubicBezTo>
                  <a:cubicBezTo>
                    <a:pt x="56" y="13"/>
                    <a:pt x="44" y="25"/>
                    <a:pt x="33" y="36"/>
                  </a:cubicBezTo>
                  <a:cubicBezTo>
                    <a:pt x="17" y="52"/>
                    <a:pt x="7" y="71"/>
                    <a:pt x="11" y="95"/>
                  </a:cubicBezTo>
                  <a:close/>
                </a:path>
              </a:pathLst>
            </a:custGeom>
            <a:solidFill>
              <a:srgbClr val="F6E5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7" name="Freeform 58">
              <a:extLst>
                <a:ext uri="{FF2B5EF4-FFF2-40B4-BE49-F238E27FC236}">
                  <a16:creationId xmlns:a16="http://schemas.microsoft.com/office/drawing/2014/main" id="{1FD02EC8-A83D-3245-EE4A-8F4ED7015F70}"/>
                </a:ext>
              </a:extLst>
            </p:cNvPr>
            <p:cNvSpPr>
              <a:spLocks/>
            </p:cNvSpPr>
            <p:nvPr/>
          </p:nvSpPr>
          <p:spPr bwMode="auto">
            <a:xfrm>
              <a:off x="5441950" y="3106738"/>
              <a:ext cx="200025" cy="200025"/>
            </a:xfrm>
            <a:custGeom>
              <a:avLst/>
              <a:gdLst>
                <a:gd name="T0" fmla="*/ 215 w 221"/>
                <a:gd name="T1" fmla="*/ 134 h 221"/>
                <a:gd name="T2" fmla="*/ 213 w 221"/>
                <a:gd name="T3" fmla="*/ 186 h 221"/>
                <a:gd name="T4" fmla="*/ 202 w 221"/>
                <a:gd name="T5" fmla="*/ 199 h 221"/>
                <a:gd name="T6" fmla="*/ 8 w 221"/>
                <a:gd name="T7" fmla="*/ 220 h 221"/>
                <a:gd name="T8" fmla="*/ 0 w 221"/>
                <a:gd name="T9" fmla="*/ 215 h 221"/>
                <a:gd name="T10" fmla="*/ 4 w 221"/>
                <a:gd name="T11" fmla="*/ 36 h 221"/>
                <a:gd name="T12" fmla="*/ 29 w 221"/>
                <a:gd name="T13" fmla="*/ 24 h 221"/>
                <a:gd name="T14" fmla="*/ 189 w 221"/>
                <a:gd name="T15" fmla="*/ 4 h 221"/>
                <a:gd name="T16" fmla="*/ 217 w 221"/>
                <a:gd name="T17" fmla="*/ 9 h 221"/>
                <a:gd name="T18" fmla="*/ 217 w 221"/>
                <a:gd name="T19" fmla="*/ 79 h 221"/>
                <a:gd name="T20" fmla="*/ 215 w 221"/>
                <a:gd name="T21" fmla="*/ 134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1" h="221">
                  <a:moveTo>
                    <a:pt x="215" y="134"/>
                  </a:moveTo>
                  <a:cubicBezTo>
                    <a:pt x="214" y="151"/>
                    <a:pt x="213" y="169"/>
                    <a:pt x="213" y="186"/>
                  </a:cubicBezTo>
                  <a:cubicBezTo>
                    <a:pt x="213" y="194"/>
                    <a:pt x="210" y="198"/>
                    <a:pt x="202" y="199"/>
                  </a:cubicBezTo>
                  <a:cubicBezTo>
                    <a:pt x="137" y="206"/>
                    <a:pt x="73" y="213"/>
                    <a:pt x="8" y="220"/>
                  </a:cubicBezTo>
                  <a:cubicBezTo>
                    <a:pt x="4" y="221"/>
                    <a:pt x="0" y="221"/>
                    <a:pt x="0" y="215"/>
                  </a:cubicBezTo>
                  <a:cubicBezTo>
                    <a:pt x="1" y="155"/>
                    <a:pt x="3" y="96"/>
                    <a:pt x="4" y="36"/>
                  </a:cubicBezTo>
                  <a:cubicBezTo>
                    <a:pt x="10" y="27"/>
                    <a:pt x="20" y="26"/>
                    <a:pt x="29" y="24"/>
                  </a:cubicBezTo>
                  <a:cubicBezTo>
                    <a:pt x="82" y="18"/>
                    <a:pt x="136" y="11"/>
                    <a:pt x="189" y="4"/>
                  </a:cubicBezTo>
                  <a:cubicBezTo>
                    <a:pt x="198" y="3"/>
                    <a:pt x="209" y="0"/>
                    <a:pt x="217" y="9"/>
                  </a:cubicBezTo>
                  <a:cubicBezTo>
                    <a:pt x="217" y="32"/>
                    <a:pt x="217" y="56"/>
                    <a:pt x="217" y="79"/>
                  </a:cubicBezTo>
                  <a:cubicBezTo>
                    <a:pt x="218" y="98"/>
                    <a:pt x="221" y="116"/>
                    <a:pt x="215" y="134"/>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8" name="Freeform 59">
              <a:extLst>
                <a:ext uri="{FF2B5EF4-FFF2-40B4-BE49-F238E27FC236}">
                  <a16:creationId xmlns:a16="http://schemas.microsoft.com/office/drawing/2014/main" id="{13FBEDCB-B22D-CCD1-4329-7488FBD8BC64}"/>
                </a:ext>
              </a:extLst>
            </p:cNvPr>
            <p:cNvSpPr>
              <a:spLocks/>
            </p:cNvSpPr>
            <p:nvPr/>
          </p:nvSpPr>
          <p:spPr bwMode="auto">
            <a:xfrm>
              <a:off x="5441950" y="2947988"/>
              <a:ext cx="203200" cy="192088"/>
            </a:xfrm>
            <a:custGeom>
              <a:avLst/>
              <a:gdLst>
                <a:gd name="T0" fmla="*/ 217 w 223"/>
                <a:gd name="T1" fmla="*/ 184 h 211"/>
                <a:gd name="T2" fmla="*/ 4 w 223"/>
                <a:gd name="T3" fmla="*/ 211 h 211"/>
                <a:gd name="T4" fmla="*/ 7 w 223"/>
                <a:gd name="T5" fmla="*/ 116 h 211"/>
                <a:gd name="T6" fmla="*/ 156 w 223"/>
                <a:gd name="T7" fmla="*/ 15 h 211"/>
                <a:gd name="T8" fmla="*/ 217 w 223"/>
                <a:gd name="T9" fmla="*/ 79 h 211"/>
                <a:gd name="T10" fmla="*/ 217 w 223"/>
                <a:gd name="T11" fmla="*/ 184 h 211"/>
              </a:gdLst>
              <a:ahLst/>
              <a:cxnLst>
                <a:cxn ang="0">
                  <a:pos x="T0" y="T1"/>
                </a:cxn>
                <a:cxn ang="0">
                  <a:pos x="T2" y="T3"/>
                </a:cxn>
                <a:cxn ang="0">
                  <a:pos x="T4" y="T5"/>
                </a:cxn>
                <a:cxn ang="0">
                  <a:pos x="T6" y="T7"/>
                </a:cxn>
                <a:cxn ang="0">
                  <a:pos x="T8" y="T9"/>
                </a:cxn>
                <a:cxn ang="0">
                  <a:pos x="T10" y="T11"/>
                </a:cxn>
              </a:cxnLst>
              <a:rect l="0" t="0" r="r" b="b"/>
              <a:pathLst>
                <a:path w="223" h="211">
                  <a:moveTo>
                    <a:pt x="217" y="184"/>
                  </a:moveTo>
                  <a:cubicBezTo>
                    <a:pt x="146" y="193"/>
                    <a:pt x="75" y="202"/>
                    <a:pt x="4" y="211"/>
                  </a:cubicBezTo>
                  <a:cubicBezTo>
                    <a:pt x="0" y="179"/>
                    <a:pt x="4" y="148"/>
                    <a:pt x="7" y="116"/>
                  </a:cubicBezTo>
                  <a:cubicBezTo>
                    <a:pt x="15" y="33"/>
                    <a:pt x="91" y="0"/>
                    <a:pt x="156" y="15"/>
                  </a:cubicBezTo>
                  <a:cubicBezTo>
                    <a:pt x="190" y="23"/>
                    <a:pt x="212" y="46"/>
                    <a:pt x="217" y="79"/>
                  </a:cubicBezTo>
                  <a:cubicBezTo>
                    <a:pt x="223" y="114"/>
                    <a:pt x="223" y="149"/>
                    <a:pt x="217" y="18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9" name="Freeform 60">
              <a:extLst>
                <a:ext uri="{FF2B5EF4-FFF2-40B4-BE49-F238E27FC236}">
                  <a16:creationId xmlns:a16="http://schemas.microsoft.com/office/drawing/2014/main" id="{1037BE9D-CF72-9A8E-C886-58DB68C5011C}"/>
                </a:ext>
              </a:extLst>
            </p:cNvPr>
            <p:cNvSpPr>
              <a:spLocks/>
            </p:cNvSpPr>
            <p:nvPr/>
          </p:nvSpPr>
          <p:spPr bwMode="auto">
            <a:xfrm>
              <a:off x="5254625" y="3149600"/>
              <a:ext cx="125412" cy="187325"/>
            </a:xfrm>
            <a:custGeom>
              <a:avLst/>
              <a:gdLst>
                <a:gd name="T0" fmla="*/ 138 w 139"/>
                <a:gd name="T1" fmla="*/ 184 h 207"/>
                <a:gd name="T2" fmla="*/ 7 w 139"/>
                <a:gd name="T3" fmla="*/ 207 h 207"/>
                <a:gd name="T4" fmla="*/ 0 w 139"/>
                <a:gd name="T5" fmla="*/ 203 h 207"/>
                <a:gd name="T6" fmla="*/ 4 w 139"/>
                <a:gd name="T7" fmla="*/ 32 h 207"/>
                <a:gd name="T8" fmla="*/ 9 w 139"/>
                <a:gd name="T9" fmla="*/ 28 h 207"/>
                <a:gd name="T10" fmla="*/ 126 w 139"/>
                <a:gd name="T11" fmla="*/ 1 h 207"/>
                <a:gd name="T12" fmla="*/ 139 w 139"/>
                <a:gd name="T13" fmla="*/ 5 h 207"/>
                <a:gd name="T14" fmla="*/ 138 w 139"/>
                <a:gd name="T15" fmla="*/ 184 h 20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9" h="207">
                  <a:moveTo>
                    <a:pt x="138" y="184"/>
                  </a:moveTo>
                  <a:cubicBezTo>
                    <a:pt x="94" y="191"/>
                    <a:pt x="50" y="199"/>
                    <a:pt x="7" y="207"/>
                  </a:cubicBezTo>
                  <a:cubicBezTo>
                    <a:pt x="5" y="207"/>
                    <a:pt x="2" y="205"/>
                    <a:pt x="0" y="203"/>
                  </a:cubicBezTo>
                  <a:cubicBezTo>
                    <a:pt x="1" y="146"/>
                    <a:pt x="2" y="89"/>
                    <a:pt x="4" y="32"/>
                  </a:cubicBezTo>
                  <a:cubicBezTo>
                    <a:pt x="5" y="30"/>
                    <a:pt x="7" y="29"/>
                    <a:pt x="9" y="28"/>
                  </a:cubicBezTo>
                  <a:cubicBezTo>
                    <a:pt x="47" y="15"/>
                    <a:pt x="87" y="9"/>
                    <a:pt x="126" y="1"/>
                  </a:cubicBezTo>
                  <a:cubicBezTo>
                    <a:pt x="131" y="0"/>
                    <a:pt x="135" y="1"/>
                    <a:pt x="139" y="5"/>
                  </a:cubicBezTo>
                  <a:cubicBezTo>
                    <a:pt x="139" y="64"/>
                    <a:pt x="138" y="124"/>
                    <a:pt x="138" y="184"/>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0" name="Freeform 61">
              <a:extLst>
                <a:ext uri="{FF2B5EF4-FFF2-40B4-BE49-F238E27FC236}">
                  <a16:creationId xmlns:a16="http://schemas.microsoft.com/office/drawing/2014/main" id="{62960987-273A-3DF7-0C3B-07EC7FFD9191}"/>
                </a:ext>
              </a:extLst>
            </p:cNvPr>
            <p:cNvSpPr>
              <a:spLocks/>
            </p:cNvSpPr>
            <p:nvPr/>
          </p:nvSpPr>
          <p:spPr bwMode="auto">
            <a:xfrm>
              <a:off x="5256213" y="3022600"/>
              <a:ext cx="127000" cy="155575"/>
            </a:xfrm>
            <a:custGeom>
              <a:avLst/>
              <a:gdLst>
                <a:gd name="T0" fmla="*/ 137 w 139"/>
                <a:gd name="T1" fmla="*/ 145 h 172"/>
                <a:gd name="T2" fmla="*/ 6 w 139"/>
                <a:gd name="T3" fmla="*/ 172 h 172"/>
                <a:gd name="T4" fmla="*/ 2 w 139"/>
                <a:gd name="T5" fmla="*/ 100 h 172"/>
                <a:gd name="T6" fmla="*/ 35 w 139"/>
                <a:gd name="T7" fmla="*/ 20 h 172"/>
                <a:gd name="T8" fmla="*/ 98 w 139"/>
                <a:gd name="T9" fmla="*/ 9 h 172"/>
                <a:gd name="T10" fmla="*/ 137 w 139"/>
                <a:gd name="T11" fmla="*/ 67 h 172"/>
                <a:gd name="T12" fmla="*/ 137 w 139"/>
                <a:gd name="T13" fmla="*/ 145 h 172"/>
              </a:gdLst>
              <a:ahLst/>
              <a:cxnLst>
                <a:cxn ang="0">
                  <a:pos x="T0" y="T1"/>
                </a:cxn>
                <a:cxn ang="0">
                  <a:pos x="T2" y="T3"/>
                </a:cxn>
                <a:cxn ang="0">
                  <a:pos x="T4" y="T5"/>
                </a:cxn>
                <a:cxn ang="0">
                  <a:pos x="T6" y="T7"/>
                </a:cxn>
                <a:cxn ang="0">
                  <a:pos x="T8" y="T9"/>
                </a:cxn>
                <a:cxn ang="0">
                  <a:pos x="T10" y="T11"/>
                </a:cxn>
                <a:cxn ang="0">
                  <a:pos x="T12" y="T13"/>
                </a:cxn>
              </a:cxnLst>
              <a:rect l="0" t="0" r="r" b="b"/>
              <a:pathLst>
                <a:path w="139" h="172">
                  <a:moveTo>
                    <a:pt x="137" y="145"/>
                  </a:moveTo>
                  <a:cubicBezTo>
                    <a:pt x="93" y="154"/>
                    <a:pt x="50" y="165"/>
                    <a:pt x="6" y="172"/>
                  </a:cubicBezTo>
                  <a:cubicBezTo>
                    <a:pt x="0" y="148"/>
                    <a:pt x="6" y="124"/>
                    <a:pt x="2" y="100"/>
                  </a:cubicBezTo>
                  <a:cubicBezTo>
                    <a:pt x="3" y="69"/>
                    <a:pt x="11" y="41"/>
                    <a:pt x="35" y="20"/>
                  </a:cubicBezTo>
                  <a:cubicBezTo>
                    <a:pt x="53" y="4"/>
                    <a:pt x="75" y="0"/>
                    <a:pt x="98" y="9"/>
                  </a:cubicBezTo>
                  <a:cubicBezTo>
                    <a:pt x="123" y="20"/>
                    <a:pt x="134" y="42"/>
                    <a:pt x="137" y="67"/>
                  </a:cubicBezTo>
                  <a:cubicBezTo>
                    <a:pt x="139" y="93"/>
                    <a:pt x="137" y="119"/>
                    <a:pt x="137" y="145"/>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1" name="Freeform 62">
              <a:extLst>
                <a:ext uri="{FF2B5EF4-FFF2-40B4-BE49-F238E27FC236}">
                  <a16:creationId xmlns:a16="http://schemas.microsoft.com/office/drawing/2014/main" id="{3F929D24-D312-538C-28BF-B42DFBE6C12F}"/>
                </a:ext>
              </a:extLst>
            </p:cNvPr>
            <p:cNvSpPr>
              <a:spLocks/>
            </p:cNvSpPr>
            <p:nvPr/>
          </p:nvSpPr>
          <p:spPr bwMode="auto">
            <a:xfrm>
              <a:off x="5099050" y="3190875"/>
              <a:ext cx="100012" cy="177800"/>
            </a:xfrm>
            <a:custGeom>
              <a:avLst/>
              <a:gdLst>
                <a:gd name="T0" fmla="*/ 110 w 110"/>
                <a:gd name="T1" fmla="*/ 174 h 195"/>
                <a:gd name="T2" fmla="*/ 16 w 110"/>
                <a:gd name="T3" fmla="*/ 192 h 195"/>
                <a:gd name="T4" fmla="*/ 0 w 110"/>
                <a:gd name="T5" fmla="*/ 193 h 195"/>
                <a:gd name="T6" fmla="*/ 3 w 110"/>
                <a:gd name="T7" fmla="*/ 29 h 195"/>
                <a:gd name="T8" fmla="*/ 39 w 110"/>
                <a:gd name="T9" fmla="*/ 15 h 195"/>
                <a:gd name="T10" fmla="*/ 88 w 110"/>
                <a:gd name="T11" fmla="*/ 5 h 195"/>
                <a:gd name="T12" fmla="*/ 108 w 110"/>
                <a:gd name="T13" fmla="*/ 8 h 195"/>
                <a:gd name="T14" fmla="*/ 110 w 110"/>
                <a:gd name="T15" fmla="*/ 174 h 19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0" h="195">
                  <a:moveTo>
                    <a:pt x="110" y="174"/>
                  </a:moveTo>
                  <a:cubicBezTo>
                    <a:pt x="79" y="180"/>
                    <a:pt x="47" y="186"/>
                    <a:pt x="16" y="192"/>
                  </a:cubicBezTo>
                  <a:cubicBezTo>
                    <a:pt x="10" y="193"/>
                    <a:pt x="5" y="195"/>
                    <a:pt x="0" y="193"/>
                  </a:cubicBezTo>
                  <a:cubicBezTo>
                    <a:pt x="1" y="138"/>
                    <a:pt x="2" y="84"/>
                    <a:pt x="3" y="29"/>
                  </a:cubicBezTo>
                  <a:cubicBezTo>
                    <a:pt x="13" y="19"/>
                    <a:pt x="27" y="18"/>
                    <a:pt x="39" y="15"/>
                  </a:cubicBezTo>
                  <a:cubicBezTo>
                    <a:pt x="56" y="12"/>
                    <a:pt x="72" y="7"/>
                    <a:pt x="88" y="5"/>
                  </a:cubicBezTo>
                  <a:cubicBezTo>
                    <a:pt x="95" y="4"/>
                    <a:pt x="102" y="0"/>
                    <a:pt x="108" y="8"/>
                  </a:cubicBezTo>
                  <a:cubicBezTo>
                    <a:pt x="109" y="63"/>
                    <a:pt x="109" y="119"/>
                    <a:pt x="110" y="174"/>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2" name="Freeform 63">
              <a:extLst>
                <a:ext uri="{FF2B5EF4-FFF2-40B4-BE49-F238E27FC236}">
                  <a16:creationId xmlns:a16="http://schemas.microsoft.com/office/drawing/2014/main" id="{B6F12D5B-3AB3-FBC7-1163-0BBE2FAB3AD3}"/>
                </a:ext>
              </a:extLst>
            </p:cNvPr>
            <p:cNvSpPr>
              <a:spLocks/>
            </p:cNvSpPr>
            <p:nvPr/>
          </p:nvSpPr>
          <p:spPr bwMode="auto">
            <a:xfrm>
              <a:off x="5102225" y="3076575"/>
              <a:ext cx="98425" cy="141288"/>
            </a:xfrm>
            <a:custGeom>
              <a:avLst/>
              <a:gdLst>
                <a:gd name="T0" fmla="*/ 105 w 109"/>
                <a:gd name="T1" fmla="*/ 135 h 156"/>
                <a:gd name="T2" fmla="*/ 0 w 109"/>
                <a:gd name="T3" fmla="*/ 156 h 156"/>
                <a:gd name="T4" fmla="*/ 0 w 109"/>
                <a:gd name="T5" fmla="*/ 82 h 156"/>
                <a:gd name="T6" fmla="*/ 19 w 109"/>
                <a:gd name="T7" fmla="*/ 27 h 156"/>
                <a:gd name="T8" fmla="*/ 92 w 109"/>
                <a:gd name="T9" fmla="*/ 31 h 156"/>
                <a:gd name="T10" fmla="*/ 105 w 109"/>
                <a:gd name="T11" fmla="*/ 135 h 156"/>
              </a:gdLst>
              <a:ahLst/>
              <a:cxnLst>
                <a:cxn ang="0">
                  <a:pos x="T0" y="T1"/>
                </a:cxn>
                <a:cxn ang="0">
                  <a:pos x="T2" y="T3"/>
                </a:cxn>
                <a:cxn ang="0">
                  <a:pos x="T4" y="T5"/>
                </a:cxn>
                <a:cxn ang="0">
                  <a:pos x="T6" y="T7"/>
                </a:cxn>
                <a:cxn ang="0">
                  <a:pos x="T8" y="T9"/>
                </a:cxn>
                <a:cxn ang="0">
                  <a:pos x="T10" y="T11"/>
                </a:cxn>
              </a:cxnLst>
              <a:rect l="0" t="0" r="r" b="b"/>
              <a:pathLst>
                <a:path w="109" h="156">
                  <a:moveTo>
                    <a:pt x="105" y="135"/>
                  </a:moveTo>
                  <a:cubicBezTo>
                    <a:pt x="70" y="142"/>
                    <a:pt x="35" y="149"/>
                    <a:pt x="0" y="156"/>
                  </a:cubicBezTo>
                  <a:cubicBezTo>
                    <a:pt x="0" y="131"/>
                    <a:pt x="0" y="107"/>
                    <a:pt x="0" y="82"/>
                  </a:cubicBezTo>
                  <a:cubicBezTo>
                    <a:pt x="1" y="62"/>
                    <a:pt x="7" y="43"/>
                    <a:pt x="19" y="27"/>
                  </a:cubicBezTo>
                  <a:cubicBezTo>
                    <a:pt x="40" y="0"/>
                    <a:pt x="76" y="2"/>
                    <a:pt x="92" y="31"/>
                  </a:cubicBezTo>
                  <a:cubicBezTo>
                    <a:pt x="109" y="64"/>
                    <a:pt x="109" y="99"/>
                    <a:pt x="105" y="135"/>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3" name="Freeform 64">
              <a:extLst>
                <a:ext uri="{FF2B5EF4-FFF2-40B4-BE49-F238E27FC236}">
                  <a16:creationId xmlns:a16="http://schemas.microsoft.com/office/drawing/2014/main" id="{FC16B645-4B3B-EBCB-2BA7-A38D026D357F}"/>
                </a:ext>
              </a:extLst>
            </p:cNvPr>
            <p:cNvSpPr>
              <a:spLocks/>
            </p:cNvSpPr>
            <p:nvPr/>
          </p:nvSpPr>
          <p:spPr bwMode="auto">
            <a:xfrm>
              <a:off x="4997450" y="3221038"/>
              <a:ext cx="71437" cy="168275"/>
            </a:xfrm>
            <a:custGeom>
              <a:avLst/>
              <a:gdLst>
                <a:gd name="T0" fmla="*/ 79 w 79"/>
                <a:gd name="T1" fmla="*/ 104 h 186"/>
                <a:gd name="T2" fmla="*/ 76 w 79"/>
                <a:gd name="T3" fmla="*/ 157 h 186"/>
                <a:gd name="T4" fmla="*/ 69 w 79"/>
                <a:gd name="T5" fmla="*/ 172 h 186"/>
                <a:gd name="T6" fmla="*/ 0 w 79"/>
                <a:gd name="T7" fmla="*/ 185 h 186"/>
                <a:gd name="T8" fmla="*/ 7 w 79"/>
                <a:gd name="T9" fmla="*/ 22 h 186"/>
                <a:gd name="T10" fmla="*/ 79 w 79"/>
                <a:gd name="T11" fmla="*/ 9 h 186"/>
                <a:gd name="T12" fmla="*/ 79 w 79"/>
                <a:gd name="T13" fmla="*/ 104 h 186"/>
              </a:gdLst>
              <a:ahLst/>
              <a:cxnLst>
                <a:cxn ang="0">
                  <a:pos x="T0" y="T1"/>
                </a:cxn>
                <a:cxn ang="0">
                  <a:pos x="T2" y="T3"/>
                </a:cxn>
                <a:cxn ang="0">
                  <a:pos x="T4" y="T5"/>
                </a:cxn>
                <a:cxn ang="0">
                  <a:pos x="T6" y="T7"/>
                </a:cxn>
                <a:cxn ang="0">
                  <a:pos x="T8" y="T9"/>
                </a:cxn>
                <a:cxn ang="0">
                  <a:pos x="T10" y="T11"/>
                </a:cxn>
                <a:cxn ang="0">
                  <a:pos x="T12" y="T13"/>
                </a:cxn>
              </a:cxnLst>
              <a:rect l="0" t="0" r="r" b="b"/>
              <a:pathLst>
                <a:path w="79" h="186">
                  <a:moveTo>
                    <a:pt x="79" y="104"/>
                  </a:moveTo>
                  <a:cubicBezTo>
                    <a:pt x="78" y="122"/>
                    <a:pt x="77" y="140"/>
                    <a:pt x="76" y="157"/>
                  </a:cubicBezTo>
                  <a:cubicBezTo>
                    <a:pt x="76" y="163"/>
                    <a:pt x="77" y="171"/>
                    <a:pt x="69" y="172"/>
                  </a:cubicBezTo>
                  <a:cubicBezTo>
                    <a:pt x="46" y="176"/>
                    <a:pt x="24" y="186"/>
                    <a:pt x="0" y="185"/>
                  </a:cubicBezTo>
                  <a:cubicBezTo>
                    <a:pt x="2" y="131"/>
                    <a:pt x="5" y="76"/>
                    <a:pt x="7" y="22"/>
                  </a:cubicBezTo>
                  <a:cubicBezTo>
                    <a:pt x="29" y="7"/>
                    <a:pt x="53" y="0"/>
                    <a:pt x="79" y="9"/>
                  </a:cubicBezTo>
                  <a:cubicBezTo>
                    <a:pt x="79" y="41"/>
                    <a:pt x="79" y="72"/>
                    <a:pt x="79" y="104"/>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4" name="Freeform 65">
              <a:extLst>
                <a:ext uri="{FF2B5EF4-FFF2-40B4-BE49-F238E27FC236}">
                  <a16:creationId xmlns:a16="http://schemas.microsoft.com/office/drawing/2014/main" id="{8412AE06-09D1-F4BA-884D-490A24E52F53}"/>
                </a:ext>
              </a:extLst>
            </p:cNvPr>
            <p:cNvSpPr>
              <a:spLocks/>
            </p:cNvSpPr>
            <p:nvPr/>
          </p:nvSpPr>
          <p:spPr bwMode="auto">
            <a:xfrm>
              <a:off x="5002213" y="3128963"/>
              <a:ext cx="68262" cy="112713"/>
            </a:xfrm>
            <a:custGeom>
              <a:avLst/>
              <a:gdLst>
                <a:gd name="T0" fmla="*/ 73 w 74"/>
                <a:gd name="T1" fmla="*/ 110 h 123"/>
                <a:gd name="T2" fmla="*/ 1 w 74"/>
                <a:gd name="T3" fmla="*/ 123 h 123"/>
                <a:gd name="T4" fmla="*/ 5 w 74"/>
                <a:gd name="T5" fmla="*/ 48 h 123"/>
                <a:gd name="T6" fmla="*/ 16 w 74"/>
                <a:gd name="T7" fmla="*/ 18 h 123"/>
                <a:gd name="T8" fmla="*/ 42 w 74"/>
                <a:gd name="T9" fmla="*/ 1 h 123"/>
                <a:gd name="T10" fmla="*/ 65 w 74"/>
                <a:gd name="T11" fmla="*/ 20 h 123"/>
                <a:gd name="T12" fmla="*/ 74 w 74"/>
                <a:gd name="T13" fmla="*/ 62 h 123"/>
                <a:gd name="T14" fmla="*/ 73 w 74"/>
                <a:gd name="T15" fmla="*/ 110 h 1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4" h="123">
                  <a:moveTo>
                    <a:pt x="73" y="110"/>
                  </a:moveTo>
                  <a:cubicBezTo>
                    <a:pt x="49" y="114"/>
                    <a:pt x="25" y="119"/>
                    <a:pt x="1" y="123"/>
                  </a:cubicBezTo>
                  <a:cubicBezTo>
                    <a:pt x="2" y="98"/>
                    <a:pt x="0" y="73"/>
                    <a:pt x="5" y="48"/>
                  </a:cubicBezTo>
                  <a:cubicBezTo>
                    <a:pt x="8" y="37"/>
                    <a:pt x="11" y="28"/>
                    <a:pt x="16" y="18"/>
                  </a:cubicBezTo>
                  <a:cubicBezTo>
                    <a:pt x="21" y="7"/>
                    <a:pt x="30" y="0"/>
                    <a:pt x="42" y="1"/>
                  </a:cubicBezTo>
                  <a:cubicBezTo>
                    <a:pt x="54" y="1"/>
                    <a:pt x="60" y="10"/>
                    <a:pt x="65" y="20"/>
                  </a:cubicBezTo>
                  <a:cubicBezTo>
                    <a:pt x="71" y="34"/>
                    <a:pt x="74" y="48"/>
                    <a:pt x="74" y="62"/>
                  </a:cubicBezTo>
                  <a:cubicBezTo>
                    <a:pt x="74" y="78"/>
                    <a:pt x="73" y="94"/>
                    <a:pt x="73" y="11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5" name="Freeform 66">
              <a:extLst>
                <a:ext uri="{FF2B5EF4-FFF2-40B4-BE49-F238E27FC236}">
                  <a16:creationId xmlns:a16="http://schemas.microsoft.com/office/drawing/2014/main" id="{A24B6D92-BCBF-B247-6EB5-122A9E6EA57F}"/>
                </a:ext>
              </a:extLst>
            </p:cNvPr>
            <p:cNvSpPr>
              <a:spLocks/>
            </p:cNvSpPr>
            <p:nvPr/>
          </p:nvSpPr>
          <p:spPr bwMode="auto">
            <a:xfrm>
              <a:off x="5634038" y="3178175"/>
              <a:ext cx="11112" cy="104775"/>
            </a:xfrm>
            <a:custGeom>
              <a:avLst/>
              <a:gdLst>
                <a:gd name="T0" fmla="*/ 4 w 13"/>
                <a:gd name="T1" fmla="*/ 55 h 116"/>
                <a:gd name="T2" fmla="*/ 6 w 13"/>
                <a:gd name="T3" fmla="*/ 0 h 116"/>
                <a:gd name="T4" fmla="*/ 9 w 13"/>
                <a:gd name="T5" fmla="*/ 63 h 116"/>
                <a:gd name="T6" fmla="*/ 9 w 13"/>
                <a:gd name="T7" fmla="*/ 116 h 116"/>
                <a:gd name="T8" fmla="*/ 4 w 13"/>
                <a:gd name="T9" fmla="*/ 55 h 116"/>
              </a:gdLst>
              <a:ahLst/>
              <a:cxnLst>
                <a:cxn ang="0">
                  <a:pos x="T0" y="T1"/>
                </a:cxn>
                <a:cxn ang="0">
                  <a:pos x="T2" y="T3"/>
                </a:cxn>
                <a:cxn ang="0">
                  <a:pos x="T4" y="T5"/>
                </a:cxn>
                <a:cxn ang="0">
                  <a:pos x="T6" y="T7"/>
                </a:cxn>
                <a:cxn ang="0">
                  <a:pos x="T8" y="T9"/>
                </a:cxn>
              </a:cxnLst>
              <a:rect l="0" t="0" r="r" b="b"/>
              <a:pathLst>
                <a:path w="13" h="116">
                  <a:moveTo>
                    <a:pt x="4" y="55"/>
                  </a:moveTo>
                  <a:cubicBezTo>
                    <a:pt x="5" y="37"/>
                    <a:pt x="5" y="19"/>
                    <a:pt x="6" y="0"/>
                  </a:cubicBezTo>
                  <a:cubicBezTo>
                    <a:pt x="13" y="21"/>
                    <a:pt x="8" y="42"/>
                    <a:pt x="9" y="63"/>
                  </a:cubicBezTo>
                  <a:cubicBezTo>
                    <a:pt x="10" y="81"/>
                    <a:pt x="9" y="98"/>
                    <a:pt x="9" y="116"/>
                  </a:cubicBezTo>
                  <a:cubicBezTo>
                    <a:pt x="0" y="96"/>
                    <a:pt x="9" y="75"/>
                    <a:pt x="4" y="55"/>
                  </a:cubicBezTo>
                  <a:close/>
                </a:path>
              </a:pathLst>
            </a:custGeom>
            <a:solidFill>
              <a:srgbClr val="FFEF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6" name="Freeform 67">
              <a:extLst>
                <a:ext uri="{FF2B5EF4-FFF2-40B4-BE49-F238E27FC236}">
                  <a16:creationId xmlns:a16="http://schemas.microsoft.com/office/drawing/2014/main" id="{5402BED1-1271-F477-4A54-C37AFF49D68C}"/>
                </a:ext>
              </a:extLst>
            </p:cNvPr>
            <p:cNvSpPr>
              <a:spLocks/>
            </p:cNvSpPr>
            <p:nvPr/>
          </p:nvSpPr>
          <p:spPr bwMode="auto">
            <a:xfrm>
              <a:off x="5257800" y="3113088"/>
              <a:ext cx="6350" cy="65088"/>
            </a:xfrm>
            <a:custGeom>
              <a:avLst/>
              <a:gdLst>
                <a:gd name="T0" fmla="*/ 0 w 6"/>
                <a:gd name="T1" fmla="*/ 0 h 72"/>
                <a:gd name="T2" fmla="*/ 4 w 6"/>
                <a:gd name="T3" fmla="*/ 72 h 72"/>
                <a:gd name="T4" fmla="*/ 2 w 6"/>
                <a:gd name="T5" fmla="*/ 72 h 72"/>
                <a:gd name="T6" fmla="*/ 0 w 6"/>
                <a:gd name="T7" fmla="*/ 72 h 72"/>
                <a:gd name="T8" fmla="*/ 0 w 6"/>
                <a:gd name="T9" fmla="*/ 0 h 72"/>
              </a:gdLst>
              <a:ahLst/>
              <a:cxnLst>
                <a:cxn ang="0">
                  <a:pos x="T0" y="T1"/>
                </a:cxn>
                <a:cxn ang="0">
                  <a:pos x="T2" y="T3"/>
                </a:cxn>
                <a:cxn ang="0">
                  <a:pos x="T4" y="T5"/>
                </a:cxn>
                <a:cxn ang="0">
                  <a:pos x="T6" y="T7"/>
                </a:cxn>
                <a:cxn ang="0">
                  <a:pos x="T8" y="T9"/>
                </a:cxn>
              </a:cxnLst>
              <a:rect l="0" t="0" r="r" b="b"/>
              <a:pathLst>
                <a:path w="6" h="72">
                  <a:moveTo>
                    <a:pt x="0" y="0"/>
                  </a:moveTo>
                  <a:cubicBezTo>
                    <a:pt x="6" y="24"/>
                    <a:pt x="2" y="48"/>
                    <a:pt x="4" y="72"/>
                  </a:cubicBezTo>
                  <a:cubicBezTo>
                    <a:pt x="4" y="72"/>
                    <a:pt x="2" y="72"/>
                    <a:pt x="2" y="72"/>
                  </a:cubicBezTo>
                  <a:cubicBezTo>
                    <a:pt x="2" y="72"/>
                    <a:pt x="0" y="72"/>
                    <a:pt x="0" y="72"/>
                  </a:cubicBezTo>
                  <a:cubicBezTo>
                    <a:pt x="0" y="48"/>
                    <a:pt x="0" y="24"/>
                    <a:pt x="0" y="0"/>
                  </a:cubicBezTo>
                  <a:close/>
                </a:path>
              </a:pathLst>
            </a:custGeom>
            <a:solidFill>
              <a:srgbClr val="6EA5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7" name="Freeform 68">
              <a:extLst>
                <a:ext uri="{FF2B5EF4-FFF2-40B4-BE49-F238E27FC236}">
                  <a16:creationId xmlns:a16="http://schemas.microsoft.com/office/drawing/2014/main" id="{C237DB5F-5E16-F5A4-15DF-BF2D6E6FF133}"/>
                </a:ext>
              </a:extLst>
            </p:cNvPr>
            <p:cNvSpPr>
              <a:spLocks/>
            </p:cNvSpPr>
            <p:nvPr/>
          </p:nvSpPr>
          <p:spPr bwMode="auto">
            <a:xfrm>
              <a:off x="5721350" y="3451225"/>
              <a:ext cx="236537" cy="387350"/>
            </a:xfrm>
            <a:custGeom>
              <a:avLst/>
              <a:gdLst>
                <a:gd name="T0" fmla="*/ 255 w 260"/>
                <a:gd name="T1" fmla="*/ 210 h 427"/>
                <a:gd name="T2" fmla="*/ 253 w 260"/>
                <a:gd name="T3" fmla="*/ 397 h 427"/>
                <a:gd name="T4" fmla="*/ 233 w 260"/>
                <a:gd name="T5" fmla="*/ 418 h 427"/>
                <a:gd name="T6" fmla="*/ 0 w 260"/>
                <a:gd name="T7" fmla="*/ 427 h 427"/>
                <a:gd name="T8" fmla="*/ 4 w 260"/>
                <a:gd name="T9" fmla="*/ 122 h 427"/>
                <a:gd name="T10" fmla="*/ 130 w 260"/>
                <a:gd name="T11" fmla="*/ 5 h 427"/>
                <a:gd name="T12" fmla="*/ 212 w 260"/>
                <a:gd name="T13" fmla="*/ 32 h 427"/>
                <a:gd name="T14" fmla="*/ 235 w 260"/>
                <a:gd name="T15" fmla="*/ 56 h 427"/>
                <a:gd name="T16" fmla="*/ 235 w 260"/>
                <a:gd name="T17" fmla="*/ 56 h 427"/>
                <a:gd name="T18" fmla="*/ 253 w 260"/>
                <a:gd name="T19" fmla="*/ 95 h 427"/>
                <a:gd name="T20" fmla="*/ 256 w 260"/>
                <a:gd name="T21" fmla="*/ 104 h 427"/>
                <a:gd name="T22" fmla="*/ 255 w 260"/>
                <a:gd name="T23" fmla="*/ 210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0" h="427">
                  <a:moveTo>
                    <a:pt x="255" y="210"/>
                  </a:moveTo>
                  <a:cubicBezTo>
                    <a:pt x="251" y="272"/>
                    <a:pt x="253" y="335"/>
                    <a:pt x="253" y="397"/>
                  </a:cubicBezTo>
                  <a:cubicBezTo>
                    <a:pt x="253" y="413"/>
                    <a:pt x="248" y="417"/>
                    <a:pt x="233" y="418"/>
                  </a:cubicBezTo>
                  <a:cubicBezTo>
                    <a:pt x="155" y="420"/>
                    <a:pt x="78" y="424"/>
                    <a:pt x="0" y="427"/>
                  </a:cubicBezTo>
                  <a:cubicBezTo>
                    <a:pt x="2" y="325"/>
                    <a:pt x="3" y="223"/>
                    <a:pt x="4" y="122"/>
                  </a:cubicBezTo>
                  <a:cubicBezTo>
                    <a:pt x="5" y="48"/>
                    <a:pt x="56" y="0"/>
                    <a:pt x="130" y="5"/>
                  </a:cubicBezTo>
                  <a:cubicBezTo>
                    <a:pt x="160" y="7"/>
                    <a:pt x="188" y="14"/>
                    <a:pt x="212" y="32"/>
                  </a:cubicBezTo>
                  <a:cubicBezTo>
                    <a:pt x="222" y="38"/>
                    <a:pt x="230" y="45"/>
                    <a:pt x="235" y="56"/>
                  </a:cubicBezTo>
                  <a:cubicBezTo>
                    <a:pt x="235" y="56"/>
                    <a:pt x="235" y="56"/>
                    <a:pt x="235" y="56"/>
                  </a:cubicBezTo>
                  <a:cubicBezTo>
                    <a:pt x="244" y="67"/>
                    <a:pt x="252" y="79"/>
                    <a:pt x="253" y="95"/>
                  </a:cubicBezTo>
                  <a:cubicBezTo>
                    <a:pt x="252" y="99"/>
                    <a:pt x="253" y="102"/>
                    <a:pt x="256" y="104"/>
                  </a:cubicBezTo>
                  <a:cubicBezTo>
                    <a:pt x="260" y="139"/>
                    <a:pt x="260" y="175"/>
                    <a:pt x="255" y="210"/>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8" name="Freeform 69">
              <a:extLst>
                <a:ext uri="{FF2B5EF4-FFF2-40B4-BE49-F238E27FC236}">
                  <a16:creationId xmlns:a16="http://schemas.microsoft.com/office/drawing/2014/main" id="{AB37C4D3-DBAA-C8DF-EB5D-E74FB8A0D4D4}"/>
                </a:ext>
              </a:extLst>
            </p:cNvPr>
            <p:cNvSpPr>
              <a:spLocks/>
            </p:cNvSpPr>
            <p:nvPr/>
          </p:nvSpPr>
          <p:spPr bwMode="auto">
            <a:xfrm>
              <a:off x="5429250" y="3503613"/>
              <a:ext cx="198437" cy="357188"/>
            </a:xfrm>
            <a:custGeom>
              <a:avLst/>
              <a:gdLst>
                <a:gd name="T0" fmla="*/ 214 w 220"/>
                <a:gd name="T1" fmla="*/ 377 h 393"/>
                <a:gd name="T2" fmla="*/ 0 w 220"/>
                <a:gd name="T3" fmla="*/ 393 h 393"/>
                <a:gd name="T4" fmla="*/ 8 w 220"/>
                <a:gd name="T5" fmla="*/ 97 h 393"/>
                <a:gd name="T6" fmla="*/ 113 w 220"/>
                <a:gd name="T7" fmla="*/ 1 h 393"/>
                <a:gd name="T8" fmla="*/ 219 w 220"/>
                <a:gd name="T9" fmla="*/ 107 h 393"/>
                <a:gd name="T10" fmla="*/ 214 w 220"/>
                <a:gd name="T11" fmla="*/ 377 h 393"/>
              </a:gdLst>
              <a:ahLst/>
              <a:cxnLst>
                <a:cxn ang="0">
                  <a:pos x="T0" y="T1"/>
                </a:cxn>
                <a:cxn ang="0">
                  <a:pos x="T2" y="T3"/>
                </a:cxn>
                <a:cxn ang="0">
                  <a:pos x="T4" y="T5"/>
                </a:cxn>
                <a:cxn ang="0">
                  <a:pos x="T6" y="T7"/>
                </a:cxn>
                <a:cxn ang="0">
                  <a:pos x="T8" y="T9"/>
                </a:cxn>
                <a:cxn ang="0">
                  <a:pos x="T10" y="T11"/>
                </a:cxn>
              </a:cxnLst>
              <a:rect l="0" t="0" r="r" b="b"/>
              <a:pathLst>
                <a:path w="220" h="393">
                  <a:moveTo>
                    <a:pt x="214" y="377"/>
                  </a:moveTo>
                  <a:cubicBezTo>
                    <a:pt x="143" y="382"/>
                    <a:pt x="71" y="387"/>
                    <a:pt x="0" y="393"/>
                  </a:cubicBezTo>
                  <a:cubicBezTo>
                    <a:pt x="3" y="294"/>
                    <a:pt x="4" y="196"/>
                    <a:pt x="8" y="97"/>
                  </a:cubicBezTo>
                  <a:cubicBezTo>
                    <a:pt x="10" y="38"/>
                    <a:pt x="54" y="0"/>
                    <a:pt x="113" y="1"/>
                  </a:cubicBezTo>
                  <a:cubicBezTo>
                    <a:pt x="172" y="3"/>
                    <a:pt x="220" y="49"/>
                    <a:pt x="219" y="107"/>
                  </a:cubicBezTo>
                  <a:cubicBezTo>
                    <a:pt x="218" y="197"/>
                    <a:pt x="216" y="287"/>
                    <a:pt x="214" y="377"/>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9" name="Freeform 70">
              <a:extLst>
                <a:ext uri="{FF2B5EF4-FFF2-40B4-BE49-F238E27FC236}">
                  <a16:creationId xmlns:a16="http://schemas.microsoft.com/office/drawing/2014/main" id="{4E07377B-550B-1558-9ACF-648E28BC7158}"/>
                </a:ext>
              </a:extLst>
            </p:cNvPr>
            <p:cNvSpPr>
              <a:spLocks/>
            </p:cNvSpPr>
            <p:nvPr/>
          </p:nvSpPr>
          <p:spPr bwMode="auto">
            <a:xfrm>
              <a:off x="5241925" y="3536950"/>
              <a:ext cx="127000" cy="339725"/>
            </a:xfrm>
            <a:custGeom>
              <a:avLst/>
              <a:gdLst>
                <a:gd name="T0" fmla="*/ 137 w 140"/>
                <a:gd name="T1" fmla="*/ 361 h 374"/>
                <a:gd name="T2" fmla="*/ 12 w 140"/>
                <a:gd name="T3" fmla="*/ 373 h 374"/>
                <a:gd name="T4" fmla="*/ 0 w 140"/>
                <a:gd name="T5" fmla="*/ 361 h 374"/>
                <a:gd name="T6" fmla="*/ 1 w 140"/>
                <a:gd name="T7" fmla="*/ 285 h 374"/>
                <a:gd name="T8" fmla="*/ 3 w 140"/>
                <a:gd name="T9" fmla="*/ 111 h 374"/>
                <a:gd name="T10" fmla="*/ 18 w 140"/>
                <a:gd name="T11" fmla="*/ 44 h 374"/>
                <a:gd name="T12" fmla="*/ 121 w 140"/>
                <a:gd name="T13" fmla="*/ 41 h 374"/>
                <a:gd name="T14" fmla="*/ 140 w 140"/>
                <a:gd name="T15" fmla="*/ 115 h 374"/>
                <a:gd name="T16" fmla="*/ 137 w 140"/>
                <a:gd name="T17" fmla="*/ 361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0" h="374">
                  <a:moveTo>
                    <a:pt x="137" y="361"/>
                  </a:moveTo>
                  <a:cubicBezTo>
                    <a:pt x="95" y="365"/>
                    <a:pt x="54" y="369"/>
                    <a:pt x="12" y="373"/>
                  </a:cubicBezTo>
                  <a:cubicBezTo>
                    <a:pt x="2" y="374"/>
                    <a:pt x="0" y="370"/>
                    <a:pt x="0" y="361"/>
                  </a:cubicBezTo>
                  <a:cubicBezTo>
                    <a:pt x="1" y="335"/>
                    <a:pt x="1" y="310"/>
                    <a:pt x="1" y="285"/>
                  </a:cubicBezTo>
                  <a:cubicBezTo>
                    <a:pt x="1" y="227"/>
                    <a:pt x="2" y="169"/>
                    <a:pt x="3" y="111"/>
                  </a:cubicBezTo>
                  <a:cubicBezTo>
                    <a:pt x="3" y="88"/>
                    <a:pt x="7" y="65"/>
                    <a:pt x="18" y="44"/>
                  </a:cubicBezTo>
                  <a:cubicBezTo>
                    <a:pt x="40" y="2"/>
                    <a:pt x="95" y="0"/>
                    <a:pt x="121" y="41"/>
                  </a:cubicBezTo>
                  <a:cubicBezTo>
                    <a:pt x="135" y="63"/>
                    <a:pt x="140" y="88"/>
                    <a:pt x="140" y="115"/>
                  </a:cubicBezTo>
                  <a:cubicBezTo>
                    <a:pt x="139" y="197"/>
                    <a:pt x="138" y="279"/>
                    <a:pt x="137" y="361"/>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0" name="Freeform 71">
              <a:extLst>
                <a:ext uri="{FF2B5EF4-FFF2-40B4-BE49-F238E27FC236}">
                  <a16:creationId xmlns:a16="http://schemas.microsoft.com/office/drawing/2014/main" id="{878E2087-7824-E65D-0562-6A71EC4645A3}"/>
                </a:ext>
              </a:extLst>
            </p:cNvPr>
            <p:cNvSpPr>
              <a:spLocks/>
            </p:cNvSpPr>
            <p:nvPr/>
          </p:nvSpPr>
          <p:spPr bwMode="auto">
            <a:xfrm>
              <a:off x="5086350" y="3582988"/>
              <a:ext cx="100012" cy="307975"/>
            </a:xfrm>
            <a:custGeom>
              <a:avLst/>
              <a:gdLst>
                <a:gd name="T0" fmla="*/ 108 w 110"/>
                <a:gd name="T1" fmla="*/ 329 h 339"/>
                <a:gd name="T2" fmla="*/ 21 w 110"/>
                <a:gd name="T3" fmla="*/ 337 h 339"/>
                <a:gd name="T4" fmla="*/ 0 w 110"/>
                <a:gd name="T5" fmla="*/ 320 h 339"/>
                <a:gd name="T6" fmla="*/ 1 w 110"/>
                <a:gd name="T7" fmla="*/ 94 h 339"/>
                <a:gd name="T8" fmla="*/ 14 w 110"/>
                <a:gd name="T9" fmla="*/ 28 h 339"/>
                <a:gd name="T10" fmla="*/ 48 w 110"/>
                <a:gd name="T11" fmla="*/ 1 h 339"/>
                <a:gd name="T12" fmla="*/ 89 w 110"/>
                <a:gd name="T13" fmla="*/ 24 h 339"/>
                <a:gd name="T14" fmla="*/ 105 w 110"/>
                <a:gd name="T15" fmla="*/ 70 h 339"/>
                <a:gd name="T16" fmla="*/ 108 w 110"/>
                <a:gd name="T17" fmla="*/ 329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0" h="339">
                  <a:moveTo>
                    <a:pt x="108" y="329"/>
                  </a:moveTo>
                  <a:cubicBezTo>
                    <a:pt x="79" y="332"/>
                    <a:pt x="50" y="334"/>
                    <a:pt x="21" y="337"/>
                  </a:cubicBezTo>
                  <a:cubicBezTo>
                    <a:pt x="6" y="339"/>
                    <a:pt x="0" y="337"/>
                    <a:pt x="0" y="320"/>
                  </a:cubicBezTo>
                  <a:cubicBezTo>
                    <a:pt x="1" y="245"/>
                    <a:pt x="1" y="169"/>
                    <a:pt x="1" y="94"/>
                  </a:cubicBezTo>
                  <a:cubicBezTo>
                    <a:pt x="1" y="71"/>
                    <a:pt x="3" y="49"/>
                    <a:pt x="14" y="28"/>
                  </a:cubicBezTo>
                  <a:cubicBezTo>
                    <a:pt x="21" y="14"/>
                    <a:pt x="30" y="3"/>
                    <a:pt x="48" y="1"/>
                  </a:cubicBezTo>
                  <a:cubicBezTo>
                    <a:pt x="66" y="0"/>
                    <a:pt x="80" y="8"/>
                    <a:pt x="89" y="24"/>
                  </a:cubicBezTo>
                  <a:cubicBezTo>
                    <a:pt x="98" y="38"/>
                    <a:pt x="104" y="54"/>
                    <a:pt x="105" y="70"/>
                  </a:cubicBezTo>
                  <a:cubicBezTo>
                    <a:pt x="109" y="157"/>
                    <a:pt x="110" y="243"/>
                    <a:pt x="108" y="329"/>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1" name="Freeform 72">
              <a:extLst>
                <a:ext uri="{FF2B5EF4-FFF2-40B4-BE49-F238E27FC236}">
                  <a16:creationId xmlns:a16="http://schemas.microsoft.com/office/drawing/2014/main" id="{D96ED868-6FE7-C7E8-E225-FC971FA476BC}"/>
                </a:ext>
              </a:extLst>
            </p:cNvPr>
            <p:cNvSpPr>
              <a:spLocks/>
            </p:cNvSpPr>
            <p:nvPr/>
          </p:nvSpPr>
          <p:spPr bwMode="auto">
            <a:xfrm>
              <a:off x="4975225" y="3616325"/>
              <a:ext cx="69850" cy="285750"/>
            </a:xfrm>
            <a:custGeom>
              <a:avLst/>
              <a:gdLst>
                <a:gd name="T0" fmla="*/ 77 w 78"/>
                <a:gd name="T1" fmla="*/ 165 h 315"/>
                <a:gd name="T2" fmla="*/ 78 w 78"/>
                <a:gd name="T3" fmla="*/ 291 h 315"/>
                <a:gd name="T4" fmla="*/ 61 w 78"/>
                <a:gd name="T5" fmla="*/ 309 h 315"/>
                <a:gd name="T6" fmla="*/ 21 w 78"/>
                <a:gd name="T7" fmla="*/ 313 h 315"/>
                <a:gd name="T8" fmla="*/ 3 w 78"/>
                <a:gd name="T9" fmla="*/ 297 h 315"/>
                <a:gd name="T10" fmla="*/ 4 w 78"/>
                <a:gd name="T11" fmla="*/ 153 h 315"/>
                <a:gd name="T12" fmla="*/ 8 w 78"/>
                <a:gd name="T13" fmla="*/ 46 h 315"/>
                <a:gd name="T14" fmla="*/ 15 w 78"/>
                <a:gd name="T15" fmla="*/ 23 h 315"/>
                <a:gd name="T16" fmla="*/ 38 w 78"/>
                <a:gd name="T17" fmla="*/ 1 h 315"/>
                <a:gd name="T18" fmla="*/ 64 w 78"/>
                <a:gd name="T19" fmla="*/ 21 h 315"/>
                <a:gd name="T20" fmla="*/ 76 w 78"/>
                <a:gd name="T21" fmla="*/ 81 h 315"/>
                <a:gd name="T22" fmla="*/ 77 w 78"/>
                <a:gd name="T23" fmla="*/ 165 h 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8" h="315">
                  <a:moveTo>
                    <a:pt x="77" y="165"/>
                  </a:moveTo>
                  <a:cubicBezTo>
                    <a:pt x="77" y="207"/>
                    <a:pt x="77" y="249"/>
                    <a:pt x="78" y="291"/>
                  </a:cubicBezTo>
                  <a:cubicBezTo>
                    <a:pt x="78" y="304"/>
                    <a:pt x="73" y="308"/>
                    <a:pt x="61" y="309"/>
                  </a:cubicBezTo>
                  <a:cubicBezTo>
                    <a:pt x="48" y="309"/>
                    <a:pt x="34" y="311"/>
                    <a:pt x="21" y="313"/>
                  </a:cubicBezTo>
                  <a:cubicBezTo>
                    <a:pt x="8" y="315"/>
                    <a:pt x="3" y="312"/>
                    <a:pt x="3" y="297"/>
                  </a:cubicBezTo>
                  <a:cubicBezTo>
                    <a:pt x="4" y="249"/>
                    <a:pt x="4" y="201"/>
                    <a:pt x="4" y="153"/>
                  </a:cubicBezTo>
                  <a:cubicBezTo>
                    <a:pt x="7" y="117"/>
                    <a:pt x="0" y="81"/>
                    <a:pt x="8" y="46"/>
                  </a:cubicBezTo>
                  <a:cubicBezTo>
                    <a:pt x="10" y="38"/>
                    <a:pt x="12" y="30"/>
                    <a:pt x="15" y="23"/>
                  </a:cubicBezTo>
                  <a:cubicBezTo>
                    <a:pt x="19" y="12"/>
                    <a:pt x="24" y="1"/>
                    <a:pt x="38" y="1"/>
                  </a:cubicBezTo>
                  <a:cubicBezTo>
                    <a:pt x="52" y="0"/>
                    <a:pt x="59" y="10"/>
                    <a:pt x="64" y="21"/>
                  </a:cubicBezTo>
                  <a:cubicBezTo>
                    <a:pt x="73" y="40"/>
                    <a:pt x="76" y="60"/>
                    <a:pt x="76" y="81"/>
                  </a:cubicBezTo>
                  <a:cubicBezTo>
                    <a:pt x="77" y="109"/>
                    <a:pt x="77" y="137"/>
                    <a:pt x="77" y="165"/>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2" name="Freeform 73">
              <a:extLst>
                <a:ext uri="{FF2B5EF4-FFF2-40B4-BE49-F238E27FC236}">
                  <a16:creationId xmlns:a16="http://schemas.microsoft.com/office/drawing/2014/main" id="{9BA0C693-017A-4B87-66C3-EF3AA47B19F1}"/>
                </a:ext>
              </a:extLst>
            </p:cNvPr>
            <p:cNvSpPr>
              <a:spLocks/>
            </p:cNvSpPr>
            <p:nvPr/>
          </p:nvSpPr>
          <p:spPr bwMode="auto">
            <a:xfrm>
              <a:off x="5953125" y="3546475"/>
              <a:ext cx="7937" cy="249238"/>
            </a:xfrm>
            <a:custGeom>
              <a:avLst/>
              <a:gdLst>
                <a:gd name="T0" fmla="*/ 0 w 9"/>
                <a:gd name="T1" fmla="*/ 106 h 275"/>
                <a:gd name="T2" fmla="*/ 1 w 9"/>
                <a:gd name="T3" fmla="*/ 0 h 275"/>
                <a:gd name="T4" fmla="*/ 5 w 9"/>
                <a:gd name="T5" fmla="*/ 10 h 275"/>
                <a:gd name="T6" fmla="*/ 5 w 9"/>
                <a:gd name="T7" fmla="*/ 260 h 275"/>
                <a:gd name="T8" fmla="*/ 1 w 9"/>
                <a:gd name="T9" fmla="*/ 275 h 275"/>
                <a:gd name="T10" fmla="*/ 0 w 9"/>
                <a:gd name="T11" fmla="*/ 106 h 275"/>
              </a:gdLst>
              <a:ahLst/>
              <a:cxnLst>
                <a:cxn ang="0">
                  <a:pos x="T0" y="T1"/>
                </a:cxn>
                <a:cxn ang="0">
                  <a:pos x="T2" y="T3"/>
                </a:cxn>
                <a:cxn ang="0">
                  <a:pos x="T4" y="T5"/>
                </a:cxn>
                <a:cxn ang="0">
                  <a:pos x="T6" y="T7"/>
                </a:cxn>
                <a:cxn ang="0">
                  <a:pos x="T8" y="T9"/>
                </a:cxn>
                <a:cxn ang="0">
                  <a:pos x="T10" y="T11"/>
                </a:cxn>
              </a:cxnLst>
              <a:rect l="0" t="0" r="r" b="b"/>
              <a:pathLst>
                <a:path w="9" h="275">
                  <a:moveTo>
                    <a:pt x="0" y="106"/>
                  </a:moveTo>
                  <a:cubicBezTo>
                    <a:pt x="0" y="71"/>
                    <a:pt x="0" y="35"/>
                    <a:pt x="1" y="0"/>
                  </a:cubicBezTo>
                  <a:cubicBezTo>
                    <a:pt x="9" y="0"/>
                    <a:pt x="5" y="7"/>
                    <a:pt x="5" y="10"/>
                  </a:cubicBezTo>
                  <a:cubicBezTo>
                    <a:pt x="5" y="93"/>
                    <a:pt x="5" y="177"/>
                    <a:pt x="5" y="260"/>
                  </a:cubicBezTo>
                  <a:cubicBezTo>
                    <a:pt x="5" y="265"/>
                    <a:pt x="6" y="271"/>
                    <a:pt x="1" y="275"/>
                  </a:cubicBezTo>
                  <a:cubicBezTo>
                    <a:pt x="1" y="219"/>
                    <a:pt x="1" y="162"/>
                    <a:pt x="0" y="106"/>
                  </a:cubicBezTo>
                  <a:close/>
                </a:path>
              </a:pathLst>
            </a:custGeom>
            <a:solidFill>
              <a:srgbClr val="FFEF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3" name="Freeform 74">
              <a:extLst>
                <a:ext uri="{FF2B5EF4-FFF2-40B4-BE49-F238E27FC236}">
                  <a16:creationId xmlns:a16="http://schemas.microsoft.com/office/drawing/2014/main" id="{B00EBE42-09A8-6FEA-8C15-C769E6A41DE2}"/>
                </a:ext>
              </a:extLst>
            </p:cNvPr>
            <p:cNvSpPr>
              <a:spLocks/>
            </p:cNvSpPr>
            <p:nvPr/>
          </p:nvSpPr>
          <p:spPr bwMode="auto">
            <a:xfrm>
              <a:off x="6183313" y="3711575"/>
              <a:ext cx="28575" cy="71438"/>
            </a:xfrm>
            <a:custGeom>
              <a:avLst/>
              <a:gdLst>
                <a:gd name="T0" fmla="*/ 6 w 32"/>
                <a:gd name="T1" fmla="*/ 0 h 79"/>
                <a:gd name="T2" fmla="*/ 32 w 32"/>
                <a:gd name="T3" fmla="*/ 79 h 79"/>
                <a:gd name="T4" fmla="*/ 7 w 32"/>
                <a:gd name="T5" fmla="*/ 18 h 79"/>
                <a:gd name="T6" fmla="*/ 6 w 32"/>
                <a:gd name="T7" fmla="*/ 0 h 79"/>
              </a:gdLst>
              <a:ahLst/>
              <a:cxnLst>
                <a:cxn ang="0">
                  <a:pos x="T0" y="T1"/>
                </a:cxn>
                <a:cxn ang="0">
                  <a:pos x="T2" y="T3"/>
                </a:cxn>
                <a:cxn ang="0">
                  <a:pos x="T4" y="T5"/>
                </a:cxn>
                <a:cxn ang="0">
                  <a:pos x="T6" y="T7"/>
                </a:cxn>
              </a:cxnLst>
              <a:rect l="0" t="0" r="r" b="b"/>
              <a:pathLst>
                <a:path w="32" h="79">
                  <a:moveTo>
                    <a:pt x="6" y="0"/>
                  </a:moveTo>
                  <a:cubicBezTo>
                    <a:pt x="15" y="27"/>
                    <a:pt x="23" y="53"/>
                    <a:pt x="32" y="79"/>
                  </a:cubicBezTo>
                  <a:cubicBezTo>
                    <a:pt x="17" y="62"/>
                    <a:pt x="16" y="39"/>
                    <a:pt x="7" y="18"/>
                  </a:cubicBezTo>
                  <a:cubicBezTo>
                    <a:pt x="5" y="13"/>
                    <a:pt x="0" y="7"/>
                    <a:pt x="6" y="0"/>
                  </a:cubicBezTo>
                  <a:close/>
                </a:path>
              </a:pathLst>
            </a:custGeom>
            <a:solidFill>
              <a:srgbClr val="FFEF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4" name="Freeform 75">
              <a:extLst>
                <a:ext uri="{FF2B5EF4-FFF2-40B4-BE49-F238E27FC236}">
                  <a16:creationId xmlns:a16="http://schemas.microsoft.com/office/drawing/2014/main" id="{A266719E-D155-E71A-94A7-925E8904A03C}"/>
                </a:ext>
              </a:extLst>
            </p:cNvPr>
            <p:cNvSpPr>
              <a:spLocks/>
            </p:cNvSpPr>
            <p:nvPr/>
          </p:nvSpPr>
          <p:spPr bwMode="auto">
            <a:xfrm>
              <a:off x="5934075" y="3502025"/>
              <a:ext cx="20637" cy="34925"/>
            </a:xfrm>
            <a:custGeom>
              <a:avLst/>
              <a:gdLst>
                <a:gd name="T0" fmla="*/ 18 w 22"/>
                <a:gd name="T1" fmla="*/ 39 h 39"/>
                <a:gd name="T2" fmla="*/ 0 w 22"/>
                <a:gd name="T3" fmla="*/ 0 h 39"/>
                <a:gd name="T4" fmla="*/ 18 w 22"/>
                <a:gd name="T5" fmla="*/ 39 h 39"/>
              </a:gdLst>
              <a:ahLst/>
              <a:cxnLst>
                <a:cxn ang="0">
                  <a:pos x="T0" y="T1"/>
                </a:cxn>
                <a:cxn ang="0">
                  <a:pos x="T2" y="T3"/>
                </a:cxn>
                <a:cxn ang="0">
                  <a:pos x="T4" y="T5"/>
                </a:cxn>
              </a:cxnLst>
              <a:rect l="0" t="0" r="r" b="b"/>
              <a:pathLst>
                <a:path w="22" h="39">
                  <a:moveTo>
                    <a:pt x="18" y="39"/>
                  </a:moveTo>
                  <a:cubicBezTo>
                    <a:pt x="12" y="26"/>
                    <a:pt x="6" y="13"/>
                    <a:pt x="0" y="0"/>
                  </a:cubicBezTo>
                  <a:cubicBezTo>
                    <a:pt x="12" y="10"/>
                    <a:pt x="22" y="21"/>
                    <a:pt x="18" y="39"/>
                  </a:cubicBezTo>
                  <a:close/>
                </a:path>
              </a:pathLst>
            </a:custGeom>
            <a:solidFill>
              <a:srgbClr val="FFEF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5" name="Freeform 76">
              <a:extLst>
                <a:ext uri="{FF2B5EF4-FFF2-40B4-BE49-F238E27FC236}">
                  <a16:creationId xmlns:a16="http://schemas.microsoft.com/office/drawing/2014/main" id="{264F267A-52E5-6151-B51E-32BCAD316A70}"/>
                </a:ext>
              </a:extLst>
            </p:cNvPr>
            <p:cNvSpPr>
              <a:spLocks/>
            </p:cNvSpPr>
            <p:nvPr/>
          </p:nvSpPr>
          <p:spPr bwMode="auto">
            <a:xfrm>
              <a:off x="5913438" y="3479800"/>
              <a:ext cx="20637" cy="22225"/>
            </a:xfrm>
            <a:custGeom>
              <a:avLst/>
              <a:gdLst>
                <a:gd name="T0" fmla="*/ 23 w 23"/>
                <a:gd name="T1" fmla="*/ 24 h 24"/>
                <a:gd name="T2" fmla="*/ 0 w 23"/>
                <a:gd name="T3" fmla="*/ 0 h 24"/>
                <a:gd name="T4" fmla="*/ 23 w 23"/>
                <a:gd name="T5" fmla="*/ 24 h 24"/>
              </a:gdLst>
              <a:ahLst/>
              <a:cxnLst>
                <a:cxn ang="0">
                  <a:pos x="T0" y="T1"/>
                </a:cxn>
                <a:cxn ang="0">
                  <a:pos x="T2" y="T3"/>
                </a:cxn>
                <a:cxn ang="0">
                  <a:pos x="T4" y="T5"/>
                </a:cxn>
              </a:cxnLst>
              <a:rect l="0" t="0" r="r" b="b"/>
              <a:pathLst>
                <a:path w="23" h="24">
                  <a:moveTo>
                    <a:pt x="23" y="24"/>
                  </a:moveTo>
                  <a:cubicBezTo>
                    <a:pt x="16" y="16"/>
                    <a:pt x="8" y="8"/>
                    <a:pt x="0" y="0"/>
                  </a:cubicBezTo>
                  <a:cubicBezTo>
                    <a:pt x="14" y="2"/>
                    <a:pt x="21" y="11"/>
                    <a:pt x="23" y="24"/>
                  </a:cubicBezTo>
                  <a:close/>
                </a:path>
              </a:pathLst>
            </a:custGeom>
            <a:solidFill>
              <a:srgbClr val="FFEF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77" name="Group 51">
            <a:extLst>
              <a:ext uri="{FF2B5EF4-FFF2-40B4-BE49-F238E27FC236}">
                <a16:creationId xmlns:a16="http://schemas.microsoft.com/office/drawing/2014/main" id="{1CBFB259-95F6-DA5C-4649-9FC71B2BAAFB}"/>
              </a:ext>
            </a:extLst>
          </p:cNvPr>
          <p:cNvGrpSpPr/>
          <p:nvPr/>
        </p:nvGrpSpPr>
        <p:grpSpPr>
          <a:xfrm>
            <a:off x="759336" y="2821175"/>
            <a:ext cx="1960553" cy="863315"/>
            <a:chOff x="3233963" y="1954419"/>
            <a:chExt cx="1400520" cy="863315"/>
          </a:xfrm>
        </p:grpSpPr>
        <p:sp>
          <p:nvSpPr>
            <p:cNvPr id="78" name="TextBox 24">
              <a:extLst>
                <a:ext uri="{FF2B5EF4-FFF2-40B4-BE49-F238E27FC236}">
                  <a16:creationId xmlns:a16="http://schemas.microsoft.com/office/drawing/2014/main" id="{1E4D75EE-4CF4-52B6-FDC0-2BE0B7879BE7}"/>
                </a:ext>
              </a:extLst>
            </p:cNvPr>
            <p:cNvSpPr txBox="1"/>
            <p:nvPr/>
          </p:nvSpPr>
          <p:spPr>
            <a:xfrm>
              <a:off x="3233963" y="1954419"/>
              <a:ext cx="1400519" cy="307777"/>
            </a:xfrm>
            <a:prstGeom prst="rect">
              <a:avLst/>
            </a:prstGeom>
            <a:noFill/>
          </p:spPr>
          <p:txBody>
            <a:bodyPr wrap="square" rtlCol="0">
              <a:spAutoFit/>
            </a:bodyPr>
            <a:lstStyle/>
            <a:p>
              <a:pPr algn="r"/>
              <a:r>
                <a:rPr lang="en-US" altLang="ko-KR" sz="1400" b="1" dirty="0">
                  <a:solidFill>
                    <a:schemeClr val="tx1">
                      <a:lumMod val="75000"/>
                      <a:lumOff val="25000"/>
                    </a:schemeClr>
                  </a:solidFill>
                  <a:cs typeface="Arial" pitchFamily="34" charset="0"/>
                </a:rPr>
                <a:t>Add Text</a:t>
              </a:r>
              <a:endParaRPr lang="ko-KR" altLang="en-US" sz="1400" b="1" dirty="0">
                <a:solidFill>
                  <a:schemeClr val="tx1">
                    <a:lumMod val="75000"/>
                    <a:lumOff val="25000"/>
                  </a:schemeClr>
                </a:solidFill>
                <a:cs typeface="Arial" pitchFamily="34" charset="0"/>
              </a:endParaRPr>
            </a:p>
          </p:txBody>
        </p:sp>
        <p:sp>
          <p:nvSpPr>
            <p:cNvPr id="79" name="TextBox 25">
              <a:extLst>
                <a:ext uri="{FF2B5EF4-FFF2-40B4-BE49-F238E27FC236}">
                  <a16:creationId xmlns:a16="http://schemas.microsoft.com/office/drawing/2014/main" id="{B55A1211-78B7-3561-DE21-726E1F2CDE23}"/>
                </a:ext>
              </a:extLst>
            </p:cNvPr>
            <p:cNvSpPr txBox="1"/>
            <p:nvPr/>
          </p:nvSpPr>
          <p:spPr>
            <a:xfrm>
              <a:off x="3233964" y="2171403"/>
              <a:ext cx="1400519"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Get a modern PowerPoint  Presentation that is beautifully designed.</a:t>
              </a:r>
              <a:endParaRPr lang="ko-KR" altLang="en-US" sz="1200" dirty="0">
                <a:solidFill>
                  <a:schemeClr val="tx1">
                    <a:lumMod val="75000"/>
                    <a:lumOff val="25000"/>
                  </a:schemeClr>
                </a:solidFill>
                <a:cs typeface="Arial" pitchFamily="34" charset="0"/>
              </a:endParaRPr>
            </a:p>
          </p:txBody>
        </p:sp>
      </p:grpSp>
      <p:grpSp>
        <p:nvGrpSpPr>
          <p:cNvPr id="80" name="Group 56">
            <a:extLst>
              <a:ext uri="{FF2B5EF4-FFF2-40B4-BE49-F238E27FC236}">
                <a16:creationId xmlns:a16="http://schemas.microsoft.com/office/drawing/2014/main" id="{9FE78A5E-E896-3B93-63FB-43E546C49AF3}"/>
              </a:ext>
            </a:extLst>
          </p:cNvPr>
          <p:cNvGrpSpPr/>
          <p:nvPr/>
        </p:nvGrpSpPr>
        <p:grpSpPr>
          <a:xfrm>
            <a:off x="4395016" y="2951537"/>
            <a:ext cx="1960553" cy="863315"/>
            <a:chOff x="3233963" y="1954419"/>
            <a:chExt cx="1400520" cy="863315"/>
          </a:xfrm>
        </p:grpSpPr>
        <p:sp>
          <p:nvSpPr>
            <p:cNvPr id="81" name="TextBox 27">
              <a:extLst>
                <a:ext uri="{FF2B5EF4-FFF2-40B4-BE49-F238E27FC236}">
                  <a16:creationId xmlns:a16="http://schemas.microsoft.com/office/drawing/2014/main" id="{AFA950FB-5D60-7E77-4157-B2CDC748B868}"/>
                </a:ext>
              </a:extLst>
            </p:cNvPr>
            <p:cNvSpPr txBox="1"/>
            <p:nvPr/>
          </p:nvSpPr>
          <p:spPr>
            <a:xfrm>
              <a:off x="3233963" y="1954419"/>
              <a:ext cx="1400519" cy="307777"/>
            </a:xfrm>
            <a:prstGeom prst="rect">
              <a:avLst/>
            </a:prstGeom>
            <a:noFill/>
          </p:spPr>
          <p:txBody>
            <a:bodyPr wrap="square" rtlCol="0">
              <a:spAutoFit/>
            </a:bodyPr>
            <a:lstStyle/>
            <a:p>
              <a:r>
                <a:rPr lang="en-US" altLang="ko-KR" sz="1400" b="1" dirty="0">
                  <a:solidFill>
                    <a:schemeClr val="tx1">
                      <a:lumMod val="75000"/>
                      <a:lumOff val="25000"/>
                    </a:schemeClr>
                  </a:solidFill>
                  <a:cs typeface="Arial" pitchFamily="34" charset="0"/>
                </a:rPr>
                <a:t>Add Text</a:t>
              </a:r>
              <a:endParaRPr lang="ko-KR" altLang="en-US" sz="1400" b="1" dirty="0">
                <a:solidFill>
                  <a:schemeClr val="tx1">
                    <a:lumMod val="75000"/>
                    <a:lumOff val="25000"/>
                  </a:schemeClr>
                </a:solidFill>
                <a:cs typeface="Arial" pitchFamily="34" charset="0"/>
              </a:endParaRPr>
            </a:p>
          </p:txBody>
        </p:sp>
        <p:sp>
          <p:nvSpPr>
            <p:cNvPr id="82" name="TextBox 28">
              <a:extLst>
                <a:ext uri="{FF2B5EF4-FFF2-40B4-BE49-F238E27FC236}">
                  <a16:creationId xmlns:a16="http://schemas.microsoft.com/office/drawing/2014/main" id="{E3145EF6-694F-9422-F625-BE9CFFBD320C}"/>
                </a:ext>
              </a:extLst>
            </p:cNvPr>
            <p:cNvSpPr txBox="1"/>
            <p:nvPr/>
          </p:nvSpPr>
          <p:spPr>
            <a:xfrm>
              <a:off x="3233964" y="2171403"/>
              <a:ext cx="1400519"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a:t>
              </a:r>
              <a:endParaRPr lang="ko-KR" altLang="en-US" sz="1200" dirty="0">
                <a:solidFill>
                  <a:schemeClr val="tx1">
                    <a:lumMod val="75000"/>
                    <a:lumOff val="25000"/>
                  </a:schemeClr>
                </a:solidFill>
                <a:cs typeface="Arial" pitchFamily="34" charset="0"/>
              </a:endParaRPr>
            </a:p>
          </p:txBody>
        </p:sp>
      </p:grpSp>
      <p:grpSp>
        <p:nvGrpSpPr>
          <p:cNvPr id="83" name="Group 61">
            <a:extLst>
              <a:ext uri="{FF2B5EF4-FFF2-40B4-BE49-F238E27FC236}">
                <a16:creationId xmlns:a16="http://schemas.microsoft.com/office/drawing/2014/main" id="{E1433496-F8BD-C976-B0FC-7C6B8BD8C2F1}"/>
              </a:ext>
            </a:extLst>
          </p:cNvPr>
          <p:cNvGrpSpPr/>
          <p:nvPr/>
        </p:nvGrpSpPr>
        <p:grpSpPr>
          <a:xfrm>
            <a:off x="9611292" y="2266425"/>
            <a:ext cx="1960553" cy="863315"/>
            <a:chOff x="3233963" y="1954419"/>
            <a:chExt cx="1400520" cy="863315"/>
          </a:xfrm>
        </p:grpSpPr>
        <p:sp>
          <p:nvSpPr>
            <p:cNvPr id="84" name="TextBox 30">
              <a:extLst>
                <a:ext uri="{FF2B5EF4-FFF2-40B4-BE49-F238E27FC236}">
                  <a16:creationId xmlns:a16="http://schemas.microsoft.com/office/drawing/2014/main" id="{C909C10F-E2C6-E063-B9FC-9E26472E32BD}"/>
                </a:ext>
              </a:extLst>
            </p:cNvPr>
            <p:cNvSpPr txBox="1"/>
            <p:nvPr/>
          </p:nvSpPr>
          <p:spPr>
            <a:xfrm>
              <a:off x="3233963" y="1954419"/>
              <a:ext cx="1400519" cy="307777"/>
            </a:xfrm>
            <a:prstGeom prst="rect">
              <a:avLst/>
            </a:prstGeom>
            <a:noFill/>
          </p:spPr>
          <p:txBody>
            <a:bodyPr wrap="square" rtlCol="0">
              <a:spAutoFit/>
            </a:bodyPr>
            <a:lstStyle/>
            <a:p>
              <a:pPr algn="r"/>
              <a:r>
                <a:rPr lang="en-US" altLang="ko-KR" sz="1400" b="1" dirty="0">
                  <a:solidFill>
                    <a:schemeClr val="tx1">
                      <a:lumMod val="75000"/>
                      <a:lumOff val="25000"/>
                    </a:schemeClr>
                  </a:solidFill>
                  <a:cs typeface="Arial" pitchFamily="34" charset="0"/>
                </a:rPr>
                <a:t>Add Text</a:t>
              </a:r>
              <a:endParaRPr lang="ko-KR" altLang="en-US" sz="1400" b="1" dirty="0">
                <a:solidFill>
                  <a:schemeClr val="tx1">
                    <a:lumMod val="75000"/>
                    <a:lumOff val="25000"/>
                  </a:schemeClr>
                </a:solidFill>
                <a:cs typeface="Arial" pitchFamily="34" charset="0"/>
              </a:endParaRPr>
            </a:p>
          </p:txBody>
        </p:sp>
        <p:sp>
          <p:nvSpPr>
            <p:cNvPr id="85" name="TextBox 31">
              <a:extLst>
                <a:ext uri="{FF2B5EF4-FFF2-40B4-BE49-F238E27FC236}">
                  <a16:creationId xmlns:a16="http://schemas.microsoft.com/office/drawing/2014/main" id="{2F599669-E614-EE87-9029-1C84B064BACA}"/>
                </a:ext>
              </a:extLst>
            </p:cNvPr>
            <p:cNvSpPr txBox="1"/>
            <p:nvPr/>
          </p:nvSpPr>
          <p:spPr>
            <a:xfrm>
              <a:off x="3233964" y="2171403"/>
              <a:ext cx="1400519"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Get a modern PowerPoint  Presentation that is beautifully designed.</a:t>
              </a:r>
              <a:endParaRPr lang="ko-KR" altLang="en-US" sz="1200" dirty="0">
                <a:solidFill>
                  <a:schemeClr val="tx1">
                    <a:lumMod val="75000"/>
                    <a:lumOff val="25000"/>
                  </a:schemeClr>
                </a:solidFill>
                <a:cs typeface="Arial" pitchFamily="34" charset="0"/>
              </a:endParaRPr>
            </a:p>
          </p:txBody>
        </p:sp>
      </p:grpSp>
      <p:grpSp>
        <p:nvGrpSpPr>
          <p:cNvPr id="86" name="Group 66">
            <a:extLst>
              <a:ext uri="{FF2B5EF4-FFF2-40B4-BE49-F238E27FC236}">
                <a16:creationId xmlns:a16="http://schemas.microsoft.com/office/drawing/2014/main" id="{DFFBB95A-4A79-62E1-7A70-6D8857C159AB}"/>
              </a:ext>
            </a:extLst>
          </p:cNvPr>
          <p:cNvGrpSpPr/>
          <p:nvPr/>
        </p:nvGrpSpPr>
        <p:grpSpPr>
          <a:xfrm>
            <a:off x="7900462" y="3021537"/>
            <a:ext cx="1960553" cy="863315"/>
            <a:chOff x="3233963" y="1954419"/>
            <a:chExt cx="1400520" cy="863315"/>
          </a:xfrm>
        </p:grpSpPr>
        <p:sp>
          <p:nvSpPr>
            <p:cNvPr id="87" name="TextBox 33">
              <a:extLst>
                <a:ext uri="{FF2B5EF4-FFF2-40B4-BE49-F238E27FC236}">
                  <a16:creationId xmlns:a16="http://schemas.microsoft.com/office/drawing/2014/main" id="{7B19C7C3-EE44-012C-A7CD-19BB4A2300A1}"/>
                </a:ext>
              </a:extLst>
            </p:cNvPr>
            <p:cNvSpPr txBox="1"/>
            <p:nvPr/>
          </p:nvSpPr>
          <p:spPr>
            <a:xfrm>
              <a:off x="3233963" y="1954419"/>
              <a:ext cx="1400519" cy="307777"/>
            </a:xfrm>
            <a:prstGeom prst="rect">
              <a:avLst/>
            </a:prstGeom>
            <a:noFill/>
          </p:spPr>
          <p:txBody>
            <a:bodyPr wrap="square" rtlCol="0">
              <a:spAutoFit/>
            </a:bodyPr>
            <a:lstStyle/>
            <a:p>
              <a:r>
                <a:rPr lang="en-US" altLang="ko-KR" sz="1400" b="1" dirty="0">
                  <a:solidFill>
                    <a:schemeClr val="tx1">
                      <a:lumMod val="75000"/>
                      <a:lumOff val="25000"/>
                    </a:schemeClr>
                  </a:solidFill>
                  <a:cs typeface="Arial" pitchFamily="34" charset="0"/>
                </a:rPr>
                <a:t>Add Text</a:t>
              </a:r>
              <a:endParaRPr lang="ko-KR" altLang="en-US" sz="1400" b="1" dirty="0">
                <a:solidFill>
                  <a:schemeClr val="tx1">
                    <a:lumMod val="75000"/>
                    <a:lumOff val="25000"/>
                  </a:schemeClr>
                </a:solidFill>
                <a:cs typeface="Arial" pitchFamily="34" charset="0"/>
              </a:endParaRPr>
            </a:p>
          </p:txBody>
        </p:sp>
        <p:sp>
          <p:nvSpPr>
            <p:cNvPr id="88" name="TextBox 34">
              <a:extLst>
                <a:ext uri="{FF2B5EF4-FFF2-40B4-BE49-F238E27FC236}">
                  <a16:creationId xmlns:a16="http://schemas.microsoft.com/office/drawing/2014/main" id="{6FD9D410-34A5-4A95-ACF3-133A92B30087}"/>
                </a:ext>
              </a:extLst>
            </p:cNvPr>
            <p:cNvSpPr txBox="1"/>
            <p:nvPr/>
          </p:nvSpPr>
          <p:spPr>
            <a:xfrm>
              <a:off x="3233964" y="2171403"/>
              <a:ext cx="1400519"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a:t>
              </a:r>
              <a:endParaRPr lang="ko-KR" altLang="en-US" sz="1200" dirty="0">
                <a:solidFill>
                  <a:schemeClr val="tx1">
                    <a:lumMod val="75000"/>
                    <a:lumOff val="25000"/>
                  </a:schemeClr>
                </a:solidFill>
                <a:cs typeface="Arial" pitchFamily="34" charset="0"/>
              </a:endParaRPr>
            </a:p>
          </p:txBody>
        </p:sp>
      </p:grpSp>
      <p:grpSp>
        <p:nvGrpSpPr>
          <p:cNvPr id="89" name="Group 56">
            <a:extLst>
              <a:ext uri="{FF2B5EF4-FFF2-40B4-BE49-F238E27FC236}">
                <a16:creationId xmlns:a16="http://schemas.microsoft.com/office/drawing/2014/main" id="{E30EDD2C-62B7-7BEF-F958-25CA82A5374F}"/>
              </a:ext>
            </a:extLst>
          </p:cNvPr>
          <p:cNvGrpSpPr/>
          <p:nvPr/>
        </p:nvGrpSpPr>
        <p:grpSpPr>
          <a:xfrm>
            <a:off x="6182389" y="1919480"/>
            <a:ext cx="1960553" cy="863315"/>
            <a:chOff x="3233963" y="1954419"/>
            <a:chExt cx="1400520" cy="863315"/>
          </a:xfrm>
        </p:grpSpPr>
        <p:sp>
          <p:nvSpPr>
            <p:cNvPr id="90" name="TextBox 36">
              <a:extLst>
                <a:ext uri="{FF2B5EF4-FFF2-40B4-BE49-F238E27FC236}">
                  <a16:creationId xmlns:a16="http://schemas.microsoft.com/office/drawing/2014/main" id="{00626862-766A-DE17-C917-B1E1A4AAA00A}"/>
                </a:ext>
              </a:extLst>
            </p:cNvPr>
            <p:cNvSpPr txBox="1"/>
            <p:nvPr/>
          </p:nvSpPr>
          <p:spPr>
            <a:xfrm>
              <a:off x="3233963" y="1954419"/>
              <a:ext cx="1400519" cy="307777"/>
            </a:xfrm>
            <a:prstGeom prst="rect">
              <a:avLst/>
            </a:prstGeom>
            <a:noFill/>
          </p:spPr>
          <p:txBody>
            <a:bodyPr wrap="square" rtlCol="0">
              <a:spAutoFit/>
            </a:bodyPr>
            <a:lstStyle/>
            <a:p>
              <a:r>
                <a:rPr lang="en-US" altLang="ko-KR" sz="1400" b="1" dirty="0">
                  <a:solidFill>
                    <a:schemeClr val="tx1">
                      <a:lumMod val="75000"/>
                      <a:lumOff val="25000"/>
                    </a:schemeClr>
                  </a:solidFill>
                  <a:cs typeface="Arial" pitchFamily="34" charset="0"/>
                </a:rPr>
                <a:t>Add Text</a:t>
              </a:r>
              <a:endParaRPr lang="ko-KR" altLang="en-US" sz="1400" b="1" dirty="0">
                <a:solidFill>
                  <a:schemeClr val="tx1">
                    <a:lumMod val="75000"/>
                    <a:lumOff val="25000"/>
                  </a:schemeClr>
                </a:solidFill>
                <a:cs typeface="Arial" pitchFamily="34" charset="0"/>
              </a:endParaRPr>
            </a:p>
          </p:txBody>
        </p:sp>
        <p:sp>
          <p:nvSpPr>
            <p:cNvPr id="91" name="TextBox 37">
              <a:extLst>
                <a:ext uri="{FF2B5EF4-FFF2-40B4-BE49-F238E27FC236}">
                  <a16:creationId xmlns:a16="http://schemas.microsoft.com/office/drawing/2014/main" id="{30C22691-4B47-E6F9-AD52-644DCCF0C2F7}"/>
                </a:ext>
              </a:extLst>
            </p:cNvPr>
            <p:cNvSpPr txBox="1"/>
            <p:nvPr/>
          </p:nvSpPr>
          <p:spPr>
            <a:xfrm>
              <a:off x="3233964" y="2171403"/>
              <a:ext cx="1400519"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a:t>
              </a:r>
              <a:endParaRPr lang="ko-KR" altLang="en-US" sz="1200" dirty="0">
                <a:solidFill>
                  <a:schemeClr val="tx1">
                    <a:lumMod val="75000"/>
                    <a:lumOff val="25000"/>
                  </a:schemeClr>
                </a:solidFill>
                <a:cs typeface="Arial" pitchFamily="34" charset="0"/>
              </a:endParaRPr>
            </a:p>
          </p:txBody>
        </p:sp>
      </p:grpSp>
      <p:grpSp>
        <p:nvGrpSpPr>
          <p:cNvPr id="92" name="Group 56">
            <a:extLst>
              <a:ext uri="{FF2B5EF4-FFF2-40B4-BE49-F238E27FC236}">
                <a16:creationId xmlns:a16="http://schemas.microsoft.com/office/drawing/2014/main" id="{A1BCE7A1-6CCF-35A3-DEE8-BC9B234295D3}"/>
              </a:ext>
            </a:extLst>
          </p:cNvPr>
          <p:cNvGrpSpPr/>
          <p:nvPr/>
        </p:nvGrpSpPr>
        <p:grpSpPr>
          <a:xfrm>
            <a:off x="3066108" y="1805703"/>
            <a:ext cx="1960553" cy="863315"/>
            <a:chOff x="3233963" y="1954419"/>
            <a:chExt cx="1400520" cy="863315"/>
          </a:xfrm>
        </p:grpSpPr>
        <p:sp>
          <p:nvSpPr>
            <p:cNvPr id="93" name="TextBox 42">
              <a:extLst>
                <a:ext uri="{FF2B5EF4-FFF2-40B4-BE49-F238E27FC236}">
                  <a16:creationId xmlns:a16="http://schemas.microsoft.com/office/drawing/2014/main" id="{9DA62180-94DA-1796-9A19-23FECC621392}"/>
                </a:ext>
              </a:extLst>
            </p:cNvPr>
            <p:cNvSpPr txBox="1"/>
            <p:nvPr/>
          </p:nvSpPr>
          <p:spPr>
            <a:xfrm>
              <a:off x="3233963" y="1954419"/>
              <a:ext cx="1400519" cy="307777"/>
            </a:xfrm>
            <a:prstGeom prst="rect">
              <a:avLst/>
            </a:prstGeom>
            <a:noFill/>
          </p:spPr>
          <p:txBody>
            <a:bodyPr wrap="square" rtlCol="0">
              <a:spAutoFit/>
            </a:bodyPr>
            <a:lstStyle/>
            <a:p>
              <a:r>
                <a:rPr lang="en-US" altLang="ko-KR" sz="1400" b="1" dirty="0">
                  <a:solidFill>
                    <a:schemeClr val="tx1">
                      <a:lumMod val="75000"/>
                      <a:lumOff val="25000"/>
                    </a:schemeClr>
                  </a:solidFill>
                  <a:cs typeface="Arial" pitchFamily="34" charset="0"/>
                </a:rPr>
                <a:t>Add Text</a:t>
              </a:r>
              <a:endParaRPr lang="ko-KR" altLang="en-US" sz="1400" b="1" dirty="0">
                <a:solidFill>
                  <a:schemeClr val="tx1">
                    <a:lumMod val="75000"/>
                    <a:lumOff val="25000"/>
                  </a:schemeClr>
                </a:solidFill>
                <a:cs typeface="Arial" pitchFamily="34" charset="0"/>
              </a:endParaRPr>
            </a:p>
          </p:txBody>
        </p:sp>
        <p:sp>
          <p:nvSpPr>
            <p:cNvPr id="94" name="TextBox 43">
              <a:extLst>
                <a:ext uri="{FF2B5EF4-FFF2-40B4-BE49-F238E27FC236}">
                  <a16:creationId xmlns:a16="http://schemas.microsoft.com/office/drawing/2014/main" id="{3CE0F436-B07E-FB80-4B81-80257225C402}"/>
                </a:ext>
              </a:extLst>
            </p:cNvPr>
            <p:cNvSpPr txBox="1"/>
            <p:nvPr/>
          </p:nvSpPr>
          <p:spPr>
            <a:xfrm>
              <a:off x="3233964" y="2171403"/>
              <a:ext cx="1400519"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a:t>
              </a:r>
              <a:endParaRPr lang="ko-KR" altLang="en-US" sz="1200" dirty="0">
                <a:solidFill>
                  <a:schemeClr val="tx1">
                    <a:lumMod val="75000"/>
                    <a:lumOff val="25000"/>
                  </a:schemeClr>
                </a:solidFill>
                <a:cs typeface="Arial" pitchFamily="34" charset="0"/>
              </a:endParaRPr>
            </a:p>
          </p:txBody>
        </p:sp>
      </p:grpSp>
      <p:grpSp>
        <p:nvGrpSpPr>
          <p:cNvPr id="95" name="Google Shape;1116;p46">
            <a:extLst>
              <a:ext uri="{FF2B5EF4-FFF2-40B4-BE49-F238E27FC236}">
                <a16:creationId xmlns:a16="http://schemas.microsoft.com/office/drawing/2014/main" id="{7F526AEF-5112-7FD3-20DB-4F1DC9E02BE8}"/>
              </a:ext>
            </a:extLst>
          </p:cNvPr>
          <p:cNvGrpSpPr/>
          <p:nvPr/>
        </p:nvGrpSpPr>
        <p:grpSpPr>
          <a:xfrm>
            <a:off x="1923305" y="3706995"/>
            <a:ext cx="1173908" cy="2457995"/>
            <a:chOff x="4071325" y="1394575"/>
            <a:chExt cx="1522525" cy="3187950"/>
          </a:xfrm>
        </p:grpSpPr>
        <p:sp>
          <p:nvSpPr>
            <p:cNvPr id="96" name="Google Shape;1117;p46">
              <a:extLst>
                <a:ext uri="{FF2B5EF4-FFF2-40B4-BE49-F238E27FC236}">
                  <a16:creationId xmlns:a16="http://schemas.microsoft.com/office/drawing/2014/main" id="{C8282328-799E-3A15-39B1-352EBC542770}"/>
                </a:ext>
              </a:extLst>
            </p:cNvPr>
            <p:cNvSpPr/>
            <p:nvPr/>
          </p:nvSpPr>
          <p:spPr>
            <a:xfrm>
              <a:off x="4464181" y="2896211"/>
              <a:ext cx="717031" cy="1435802"/>
            </a:xfrm>
            <a:custGeom>
              <a:avLst/>
              <a:gdLst/>
              <a:ahLst/>
              <a:cxnLst/>
              <a:rect l="l" t="t" r="r" b="b"/>
              <a:pathLst>
                <a:path w="9062" h="18146" extrusionOk="0">
                  <a:moveTo>
                    <a:pt x="7192" y="1"/>
                  </a:moveTo>
                  <a:lnTo>
                    <a:pt x="1406" y="846"/>
                  </a:lnTo>
                  <a:lnTo>
                    <a:pt x="1167" y="3406"/>
                  </a:lnTo>
                  <a:cubicBezTo>
                    <a:pt x="1167" y="3406"/>
                    <a:pt x="310" y="6002"/>
                    <a:pt x="775" y="9954"/>
                  </a:cubicBezTo>
                  <a:cubicBezTo>
                    <a:pt x="775" y="9954"/>
                    <a:pt x="536" y="10181"/>
                    <a:pt x="322" y="10776"/>
                  </a:cubicBezTo>
                  <a:cubicBezTo>
                    <a:pt x="167" y="11240"/>
                    <a:pt x="72" y="11729"/>
                    <a:pt x="36" y="12217"/>
                  </a:cubicBezTo>
                  <a:cubicBezTo>
                    <a:pt x="13" y="12610"/>
                    <a:pt x="1" y="13014"/>
                    <a:pt x="24" y="13419"/>
                  </a:cubicBezTo>
                  <a:lnTo>
                    <a:pt x="24" y="13586"/>
                  </a:lnTo>
                  <a:cubicBezTo>
                    <a:pt x="24" y="13669"/>
                    <a:pt x="36" y="13764"/>
                    <a:pt x="36" y="13860"/>
                  </a:cubicBezTo>
                  <a:cubicBezTo>
                    <a:pt x="60" y="14217"/>
                    <a:pt x="96" y="14598"/>
                    <a:pt x="155" y="15003"/>
                  </a:cubicBezTo>
                  <a:cubicBezTo>
                    <a:pt x="155" y="15050"/>
                    <a:pt x="167" y="15110"/>
                    <a:pt x="179" y="15169"/>
                  </a:cubicBezTo>
                  <a:lnTo>
                    <a:pt x="179" y="15217"/>
                  </a:lnTo>
                  <a:cubicBezTo>
                    <a:pt x="179" y="15312"/>
                    <a:pt x="179" y="15574"/>
                    <a:pt x="191" y="15908"/>
                  </a:cubicBezTo>
                  <a:lnTo>
                    <a:pt x="191" y="16229"/>
                  </a:lnTo>
                  <a:lnTo>
                    <a:pt x="191" y="17027"/>
                  </a:lnTo>
                  <a:lnTo>
                    <a:pt x="191" y="17241"/>
                  </a:lnTo>
                  <a:lnTo>
                    <a:pt x="191" y="17551"/>
                  </a:lnTo>
                  <a:cubicBezTo>
                    <a:pt x="191" y="17646"/>
                    <a:pt x="191" y="17765"/>
                    <a:pt x="179" y="17836"/>
                  </a:cubicBezTo>
                  <a:cubicBezTo>
                    <a:pt x="364" y="18044"/>
                    <a:pt x="615" y="18146"/>
                    <a:pt x="865" y="18146"/>
                  </a:cubicBezTo>
                  <a:cubicBezTo>
                    <a:pt x="1146" y="18146"/>
                    <a:pt x="1425" y="18017"/>
                    <a:pt x="1608" y="17765"/>
                  </a:cubicBezTo>
                  <a:lnTo>
                    <a:pt x="1608" y="17622"/>
                  </a:lnTo>
                  <a:cubicBezTo>
                    <a:pt x="1608" y="17515"/>
                    <a:pt x="1620" y="17360"/>
                    <a:pt x="1644" y="17170"/>
                  </a:cubicBezTo>
                  <a:cubicBezTo>
                    <a:pt x="1644" y="17098"/>
                    <a:pt x="1656" y="17015"/>
                    <a:pt x="1667" y="16943"/>
                  </a:cubicBezTo>
                  <a:cubicBezTo>
                    <a:pt x="1679" y="16872"/>
                    <a:pt x="1691" y="16741"/>
                    <a:pt x="1703" y="16634"/>
                  </a:cubicBezTo>
                  <a:cubicBezTo>
                    <a:pt x="1715" y="16527"/>
                    <a:pt x="1727" y="16443"/>
                    <a:pt x="1739" y="16336"/>
                  </a:cubicBezTo>
                  <a:cubicBezTo>
                    <a:pt x="1739" y="16289"/>
                    <a:pt x="1751" y="16241"/>
                    <a:pt x="1763" y="16181"/>
                  </a:cubicBezTo>
                  <a:cubicBezTo>
                    <a:pt x="1787" y="16003"/>
                    <a:pt x="1822" y="15800"/>
                    <a:pt x="1858" y="15610"/>
                  </a:cubicBezTo>
                  <a:cubicBezTo>
                    <a:pt x="1870" y="15527"/>
                    <a:pt x="1882" y="15455"/>
                    <a:pt x="1894" y="15384"/>
                  </a:cubicBezTo>
                  <a:cubicBezTo>
                    <a:pt x="1941" y="15181"/>
                    <a:pt x="1977" y="14991"/>
                    <a:pt x="2037" y="14788"/>
                  </a:cubicBezTo>
                  <a:cubicBezTo>
                    <a:pt x="2048" y="14693"/>
                    <a:pt x="2072" y="14610"/>
                    <a:pt x="2096" y="14526"/>
                  </a:cubicBezTo>
                  <a:cubicBezTo>
                    <a:pt x="2132" y="14396"/>
                    <a:pt x="2168" y="14265"/>
                    <a:pt x="2215" y="14145"/>
                  </a:cubicBezTo>
                  <a:cubicBezTo>
                    <a:pt x="2322" y="13776"/>
                    <a:pt x="2429" y="13395"/>
                    <a:pt x="2513" y="13026"/>
                  </a:cubicBezTo>
                  <a:cubicBezTo>
                    <a:pt x="2549" y="12848"/>
                    <a:pt x="2584" y="12657"/>
                    <a:pt x="2620" y="12479"/>
                  </a:cubicBezTo>
                  <a:cubicBezTo>
                    <a:pt x="2787" y="11645"/>
                    <a:pt x="2882" y="10895"/>
                    <a:pt x="2918" y="10562"/>
                  </a:cubicBezTo>
                  <a:cubicBezTo>
                    <a:pt x="2941" y="10431"/>
                    <a:pt x="2941" y="10359"/>
                    <a:pt x="2941" y="10359"/>
                  </a:cubicBezTo>
                  <a:cubicBezTo>
                    <a:pt x="2941" y="10359"/>
                    <a:pt x="4501" y="5049"/>
                    <a:pt x="4906" y="4466"/>
                  </a:cubicBezTo>
                  <a:cubicBezTo>
                    <a:pt x="4906" y="4466"/>
                    <a:pt x="5299" y="5240"/>
                    <a:pt x="5704" y="6014"/>
                  </a:cubicBezTo>
                  <a:cubicBezTo>
                    <a:pt x="6073" y="6704"/>
                    <a:pt x="6454" y="7395"/>
                    <a:pt x="6597" y="7561"/>
                  </a:cubicBezTo>
                  <a:cubicBezTo>
                    <a:pt x="6418" y="7895"/>
                    <a:pt x="6263" y="8252"/>
                    <a:pt x="6156" y="8609"/>
                  </a:cubicBezTo>
                  <a:cubicBezTo>
                    <a:pt x="6132" y="8681"/>
                    <a:pt x="6109" y="8752"/>
                    <a:pt x="6085" y="8823"/>
                  </a:cubicBezTo>
                  <a:cubicBezTo>
                    <a:pt x="5918" y="9407"/>
                    <a:pt x="5811" y="10109"/>
                    <a:pt x="5966" y="10776"/>
                  </a:cubicBezTo>
                  <a:cubicBezTo>
                    <a:pt x="6001" y="10919"/>
                    <a:pt x="6049" y="11074"/>
                    <a:pt x="6085" y="11205"/>
                  </a:cubicBezTo>
                  <a:cubicBezTo>
                    <a:pt x="6132" y="11348"/>
                    <a:pt x="6180" y="11502"/>
                    <a:pt x="6239" y="11645"/>
                  </a:cubicBezTo>
                  <a:cubicBezTo>
                    <a:pt x="6299" y="11800"/>
                    <a:pt x="6359" y="11955"/>
                    <a:pt x="6418" y="12110"/>
                  </a:cubicBezTo>
                  <a:cubicBezTo>
                    <a:pt x="6609" y="12586"/>
                    <a:pt x="6811" y="13014"/>
                    <a:pt x="6942" y="13407"/>
                  </a:cubicBezTo>
                  <a:cubicBezTo>
                    <a:pt x="6966" y="13479"/>
                    <a:pt x="6990" y="13538"/>
                    <a:pt x="7013" y="13610"/>
                  </a:cubicBezTo>
                  <a:cubicBezTo>
                    <a:pt x="7037" y="13681"/>
                    <a:pt x="7049" y="13741"/>
                    <a:pt x="7061" y="13800"/>
                  </a:cubicBezTo>
                  <a:cubicBezTo>
                    <a:pt x="7085" y="13872"/>
                    <a:pt x="7097" y="13919"/>
                    <a:pt x="7097" y="13967"/>
                  </a:cubicBezTo>
                  <a:cubicBezTo>
                    <a:pt x="7109" y="14026"/>
                    <a:pt x="7121" y="14110"/>
                    <a:pt x="7132" y="14181"/>
                  </a:cubicBezTo>
                  <a:cubicBezTo>
                    <a:pt x="7132" y="14205"/>
                    <a:pt x="7132" y="14229"/>
                    <a:pt x="7132" y="14253"/>
                  </a:cubicBezTo>
                  <a:cubicBezTo>
                    <a:pt x="7132" y="14372"/>
                    <a:pt x="7144" y="14479"/>
                    <a:pt x="7144" y="14574"/>
                  </a:cubicBezTo>
                  <a:cubicBezTo>
                    <a:pt x="7144" y="14669"/>
                    <a:pt x="7144" y="14717"/>
                    <a:pt x="7144" y="14788"/>
                  </a:cubicBezTo>
                  <a:lnTo>
                    <a:pt x="7144" y="15158"/>
                  </a:lnTo>
                  <a:cubicBezTo>
                    <a:pt x="7144" y="15205"/>
                    <a:pt x="7132" y="15253"/>
                    <a:pt x="7132" y="15300"/>
                  </a:cubicBezTo>
                  <a:cubicBezTo>
                    <a:pt x="7454" y="15529"/>
                    <a:pt x="7781" y="15711"/>
                    <a:pt x="8106" y="15711"/>
                  </a:cubicBezTo>
                  <a:cubicBezTo>
                    <a:pt x="8322" y="15711"/>
                    <a:pt x="8538" y="15631"/>
                    <a:pt x="8752" y="15431"/>
                  </a:cubicBezTo>
                  <a:cubicBezTo>
                    <a:pt x="8133" y="12955"/>
                    <a:pt x="9061" y="9121"/>
                    <a:pt x="9061" y="7752"/>
                  </a:cubicBezTo>
                  <a:cubicBezTo>
                    <a:pt x="9061" y="7728"/>
                    <a:pt x="9014" y="7061"/>
                    <a:pt x="8847" y="6061"/>
                  </a:cubicBezTo>
                  <a:cubicBezTo>
                    <a:pt x="8764" y="5502"/>
                    <a:pt x="8645" y="4847"/>
                    <a:pt x="8478" y="4120"/>
                  </a:cubicBezTo>
                  <a:cubicBezTo>
                    <a:pt x="8180" y="2716"/>
                    <a:pt x="7752" y="1334"/>
                    <a:pt x="7192" y="1"/>
                  </a:cubicBezTo>
                  <a:close/>
                </a:path>
              </a:pathLst>
            </a:custGeom>
            <a:solidFill>
              <a:srgbClr val="FFE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118;p46">
              <a:extLst>
                <a:ext uri="{FF2B5EF4-FFF2-40B4-BE49-F238E27FC236}">
                  <a16:creationId xmlns:a16="http://schemas.microsoft.com/office/drawing/2014/main" id="{EF295397-7023-437A-936D-14E1E93C57ED}"/>
                </a:ext>
              </a:extLst>
            </p:cNvPr>
            <p:cNvSpPr/>
            <p:nvPr/>
          </p:nvSpPr>
          <p:spPr>
            <a:xfrm>
              <a:off x="4956893" y="4107774"/>
              <a:ext cx="383519" cy="249006"/>
            </a:xfrm>
            <a:custGeom>
              <a:avLst/>
              <a:gdLst/>
              <a:ahLst/>
              <a:cxnLst/>
              <a:rect l="l" t="t" r="r" b="b"/>
              <a:pathLst>
                <a:path w="4847" h="3147" extrusionOk="0">
                  <a:moveTo>
                    <a:pt x="929" y="0"/>
                  </a:moveTo>
                  <a:cubicBezTo>
                    <a:pt x="905" y="36"/>
                    <a:pt x="894" y="60"/>
                    <a:pt x="870" y="84"/>
                  </a:cubicBezTo>
                  <a:cubicBezTo>
                    <a:pt x="1" y="1477"/>
                    <a:pt x="1239" y="1655"/>
                    <a:pt x="1667" y="1822"/>
                  </a:cubicBezTo>
                  <a:cubicBezTo>
                    <a:pt x="1906" y="1917"/>
                    <a:pt x="2120" y="2036"/>
                    <a:pt x="2322" y="2191"/>
                  </a:cubicBezTo>
                  <a:cubicBezTo>
                    <a:pt x="2465" y="2298"/>
                    <a:pt x="2596" y="2429"/>
                    <a:pt x="2703" y="2560"/>
                  </a:cubicBezTo>
                  <a:cubicBezTo>
                    <a:pt x="2953" y="2822"/>
                    <a:pt x="3275" y="3001"/>
                    <a:pt x="3620" y="3084"/>
                  </a:cubicBezTo>
                  <a:cubicBezTo>
                    <a:pt x="3692" y="3108"/>
                    <a:pt x="3763" y="3120"/>
                    <a:pt x="3834" y="3132"/>
                  </a:cubicBezTo>
                  <a:cubicBezTo>
                    <a:pt x="3903" y="3141"/>
                    <a:pt x="3973" y="3146"/>
                    <a:pt x="4042" y="3146"/>
                  </a:cubicBezTo>
                  <a:cubicBezTo>
                    <a:pt x="4316" y="3146"/>
                    <a:pt x="4575" y="3063"/>
                    <a:pt x="4727" y="2834"/>
                  </a:cubicBezTo>
                  <a:cubicBezTo>
                    <a:pt x="4811" y="2727"/>
                    <a:pt x="4846" y="2608"/>
                    <a:pt x="4846" y="2477"/>
                  </a:cubicBezTo>
                  <a:cubicBezTo>
                    <a:pt x="4846" y="2382"/>
                    <a:pt x="4823" y="2286"/>
                    <a:pt x="4775" y="2203"/>
                  </a:cubicBezTo>
                  <a:cubicBezTo>
                    <a:pt x="4596" y="1870"/>
                    <a:pt x="4144" y="1584"/>
                    <a:pt x="3858" y="1370"/>
                  </a:cubicBezTo>
                  <a:lnTo>
                    <a:pt x="3775" y="1310"/>
                  </a:lnTo>
                  <a:cubicBezTo>
                    <a:pt x="3692" y="1250"/>
                    <a:pt x="3608" y="1203"/>
                    <a:pt x="3525" y="1143"/>
                  </a:cubicBezTo>
                  <a:cubicBezTo>
                    <a:pt x="3144" y="905"/>
                    <a:pt x="2751" y="655"/>
                    <a:pt x="2596" y="274"/>
                  </a:cubicBezTo>
                  <a:cubicBezTo>
                    <a:pt x="2596" y="262"/>
                    <a:pt x="2584" y="250"/>
                    <a:pt x="2584" y="238"/>
                  </a:cubicBezTo>
                  <a:cubicBezTo>
                    <a:pt x="2572" y="203"/>
                    <a:pt x="2560" y="167"/>
                    <a:pt x="2549" y="119"/>
                  </a:cubicBezTo>
                  <a:cubicBezTo>
                    <a:pt x="2334" y="320"/>
                    <a:pt x="2117" y="400"/>
                    <a:pt x="1900" y="400"/>
                  </a:cubicBezTo>
                  <a:cubicBezTo>
                    <a:pt x="1575" y="400"/>
                    <a:pt x="1250" y="221"/>
                    <a:pt x="929" y="0"/>
                  </a:cubicBezTo>
                  <a:close/>
                </a:path>
              </a:pathLst>
            </a:custGeom>
            <a:solidFill>
              <a:srgbClr val="7E60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119;p46">
              <a:extLst>
                <a:ext uri="{FF2B5EF4-FFF2-40B4-BE49-F238E27FC236}">
                  <a16:creationId xmlns:a16="http://schemas.microsoft.com/office/drawing/2014/main" id="{3074751A-37D3-028C-5CD1-682B01799755}"/>
                </a:ext>
              </a:extLst>
            </p:cNvPr>
            <p:cNvSpPr/>
            <p:nvPr/>
          </p:nvSpPr>
          <p:spPr>
            <a:xfrm>
              <a:off x="5025653" y="4094561"/>
              <a:ext cx="136728" cy="56733"/>
            </a:xfrm>
            <a:custGeom>
              <a:avLst/>
              <a:gdLst/>
              <a:ahLst/>
              <a:cxnLst/>
              <a:rect l="l" t="t" r="r" b="b"/>
              <a:pathLst>
                <a:path w="1728" h="717" extrusionOk="0">
                  <a:moveTo>
                    <a:pt x="72" y="1"/>
                  </a:moveTo>
                  <a:cubicBezTo>
                    <a:pt x="72" y="60"/>
                    <a:pt x="60" y="108"/>
                    <a:pt x="60" y="167"/>
                  </a:cubicBezTo>
                  <a:cubicBezTo>
                    <a:pt x="36" y="203"/>
                    <a:pt x="13" y="227"/>
                    <a:pt x="1" y="251"/>
                  </a:cubicBezTo>
                  <a:cubicBezTo>
                    <a:pt x="251" y="524"/>
                    <a:pt x="596" y="691"/>
                    <a:pt x="965" y="715"/>
                  </a:cubicBezTo>
                  <a:lnTo>
                    <a:pt x="1048" y="715"/>
                  </a:lnTo>
                  <a:cubicBezTo>
                    <a:pt x="1066" y="716"/>
                    <a:pt x="1084" y="716"/>
                    <a:pt x="1102" y="716"/>
                  </a:cubicBezTo>
                  <a:cubicBezTo>
                    <a:pt x="1296" y="716"/>
                    <a:pt x="1480" y="656"/>
                    <a:pt x="1644" y="536"/>
                  </a:cubicBezTo>
                  <a:cubicBezTo>
                    <a:pt x="1668" y="513"/>
                    <a:pt x="1703" y="477"/>
                    <a:pt x="1727" y="453"/>
                  </a:cubicBezTo>
                  <a:cubicBezTo>
                    <a:pt x="1727" y="429"/>
                    <a:pt x="1715" y="417"/>
                    <a:pt x="1715" y="405"/>
                  </a:cubicBezTo>
                  <a:cubicBezTo>
                    <a:pt x="1691" y="334"/>
                    <a:pt x="1668" y="251"/>
                    <a:pt x="1656" y="167"/>
                  </a:cubicBezTo>
                  <a:cubicBezTo>
                    <a:pt x="1620" y="251"/>
                    <a:pt x="1572" y="322"/>
                    <a:pt x="1501" y="370"/>
                  </a:cubicBezTo>
                  <a:cubicBezTo>
                    <a:pt x="1382" y="459"/>
                    <a:pt x="1231" y="507"/>
                    <a:pt x="1073" y="507"/>
                  </a:cubicBezTo>
                  <a:cubicBezTo>
                    <a:pt x="1041" y="507"/>
                    <a:pt x="1009" y="505"/>
                    <a:pt x="977" y="501"/>
                  </a:cubicBezTo>
                  <a:cubicBezTo>
                    <a:pt x="620" y="477"/>
                    <a:pt x="286" y="298"/>
                    <a:pt x="72" y="1"/>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120;p46">
              <a:extLst>
                <a:ext uri="{FF2B5EF4-FFF2-40B4-BE49-F238E27FC236}">
                  <a16:creationId xmlns:a16="http://schemas.microsoft.com/office/drawing/2014/main" id="{169C275A-8ECD-83F1-988E-32783706289F}"/>
                </a:ext>
              </a:extLst>
            </p:cNvPr>
            <p:cNvSpPr/>
            <p:nvPr/>
          </p:nvSpPr>
          <p:spPr>
            <a:xfrm>
              <a:off x="5031350" y="3991856"/>
              <a:ext cx="113070" cy="74536"/>
            </a:xfrm>
            <a:custGeom>
              <a:avLst/>
              <a:gdLst/>
              <a:ahLst/>
              <a:cxnLst/>
              <a:rect l="l" t="t" r="r" b="b"/>
              <a:pathLst>
                <a:path w="1429" h="942" extrusionOk="0">
                  <a:moveTo>
                    <a:pt x="1417" y="1"/>
                  </a:moveTo>
                  <a:cubicBezTo>
                    <a:pt x="1215" y="239"/>
                    <a:pt x="953" y="429"/>
                    <a:pt x="667" y="560"/>
                  </a:cubicBezTo>
                  <a:cubicBezTo>
                    <a:pt x="584" y="596"/>
                    <a:pt x="488" y="632"/>
                    <a:pt x="405" y="656"/>
                  </a:cubicBezTo>
                  <a:cubicBezTo>
                    <a:pt x="274" y="691"/>
                    <a:pt x="143" y="715"/>
                    <a:pt x="0" y="727"/>
                  </a:cubicBezTo>
                  <a:lnTo>
                    <a:pt x="0" y="941"/>
                  </a:lnTo>
                  <a:cubicBezTo>
                    <a:pt x="226" y="918"/>
                    <a:pt x="441" y="870"/>
                    <a:pt x="643" y="787"/>
                  </a:cubicBezTo>
                  <a:cubicBezTo>
                    <a:pt x="726" y="763"/>
                    <a:pt x="810" y="715"/>
                    <a:pt x="893" y="679"/>
                  </a:cubicBezTo>
                  <a:cubicBezTo>
                    <a:pt x="1096" y="572"/>
                    <a:pt x="1274" y="441"/>
                    <a:pt x="1429" y="287"/>
                  </a:cubicBezTo>
                  <a:cubicBezTo>
                    <a:pt x="1429" y="191"/>
                    <a:pt x="1417" y="96"/>
                    <a:pt x="1417" y="1"/>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121;p46">
              <a:extLst>
                <a:ext uri="{FF2B5EF4-FFF2-40B4-BE49-F238E27FC236}">
                  <a16:creationId xmlns:a16="http://schemas.microsoft.com/office/drawing/2014/main" id="{C15110C1-15F7-2E6A-7ACC-B18822DB5E6A}"/>
                </a:ext>
              </a:extLst>
            </p:cNvPr>
            <p:cNvSpPr/>
            <p:nvPr/>
          </p:nvSpPr>
          <p:spPr>
            <a:xfrm>
              <a:off x="4959742" y="3816673"/>
              <a:ext cx="181908" cy="128182"/>
            </a:xfrm>
            <a:custGeom>
              <a:avLst/>
              <a:gdLst/>
              <a:ahLst/>
              <a:cxnLst/>
              <a:rect l="l" t="t" r="r" b="b"/>
              <a:pathLst>
                <a:path w="2299" h="1620" extrusionOk="0">
                  <a:moveTo>
                    <a:pt x="0" y="0"/>
                  </a:moveTo>
                  <a:cubicBezTo>
                    <a:pt x="48" y="155"/>
                    <a:pt x="107" y="310"/>
                    <a:pt x="179" y="465"/>
                  </a:cubicBezTo>
                  <a:cubicBezTo>
                    <a:pt x="310" y="584"/>
                    <a:pt x="465" y="703"/>
                    <a:pt x="619" y="810"/>
                  </a:cubicBezTo>
                  <a:cubicBezTo>
                    <a:pt x="893" y="1012"/>
                    <a:pt x="1191" y="1203"/>
                    <a:pt x="1500" y="1346"/>
                  </a:cubicBezTo>
                  <a:cubicBezTo>
                    <a:pt x="1572" y="1381"/>
                    <a:pt x="1655" y="1417"/>
                    <a:pt x="1727" y="1453"/>
                  </a:cubicBezTo>
                  <a:cubicBezTo>
                    <a:pt x="1917" y="1512"/>
                    <a:pt x="2108" y="1572"/>
                    <a:pt x="2298" y="1620"/>
                  </a:cubicBezTo>
                  <a:lnTo>
                    <a:pt x="2298" y="1405"/>
                  </a:lnTo>
                  <a:cubicBezTo>
                    <a:pt x="2179" y="1369"/>
                    <a:pt x="2048" y="1334"/>
                    <a:pt x="1929" y="1286"/>
                  </a:cubicBezTo>
                  <a:cubicBezTo>
                    <a:pt x="1846" y="1262"/>
                    <a:pt x="1774" y="1239"/>
                    <a:pt x="1703" y="1203"/>
                  </a:cubicBezTo>
                  <a:cubicBezTo>
                    <a:pt x="1060" y="905"/>
                    <a:pt x="488" y="488"/>
                    <a:pt x="0"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122;p46">
              <a:extLst>
                <a:ext uri="{FF2B5EF4-FFF2-40B4-BE49-F238E27FC236}">
                  <a16:creationId xmlns:a16="http://schemas.microsoft.com/office/drawing/2014/main" id="{42240750-1A0D-C519-76A5-7BC13ADDBBA4}"/>
                </a:ext>
              </a:extLst>
            </p:cNvPr>
            <p:cNvSpPr/>
            <p:nvPr/>
          </p:nvSpPr>
          <p:spPr>
            <a:xfrm>
              <a:off x="4947477" y="3576449"/>
              <a:ext cx="159279" cy="101834"/>
            </a:xfrm>
            <a:custGeom>
              <a:avLst/>
              <a:gdLst/>
              <a:ahLst/>
              <a:cxnLst/>
              <a:rect l="l" t="t" r="r" b="b"/>
              <a:pathLst>
                <a:path w="2013" h="1287" extrusionOk="0">
                  <a:moveTo>
                    <a:pt x="72" y="0"/>
                  </a:moveTo>
                  <a:cubicBezTo>
                    <a:pt x="48" y="72"/>
                    <a:pt x="24" y="143"/>
                    <a:pt x="1" y="226"/>
                  </a:cubicBezTo>
                  <a:cubicBezTo>
                    <a:pt x="108" y="310"/>
                    <a:pt x="215" y="393"/>
                    <a:pt x="334" y="476"/>
                  </a:cubicBezTo>
                  <a:cubicBezTo>
                    <a:pt x="608" y="679"/>
                    <a:pt x="893" y="857"/>
                    <a:pt x="1203" y="1012"/>
                  </a:cubicBezTo>
                  <a:cubicBezTo>
                    <a:pt x="1286" y="1048"/>
                    <a:pt x="1358" y="1084"/>
                    <a:pt x="1441" y="1107"/>
                  </a:cubicBezTo>
                  <a:cubicBezTo>
                    <a:pt x="1620" y="1179"/>
                    <a:pt x="1810" y="1238"/>
                    <a:pt x="2013" y="1286"/>
                  </a:cubicBezTo>
                  <a:lnTo>
                    <a:pt x="2013" y="1060"/>
                  </a:lnTo>
                  <a:cubicBezTo>
                    <a:pt x="1882" y="1036"/>
                    <a:pt x="1763" y="1000"/>
                    <a:pt x="1644" y="953"/>
                  </a:cubicBezTo>
                  <a:cubicBezTo>
                    <a:pt x="1560" y="929"/>
                    <a:pt x="1477" y="905"/>
                    <a:pt x="1405" y="869"/>
                  </a:cubicBezTo>
                  <a:cubicBezTo>
                    <a:pt x="917" y="643"/>
                    <a:pt x="477" y="345"/>
                    <a:pt x="72"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123;p46">
              <a:extLst>
                <a:ext uri="{FF2B5EF4-FFF2-40B4-BE49-F238E27FC236}">
                  <a16:creationId xmlns:a16="http://schemas.microsoft.com/office/drawing/2014/main" id="{22583DBA-4421-32BA-62C3-6CEABACFC2A9}"/>
                </a:ext>
              </a:extLst>
            </p:cNvPr>
            <p:cNvSpPr/>
            <p:nvPr/>
          </p:nvSpPr>
          <p:spPr>
            <a:xfrm>
              <a:off x="5008720" y="3431334"/>
              <a:ext cx="201690" cy="729532"/>
            </a:xfrm>
            <a:custGeom>
              <a:avLst/>
              <a:gdLst/>
              <a:ahLst/>
              <a:cxnLst/>
              <a:rect l="l" t="t" r="r" b="b"/>
              <a:pathLst>
                <a:path w="2549" h="9220" extrusionOk="0">
                  <a:moveTo>
                    <a:pt x="2096" y="1"/>
                  </a:moveTo>
                  <a:cubicBezTo>
                    <a:pt x="2096" y="1"/>
                    <a:pt x="1548" y="1"/>
                    <a:pt x="893" y="822"/>
                  </a:cubicBezTo>
                  <a:cubicBezTo>
                    <a:pt x="250" y="1656"/>
                    <a:pt x="0" y="4561"/>
                    <a:pt x="215" y="5406"/>
                  </a:cubicBezTo>
                  <a:cubicBezTo>
                    <a:pt x="429" y="6251"/>
                    <a:pt x="643" y="9097"/>
                    <a:pt x="643" y="9097"/>
                  </a:cubicBezTo>
                  <a:cubicBezTo>
                    <a:pt x="797" y="9180"/>
                    <a:pt x="964" y="9220"/>
                    <a:pt x="1130" y="9220"/>
                  </a:cubicBezTo>
                  <a:cubicBezTo>
                    <a:pt x="1438" y="9220"/>
                    <a:pt x="1740" y="9083"/>
                    <a:pt x="1941" y="8835"/>
                  </a:cubicBezTo>
                  <a:cubicBezTo>
                    <a:pt x="1941" y="8835"/>
                    <a:pt x="2334" y="2394"/>
                    <a:pt x="2394" y="1691"/>
                  </a:cubicBezTo>
                  <a:cubicBezTo>
                    <a:pt x="2548" y="1"/>
                    <a:pt x="2096" y="1"/>
                    <a:pt x="2096" y="1"/>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124;p46">
              <a:extLst>
                <a:ext uri="{FF2B5EF4-FFF2-40B4-BE49-F238E27FC236}">
                  <a16:creationId xmlns:a16="http://schemas.microsoft.com/office/drawing/2014/main" id="{92E77BB7-94FE-0375-8ED8-C3A458ED3A21}"/>
                </a:ext>
              </a:extLst>
            </p:cNvPr>
            <p:cNvSpPr/>
            <p:nvPr/>
          </p:nvSpPr>
          <p:spPr>
            <a:xfrm>
              <a:off x="5039816" y="3452065"/>
              <a:ext cx="170593" cy="677943"/>
            </a:xfrm>
            <a:custGeom>
              <a:avLst/>
              <a:gdLst/>
              <a:ahLst/>
              <a:cxnLst/>
              <a:rect l="l" t="t" r="r" b="b"/>
              <a:pathLst>
                <a:path w="2156" h="8568" extrusionOk="0">
                  <a:moveTo>
                    <a:pt x="1893" y="1"/>
                  </a:moveTo>
                  <a:cubicBezTo>
                    <a:pt x="1786" y="12"/>
                    <a:pt x="1358" y="120"/>
                    <a:pt x="846" y="763"/>
                  </a:cubicBezTo>
                  <a:cubicBezTo>
                    <a:pt x="227" y="1548"/>
                    <a:pt x="0" y="4394"/>
                    <a:pt x="203" y="5180"/>
                  </a:cubicBezTo>
                  <a:cubicBezTo>
                    <a:pt x="405" y="5977"/>
                    <a:pt x="572" y="7966"/>
                    <a:pt x="619" y="8502"/>
                  </a:cubicBezTo>
                  <a:cubicBezTo>
                    <a:pt x="720" y="8546"/>
                    <a:pt x="827" y="8568"/>
                    <a:pt x="935" y="8568"/>
                  </a:cubicBezTo>
                  <a:cubicBezTo>
                    <a:pt x="1171" y="8568"/>
                    <a:pt x="1408" y="8464"/>
                    <a:pt x="1572" y="8275"/>
                  </a:cubicBezTo>
                  <a:cubicBezTo>
                    <a:pt x="1608" y="7573"/>
                    <a:pt x="1977" y="2167"/>
                    <a:pt x="2036" y="1501"/>
                  </a:cubicBezTo>
                  <a:cubicBezTo>
                    <a:pt x="2155" y="310"/>
                    <a:pt x="1941" y="48"/>
                    <a:pt x="1893" y="1"/>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125;p46">
              <a:extLst>
                <a:ext uri="{FF2B5EF4-FFF2-40B4-BE49-F238E27FC236}">
                  <a16:creationId xmlns:a16="http://schemas.microsoft.com/office/drawing/2014/main" id="{A93F2695-5CC7-BBDA-ABAF-FCB1D1FF402F}"/>
                </a:ext>
              </a:extLst>
            </p:cNvPr>
            <p:cNvSpPr/>
            <p:nvPr/>
          </p:nvSpPr>
          <p:spPr>
            <a:xfrm>
              <a:off x="5137773" y="3472163"/>
              <a:ext cx="55704" cy="293712"/>
            </a:xfrm>
            <a:custGeom>
              <a:avLst/>
              <a:gdLst/>
              <a:ahLst/>
              <a:cxnLst/>
              <a:rect l="l" t="t" r="r" b="b"/>
              <a:pathLst>
                <a:path w="704" h="3712" extrusionOk="0">
                  <a:moveTo>
                    <a:pt x="444" y="1"/>
                  </a:moveTo>
                  <a:cubicBezTo>
                    <a:pt x="357" y="1"/>
                    <a:pt x="259" y="48"/>
                    <a:pt x="179" y="139"/>
                  </a:cubicBezTo>
                  <a:cubicBezTo>
                    <a:pt x="60" y="282"/>
                    <a:pt x="1" y="485"/>
                    <a:pt x="36" y="675"/>
                  </a:cubicBezTo>
                  <a:cubicBezTo>
                    <a:pt x="60" y="854"/>
                    <a:pt x="96" y="1044"/>
                    <a:pt x="155" y="1223"/>
                  </a:cubicBezTo>
                  <a:cubicBezTo>
                    <a:pt x="393" y="2033"/>
                    <a:pt x="393" y="2878"/>
                    <a:pt x="393" y="3711"/>
                  </a:cubicBezTo>
                  <a:cubicBezTo>
                    <a:pt x="524" y="2878"/>
                    <a:pt x="596" y="2044"/>
                    <a:pt x="667" y="1211"/>
                  </a:cubicBezTo>
                  <a:cubicBezTo>
                    <a:pt x="703" y="878"/>
                    <a:pt x="703" y="544"/>
                    <a:pt x="667" y="223"/>
                  </a:cubicBezTo>
                  <a:cubicBezTo>
                    <a:pt x="641" y="72"/>
                    <a:pt x="550" y="1"/>
                    <a:pt x="444" y="1"/>
                  </a:cubicBez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126;p46">
              <a:extLst>
                <a:ext uri="{FF2B5EF4-FFF2-40B4-BE49-F238E27FC236}">
                  <a16:creationId xmlns:a16="http://schemas.microsoft.com/office/drawing/2014/main" id="{144D45DA-0357-ED2B-065D-14F65EF4B375}"/>
                </a:ext>
              </a:extLst>
            </p:cNvPr>
            <p:cNvSpPr/>
            <p:nvPr/>
          </p:nvSpPr>
          <p:spPr>
            <a:xfrm>
              <a:off x="4973826" y="2118095"/>
              <a:ext cx="499437" cy="519139"/>
            </a:xfrm>
            <a:custGeom>
              <a:avLst/>
              <a:gdLst/>
              <a:ahLst/>
              <a:cxnLst/>
              <a:rect l="l" t="t" r="r" b="b"/>
              <a:pathLst>
                <a:path w="6312" h="6561" extrusionOk="0">
                  <a:moveTo>
                    <a:pt x="560" y="0"/>
                  </a:moveTo>
                  <a:lnTo>
                    <a:pt x="84" y="1012"/>
                  </a:lnTo>
                  <a:lnTo>
                    <a:pt x="1" y="2358"/>
                  </a:lnTo>
                  <a:lnTo>
                    <a:pt x="560" y="3346"/>
                  </a:lnTo>
                  <a:lnTo>
                    <a:pt x="1430" y="4870"/>
                  </a:lnTo>
                  <a:cubicBezTo>
                    <a:pt x="1620" y="5120"/>
                    <a:pt x="2049" y="5358"/>
                    <a:pt x="2573" y="5572"/>
                  </a:cubicBezTo>
                  <a:lnTo>
                    <a:pt x="2751" y="5644"/>
                  </a:lnTo>
                  <a:cubicBezTo>
                    <a:pt x="2870" y="5680"/>
                    <a:pt x="2989" y="5727"/>
                    <a:pt x="3108" y="5763"/>
                  </a:cubicBezTo>
                  <a:lnTo>
                    <a:pt x="3287" y="5822"/>
                  </a:lnTo>
                  <a:lnTo>
                    <a:pt x="3573" y="5906"/>
                  </a:lnTo>
                  <a:cubicBezTo>
                    <a:pt x="3585" y="5918"/>
                    <a:pt x="3597" y="5918"/>
                    <a:pt x="3620" y="5930"/>
                  </a:cubicBezTo>
                  <a:lnTo>
                    <a:pt x="3728" y="5965"/>
                  </a:lnTo>
                  <a:lnTo>
                    <a:pt x="4049" y="6049"/>
                  </a:lnTo>
                  <a:lnTo>
                    <a:pt x="4192" y="6084"/>
                  </a:lnTo>
                  <a:cubicBezTo>
                    <a:pt x="4275" y="6108"/>
                    <a:pt x="4359" y="6132"/>
                    <a:pt x="4442" y="6156"/>
                  </a:cubicBezTo>
                  <a:lnTo>
                    <a:pt x="4478" y="6168"/>
                  </a:lnTo>
                  <a:lnTo>
                    <a:pt x="4573" y="6192"/>
                  </a:lnTo>
                  <a:lnTo>
                    <a:pt x="4823" y="6251"/>
                  </a:lnTo>
                  <a:lnTo>
                    <a:pt x="4847" y="6251"/>
                  </a:lnTo>
                  <a:lnTo>
                    <a:pt x="4966" y="6275"/>
                  </a:lnTo>
                  <a:lnTo>
                    <a:pt x="5192" y="6334"/>
                  </a:lnTo>
                  <a:lnTo>
                    <a:pt x="5228" y="6334"/>
                  </a:lnTo>
                  <a:lnTo>
                    <a:pt x="5335" y="6358"/>
                  </a:lnTo>
                  <a:cubicBezTo>
                    <a:pt x="5442" y="6382"/>
                    <a:pt x="5537" y="6406"/>
                    <a:pt x="5633" y="6430"/>
                  </a:cubicBezTo>
                  <a:cubicBezTo>
                    <a:pt x="5775" y="6465"/>
                    <a:pt x="5906" y="6489"/>
                    <a:pt x="6014" y="6501"/>
                  </a:cubicBezTo>
                  <a:lnTo>
                    <a:pt x="6311" y="6561"/>
                  </a:lnTo>
                  <a:lnTo>
                    <a:pt x="6311" y="5858"/>
                  </a:lnTo>
                  <a:cubicBezTo>
                    <a:pt x="6180" y="5763"/>
                    <a:pt x="6049" y="5668"/>
                    <a:pt x="5930" y="5572"/>
                  </a:cubicBezTo>
                  <a:cubicBezTo>
                    <a:pt x="5918" y="5561"/>
                    <a:pt x="5918" y="5561"/>
                    <a:pt x="5906" y="5561"/>
                  </a:cubicBezTo>
                  <a:lnTo>
                    <a:pt x="5704" y="5406"/>
                  </a:lnTo>
                  <a:cubicBezTo>
                    <a:pt x="5680" y="5382"/>
                    <a:pt x="5644" y="5358"/>
                    <a:pt x="5609" y="5334"/>
                  </a:cubicBezTo>
                  <a:lnTo>
                    <a:pt x="5585" y="5322"/>
                  </a:lnTo>
                  <a:cubicBezTo>
                    <a:pt x="5525" y="5275"/>
                    <a:pt x="5466" y="5239"/>
                    <a:pt x="5406" y="5203"/>
                  </a:cubicBezTo>
                  <a:cubicBezTo>
                    <a:pt x="5359" y="5156"/>
                    <a:pt x="5323" y="5132"/>
                    <a:pt x="5287" y="5108"/>
                  </a:cubicBezTo>
                  <a:cubicBezTo>
                    <a:pt x="5204" y="5060"/>
                    <a:pt x="5132" y="5001"/>
                    <a:pt x="5061" y="4965"/>
                  </a:cubicBezTo>
                  <a:cubicBezTo>
                    <a:pt x="5037" y="4941"/>
                    <a:pt x="5002" y="4918"/>
                    <a:pt x="4966" y="4894"/>
                  </a:cubicBezTo>
                  <a:cubicBezTo>
                    <a:pt x="4954" y="4882"/>
                    <a:pt x="4942" y="4882"/>
                    <a:pt x="4930" y="4870"/>
                  </a:cubicBezTo>
                  <a:lnTo>
                    <a:pt x="4728" y="4739"/>
                  </a:lnTo>
                  <a:lnTo>
                    <a:pt x="4597" y="4656"/>
                  </a:lnTo>
                  <a:lnTo>
                    <a:pt x="4573" y="4644"/>
                  </a:lnTo>
                  <a:cubicBezTo>
                    <a:pt x="4490" y="4596"/>
                    <a:pt x="4406" y="4537"/>
                    <a:pt x="4323" y="4489"/>
                  </a:cubicBezTo>
                  <a:lnTo>
                    <a:pt x="4180" y="4406"/>
                  </a:lnTo>
                  <a:lnTo>
                    <a:pt x="4144" y="4394"/>
                  </a:lnTo>
                  <a:lnTo>
                    <a:pt x="3870" y="4239"/>
                  </a:lnTo>
                  <a:lnTo>
                    <a:pt x="3728" y="4168"/>
                  </a:lnTo>
                  <a:lnTo>
                    <a:pt x="3680" y="4144"/>
                  </a:lnTo>
                  <a:cubicBezTo>
                    <a:pt x="3573" y="4084"/>
                    <a:pt x="3478" y="4048"/>
                    <a:pt x="3382" y="4001"/>
                  </a:cubicBezTo>
                  <a:cubicBezTo>
                    <a:pt x="3287" y="3965"/>
                    <a:pt x="3239" y="3941"/>
                    <a:pt x="3168" y="3917"/>
                  </a:cubicBezTo>
                  <a:cubicBezTo>
                    <a:pt x="3073" y="3870"/>
                    <a:pt x="2966" y="3846"/>
                    <a:pt x="2870" y="3822"/>
                  </a:cubicBezTo>
                  <a:cubicBezTo>
                    <a:pt x="2716" y="3072"/>
                    <a:pt x="2346" y="2393"/>
                    <a:pt x="1787" y="1882"/>
                  </a:cubicBezTo>
                  <a:cubicBezTo>
                    <a:pt x="1751" y="0"/>
                    <a:pt x="560" y="0"/>
                    <a:pt x="560" y="0"/>
                  </a:cubicBezTo>
                  <a:close/>
                </a:path>
              </a:pathLst>
            </a:custGeom>
            <a:solidFill>
              <a:srgbClr val="FFE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127;p46">
              <a:extLst>
                <a:ext uri="{FF2B5EF4-FFF2-40B4-BE49-F238E27FC236}">
                  <a16:creationId xmlns:a16="http://schemas.microsoft.com/office/drawing/2014/main" id="{E04BD29F-9F7B-3235-9112-C98E15B71C87}"/>
                </a:ext>
              </a:extLst>
            </p:cNvPr>
            <p:cNvSpPr/>
            <p:nvPr/>
          </p:nvSpPr>
          <p:spPr>
            <a:xfrm>
              <a:off x="4981422" y="2108679"/>
              <a:ext cx="209207" cy="354322"/>
            </a:xfrm>
            <a:custGeom>
              <a:avLst/>
              <a:gdLst/>
              <a:ahLst/>
              <a:cxnLst/>
              <a:rect l="l" t="t" r="r" b="b"/>
              <a:pathLst>
                <a:path w="2644" h="4478" extrusionOk="0">
                  <a:moveTo>
                    <a:pt x="8" y="0"/>
                  </a:moveTo>
                  <a:cubicBezTo>
                    <a:pt x="3" y="0"/>
                    <a:pt x="0" y="0"/>
                    <a:pt x="0" y="0"/>
                  </a:cubicBezTo>
                  <a:lnTo>
                    <a:pt x="822" y="4477"/>
                  </a:lnTo>
                  <a:cubicBezTo>
                    <a:pt x="1536" y="4370"/>
                    <a:pt x="2155" y="3989"/>
                    <a:pt x="2643" y="3155"/>
                  </a:cubicBezTo>
                  <a:cubicBezTo>
                    <a:pt x="2161" y="56"/>
                    <a:pt x="151" y="0"/>
                    <a:pt x="8"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128;p46">
              <a:extLst>
                <a:ext uri="{FF2B5EF4-FFF2-40B4-BE49-F238E27FC236}">
                  <a16:creationId xmlns:a16="http://schemas.microsoft.com/office/drawing/2014/main" id="{C089DED5-76BE-0188-9D88-92FB2043BBF7}"/>
                </a:ext>
              </a:extLst>
            </p:cNvPr>
            <p:cNvSpPr/>
            <p:nvPr/>
          </p:nvSpPr>
          <p:spPr>
            <a:xfrm>
              <a:off x="5033170" y="2118095"/>
              <a:ext cx="152711" cy="310961"/>
            </a:xfrm>
            <a:custGeom>
              <a:avLst/>
              <a:gdLst/>
              <a:ahLst/>
              <a:cxnLst/>
              <a:rect l="l" t="t" r="r" b="b"/>
              <a:pathLst>
                <a:path w="1930" h="3930" extrusionOk="0">
                  <a:moveTo>
                    <a:pt x="1" y="0"/>
                  </a:moveTo>
                  <a:lnTo>
                    <a:pt x="1" y="0"/>
                  </a:lnTo>
                  <a:cubicBezTo>
                    <a:pt x="775" y="727"/>
                    <a:pt x="668" y="2274"/>
                    <a:pt x="465" y="3929"/>
                  </a:cubicBezTo>
                  <a:cubicBezTo>
                    <a:pt x="930" y="3775"/>
                    <a:pt x="1620" y="3191"/>
                    <a:pt x="1930" y="2691"/>
                  </a:cubicBezTo>
                  <a:cubicBezTo>
                    <a:pt x="1596" y="786"/>
                    <a:pt x="549" y="179"/>
                    <a:pt x="1" y="0"/>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129;p46">
              <a:extLst>
                <a:ext uri="{FF2B5EF4-FFF2-40B4-BE49-F238E27FC236}">
                  <a16:creationId xmlns:a16="http://schemas.microsoft.com/office/drawing/2014/main" id="{FE2F433A-B242-C216-612E-467BC5EC6C26}"/>
                </a:ext>
              </a:extLst>
            </p:cNvPr>
            <p:cNvSpPr/>
            <p:nvPr/>
          </p:nvSpPr>
          <p:spPr>
            <a:xfrm>
              <a:off x="5395879" y="2550513"/>
              <a:ext cx="197971" cy="161178"/>
            </a:xfrm>
            <a:custGeom>
              <a:avLst/>
              <a:gdLst/>
              <a:ahLst/>
              <a:cxnLst/>
              <a:rect l="l" t="t" r="r" b="b"/>
              <a:pathLst>
                <a:path w="2502" h="2037" extrusionOk="0">
                  <a:moveTo>
                    <a:pt x="1370" y="0"/>
                  </a:moveTo>
                  <a:lnTo>
                    <a:pt x="596" y="107"/>
                  </a:lnTo>
                  <a:lnTo>
                    <a:pt x="1" y="131"/>
                  </a:lnTo>
                  <a:lnTo>
                    <a:pt x="1" y="703"/>
                  </a:lnTo>
                  <a:lnTo>
                    <a:pt x="691" y="1048"/>
                  </a:lnTo>
                  <a:lnTo>
                    <a:pt x="1037" y="1393"/>
                  </a:lnTo>
                  <a:lnTo>
                    <a:pt x="1072" y="1667"/>
                  </a:lnTo>
                  <a:lnTo>
                    <a:pt x="1144" y="1715"/>
                  </a:lnTo>
                  <a:lnTo>
                    <a:pt x="1144" y="1858"/>
                  </a:lnTo>
                  <a:lnTo>
                    <a:pt x="1418" y="2036"/>
                  </a:lnTo>
                  <a:lnTo>
                    <a:pt x="2001" y="1941"/>
                  </a:lnTo>
                  <a:lnTo>
                    <a:pt x="2358" y="1584"/>
                  </a:lnTo>
                  <a:lnTo>
                    <a:pt x="2358" y="1441"/>
                  </a:lnTo>
                  <a:lnTo>
                    <a:pt x="2501" y="1108"/>
                  </a:lnTo>
                  <a:lnTo>
                    <a:pt x="2430" y="965"/>
                  </a:lnTo>
                  <a:lnTo>
                    <a:pt x="2454" y="727"/>
                  </a:lnTo>
                  <a:lnTo>
                    <a:pt x="2299" y="548"/>
                  </a:lnTo>
                  <a:lnTo>
                    <a:pt x="2180" y="250"/>
                  </a:lnTo>
                  <a:lnTo>
                    <a:pt x="1370" y="0"/>
                  </a:lnTo>
                  <a:close/>
                </a:path>
              </a:pathLst>
            </a:custGeom>
            <a:solidFill>
              <a:srgbClr val="FFE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130;p46">
              <a:extLst>
                <a:ext uri="{FF2B5EF4-FFF2-40B4-BE49-F238E27FC236}">
                  <a16:creationId xmlns:a16="http://schemas.microsoft.com/office/drawing/2014/main" id="{C8A88A57-3AA4-66D7-F2CB-E671341AD812}"/>
                </a:ext>
              </a:extLst>
            </p:cNvPr>
            <p:cNvSpPr/>
            <p:nvPr/>
          </p:nvSpPr>
          <p:spPr>
            <a:xfrm>
              <a:off x="5485370" y="1726188"/>
              <a:ext cx="35923" cy="2695947"/>
            </a:xfrm>
            <a:custGeom>
              <a:avLst/>
              <a:gdLst/>
              <a:ahLst/>
              <a:cxnLst/>
              <a:rect l="l" t="t" r="r" b="b"/>
              <a:pathLst>
                <a:path w="454" h="34072" extrusionOk="0">
                  <a:moveTo>
                    <a:pt x="1" y="0"/>
                  </a:moveTo>
                  <a:lnTo>
                    <a:pt x="1" y="33897"/>
                  </a:lnTo>
                  <a:cubicBezTo>
                    <a:pt x="1" y="34012"/>
                    <a:pt x="117" y="34072"/>
                    <a:pt x="232" y="34072"/>
                  </a:cubicBezTo>
                  <a:cubicBezTo>
                    <a:pt x="343" y="34072"/>
                    <a:pt x="453" y="34015"/>
                    <a:pt x="453" y="33897"/>
                  </a:cubicBezTo>
                  <a:lnTo>
                    <a:pt x="453" y="0"/>
                  </a:ln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31;p46">
              <a:extLst>
                <a:ext uri="{FF2B5EF4-FFF2-40B4-BE49-F238E27FC236}">
                  <a16:creationId xmlns:a16="http://schemas.microsoft.com/office/drawing/2014/main" id="{DFD12D41-09DF-0A09-EEFF-973573AB4561}"/>
                </a:ext>
              </a:extLst>
            </p:cNvPr>
            <p:cNvSpPr/>
            <p:nvPr/>
          </p:nvSpPr>
          <p:spPr>
            <a:xfrm>
              <a:off x="5443987" y="1394575"/>
              <a:ext cx="119716" cy="527526"/>
            </a:xfrm>
            <a:custGeom>
              <a:avLst/>
              <a:gdLst/>
              <a:ahLst/>
              <a:cxnLst/>
              <a:rect l="l" t="t" r="r" b="b"/>
              <a:pathLst>
                <a:path w="1513" h="6667" extrusionOk="0">
                  <a:moveTo>
                    <a:pt x="750" y="0"/>
                  </a:moveTo>
                  <a:lnTo>
                    <a:pt x="60" y="2513"/>
                  </a:lnTo>
                  <a:cubicBezTo>
                    <a:pt x="0" y="2739"/>
                    <a:pt x="12" y="2977"/>
                    <a:pt x="83" y="3203"/>
                  </a:cubicBezTo>
                  <a:lnTo>
                    <a:pt x="441" y="4251"/>
                  </a:lnTo>
                  <a:lnTo>
                    <a:pt x="453" y="6454"/>
                  </a:lnTo>
                  <a:cubicBezTo>
                    <a:pt x="459" y="6575"/>
                    <a:pt x="642" y="6666"/>
                    <a:pt x="809" y="6666"/>
                  </a:cubicBezTo>
                  <a:cubicBezTo>
                    <a:pt x="952" y="6666"/>
                    <a:pt x="1084" y="6600"/>
                    <a:pt x="1084" y="6430"/>
                  </a:cubicBezTo>
                  <a:lnTo>
                    <a:pt x="1119" y="4120"/>
                  </a:lnTo>
                  <a:lnTo>
                    <a:pt x="1465" y="2560"/>
                  </a:lnTo>
                  <a:cubicBezTo>
                    <a:pt x="1512" y="2346"/>
                    <a:pt x="1500" y="2120"/>
                    <a:pt x="1429" y="1905"/>
                  </a:cubicBezTo>
                  <a:lnTo>
                    <a:pt x="750" y="0"/>
                  </a:ln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32;p46">
              <a:extLst>
                <a:ext uri="{FF2B5EF4-FFF2-40B4-BE49-F238E27FC236}">
                  <a16:creationId xmlns:a16="http://schemas.microsoft.com/office/drawing/2014/main" id="{0232F70E-5AE4-F105-E243-846A354C5A95}"/>
                </a:ext>
              </a:extLst>
            </p:cNvPr>
            <p:cNvSpPr/>
            <p:nvPr/>
          </p:nvSpPr>
          <p:spPr>
            <a:xfrm>
              <a:off x="5445807" y="2576862"/>
              <a:ext cx="118846" cy="75485"/>
            </a:xfrm>
            <a:custGeom>
              <a:avLst/>
              <a:gdLst/>
              <a:ahLst/>
              <a:cxnLst/>
              <a:rect l="l" t="t" r="r" b="b"/>
              <a:pathLst>
                <a:path w="1502" h="954" extrusionOk="0">
                  <a:moveTo>
                    <a:pt x="501" y="1"/>
                  </a:moveTo>
                  <a:lnTo>
                    <a:pt x="1" y="84"/>
                  </a:lnTo>
                  <a:lnTo>
                    <a:pt x="132" y="596"/>
                  </a:lnTo>
                  <a:lnTo>
                    <a:pt x="501" y="858"/>
                  </a:lnTo>
                  <a:lnTo>
                    <a:pt x="1096" y="953"/>
                  </a:lnTo>
                  <a:cubicBezTo>
                    <a:pt x="1096" y="953"/>
                    <a:pt x="1501" y="632"/>
                    <a:pt x="953" y="513"/>
                  </a:cubicBezTo>
                  <a:cubicBezTo>
                    <a:pt x="406" y="394"/>
                    <a:pt x="501" y="1"/>
                    <a:pt x="501" y="1"/>
                  </a:cubicBezTo>
                  <a:close/>
                </a:path>
              </a:pathLst>
            </a:custGeom>
            <a:solidFill>
              <a:srgbClr val="FFE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33;p46">
              <a:extLst>
                <a:ext uri="{FF2B5EF4-FFF2-40B4-BE49-F238E27FC236}">
                  <a16:creationId xmlns:a16="http://schemas.microsoft.com/office/drawing/2014/main" id="{25C36EDB-DA83-5B96-FE07-57ADA99C906F}"/>
                </a:ext>
              </a:extLst>
            </p:cNvPr>
            <p:cNvSpPr/>
            <p:nvPr/>
          </p:nvSpPr>
          <p:spPr>
            <a:xfrm>
              <a:off x="5384643" y="2538249"/>
              <a:ext cx="56574" cy="88620"/>
            </a:xfrm>
            <a:custGeom>
              <a:avLst/>
              <a:gdLst/>
              <a:ahLst/>
              <a:cxnLst/>
              <a:rect l="l" t="t" r="r" b="b"/>
              <a:pathLst>
                <a:path w="715" h="1120" extrusionOk="0">
                  <a:moveTo>
                    <a:pt x="393" y="1"/>
                  </a:moveTo>
                  <a:cubicBezTo>
                    <a:pt x="310" y="84"/>
                    <a:pt x="238" y="179"/>
                    <a:pt x="191" y="286"/>
                  </a:cubicBezTo>
                  <a:cubicBezTo>
                    <a:pt x="167" y="310"/>
                    <a:pt x="155" y="346"/>
                    <a:pt x="143" y="382"/>
                  </a:cubicBezTo>
                  <a:cubicBezTo>
                    <a:pt x="48" y="584"/>
                    <a:pt x="0" y="798"/>
                    <a:pt x="0" y="1024"/>
                  </a:cubicBezTo>
                  <a:lnTo>
                    <a:pt x="36" y="1036"/>
                  </a:lnTo>
                  <a:lnTo>
                    <a:pt x="143" y="1060"/>
                  </a:lnTo>
                  <a:cubicBezTo>
                    <a:pt x="250" y="1084"/>
                    <a:pt x="345" y="1096"/>
                    <a:pt x="441" y="1120"/>
                  </a:cubicBezTo>
                  <a:cubicBezTo>
                    <a:pt x="429" y="1084"/>
                    <a:pt x="429" y="1048"/>
                    <a:pt x="429" y="1001"/>
                  </a:cubicBezTo>
                  <a:cubicBezTo>
                    <a:pt x="429" y="739"/>
                    <a:pt x="524" y="477"/>
                    <a:pt x="702" y="262"/>
                  </a:cubicBezTo>
                  <a:cubicBezTo>
                    <a:pt x="702" y="251"/>
                    <a:pt x="714" y="251"/>
                    <a:pt x="714" y="239"/>
                  </a:cubicBezTo>
                  <a:lnTo>
                    <a:pt x="512" y="96"/>
                  </a:lnTo>
                  <a:cubicBezTo>
                    <a:pt x="488" y="72"/>
                    <a:pt x="452" y="48"/>
                    <a:pt x="417" y="24"/>
                  </a:cubicBezTo>
                  <a:lnTo>
                    <a:pt x="393" y="1"/>
                  </a:ln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4;p46">
              <a:extLst>
                <a:ext uri="{FF2B5EF4-FFF2-40B4-BE49-F238E27FC236}">
                  <a16:creationId xmlns:a16="http://schemas.microsoft.com/office/drawing/2014/main" id="{816FA8D5-2B28-9539-A839-D0A5EC2CB418}"/>
                </a:ext>
              </a:extLst>
            </p:cNvPr>
            <p:cNvSpPr/>
            <p:nvPr/>
          </p:nvSpPr>
          <p:spPr>
            <a:xfrm>
              <a:off x="5384643" y="2539199"/>
              <a:ext cx="40512" cy="83002"/>
            </a:xfrm>
            <a:custGeom>
              <a:avLst/>
              <a:gdLst/>
              <a:ahLst/>
              <a:cxnLst/>
              <a:rect l="l" t="t" r="r" b="b"/>
              <a:pathLst>
                <a:path w="512" h="1049" extrusionOk="0">
                  <a:moveTo>
                    <a:pt x="393" y="0"/>
                  </a:moveTo>
                  <a:cubicBezTo>
                    <a:pt x="310" y="84"/>
                    <a:pt x="250" y="179"/>
                    <a:pt x="191" y="274"/>
                  </a:cubicBezTo>
                  <a:cubicBezTo>
                    <a:pt x="167" y="310"/>
                    <a:pt x="155" y="346"/>
                    <a:pt x="143" y="381"/>
                  </a:cubicBezTo>
                  <a:cubicBezTo>
                    <a:pt x="48" y="572"/>
                    <a:pt x="0" y="798"/>
                    <a:pt x="0" y="1012"/>
                  </a:cubicBezTo>
                  <a:lnTo>
                    <a:pt x="36" y="1024"/>
                  </a:lnTo>
                  <a:lnTo>
                    <a:pt x="143" y="1048"/>
                  </a:lnTo>
                  <a:cubicBezTo>
                    <a:pt x="143" y="977"/>
                    <a:pt x="143" y="917"/>
                    <a:pt x="155" y="858"/>
                  </a:cubicBezTo>
                  <a:cubicBezTo>
                    <a:pt x="167" y="643"/>
                    <a:pt x="226" y="441"/>
                    <a:pt x="345" y="274"/>
                  </a:cubicBezTo>
                  <a:cubicBezTo>
                    <a:pt x="393" y="203"/>
                    <a:pt x="452" y="143"/>
                    <a:pt x="512" y="96"/>
                  </a:cubicBezTo>
                  <a:cubicBezTo>
                    <a:pt x="488" y="72"/>
                    <a:pt x="452" y="48"/>
                    <a:pt x="417" y="24"/>
                  </a:cubicBezTo>
                  <a:lnTo>
                    <a:pt x="393" y="0"/>
                  </a:ln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35;p46">
              <a:extLst>
                <a:ext uri="{FF2B5EF4-FFF2-40B4-BE49-F238E27FC236}">
                  <a16:creationId xmlns:a16="http://schemas.microsoft.com/office/drawing/2014/main" id="{2518D6A3-2E1F-3FBA-52BE-0E2D7E6A4C6A}"/>
                </a:ext>
              </a:extLst>
            </p:cNvPr>
            <p:cNvSpPr/>
            <p:nvPr/>
          </p:nvSpPr>
          <p:spPr>
            <a:xfrm>
              <a:off x="5354497" y="2522266"/>
              <a:ext cx="63142" cy="97086"/>
            </a:xfrm>
            <a:custGeom>
              <a:avLst/>
              <a:gdLst/>
              <a:ahLst/>
              <a:cxnLst/>
              <a:rect l="l" t="t" r="r" b="b"/>
              <a:pathLst>
                <a:path w="798" h="1227" extrusionOk="0">
                  <a:moveTo>
                    <a:pt x="476" y="0"/>
                  </a:moveTo>
                  <a:cubicBezTo>
                    <a:pt x="452" y="12"/>
                    <a:pt x="429" y="36"/>
                    <a:pt x="405" y="60"/>
                  </a:cubicBezTo>
                  <a:cubicBezTo>
                    <a:pt x="357" y="107"/>
                    <a:pt x="310" y="155"/>
                    <a:pt x="274" y="214"/>
                  </a:cubicBezTo>
                  <a:cubicBezTo>
                    <a:pt x="95" y="488"/>
                    <a:pt x="0" y="810"/>
                    <a:pt x="12" y="1143"/>
                  </a:cubicBezTo>
                  <a:lnTo>
                    <a:pt x="36" y="1143"/>
                  </a:lnTo>
                  <a:lnTo>
                    <a:pt x="155" y="1167"/>
                  </a:lnTo>
                  <a:lnTo>
                    <a:pt x="381" y="1226"/>
                  </a:lnTo>
                  <a:lnTo>
                    <a:pt x="417" y="1226"/>
                  </a:lnTo>
                  <a:cubicBezTo>
                    <a:pt x="405" y="1036"/>
                    <a:pt x="441" y="834"/>
                    <a:pt x="524" y="655"/>
                  </a:cubicBezTo>
                  <a:cubicBezTo>
                    <a:pt x="548" y="595"/>
                    <a:pt x="572" y="536"/>
                    <a:pt x="595" y="488"/>
                  </a:cubicBezTo>
                  <a:cubicBezTo>
                    <a:pt x="655" y="393"/>
                    <a:pt x="726" y="310"/>
                    <a:pt x="798" y="238"/>
                  </a:cubicBezTo>
                  <a:lnTo>
                    <a:pt x="774" y="214"/>
                  </a:lnTo>
                  <a:cubicBezTo>
                    <a:pt x="714" y="167"/>
                    <a:pt x="655" y="131"/>
                    <a:pt x="595" y="95"/>
                  </a:cubicBezTo>
                  <a:cubicBezTo>
                    <a:pt x="548" y="60"/>
                    <a:pt x="512" y="36"/>
                    <a:pt x="476" y="0"/>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36;p46">
              <a:extLst>
                <a:ext uri="{FF2B5EF4-FFF2-40B4-BE49-F238E27FC236}">
                  <a16:creationId xmlns:a16="http://schemas.microsoft.com/office/drawing/2014/main" id="{3DEDA996-4617-713D-2837-A49D837D1809}"/>
                </a:ext>
              </a:extLst>
            </p:cNvPr>
            <p:cNvSpPr/>
            <p:nvPr/>
          </p:nvSpPr>
          <p:spPr>
            <a:xfrm>
              <a:off x="5354497" y="2522266"/>
              <a:ext cx="47158" cy="92339"/>
            </a:xfrm>
            <a:custGeom>
              <a:avLst/>
              <a:gdLst/>
              <a:ahLst/>
              <a:cxnLst/>
              <a:rect l="l" t="t" r="r" b="b"/>
              <a:pathLst>
                <a:path w="596" h="1167" extrusionOk="0">
                  <a:moveTo>
                    <a:pt x="476" y="0"/>
                  </a:moveTo>
                  <a:cubicBezTo>
                    <a:pt x="452" y="12"/>
                    <a:pt x="429" y="36"/>
                    <a:pt x="405" y="60"/>
                  </a:cubicBezTo>
                  <a:cubicBezTo>
                    <a:pt x="357" y="107"/>
                    <a:pt x="310" y="155"/>
                    <a:pt x="274" y="214"/>
                  </a:cubicBezTo>
                  <a:cubicBezTo>
                    <a:pt x="95" y="488"/>
                    <a:pt x="0" y="810"/>
                    <a:pt x="12" y="1143"/>
                  </a:cubicBezTo>
                  <a:lnTo>
                    <a:pt x="36" y="1143"/>
                  </a:lnTo>
                  <a:lnTo>
                    <a:pt x="155" y="1167"/>
                  </a:lnTo>
                  <a:cubicBezTo>
                    <a:pt x="155" y="726"/>
                    <a:pt x="226" y="357"/>
                    <a:pt x="595" y="95"/>
                  </a:cubicBezTo>
                  <a:cubicBezTo>
                    <a:pt x="560" y="60"/>
                    <a:pt x="512" y="36"/>
                    <a:pt x="476" y="0"/>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37;p46">
              <a:extLst>
                <a:ext uri="{FF2B5EF4-FFF2-40B4-BE49-F238E27FC236}">
                  <a16:creationId xmlns:a16="http://schemas.microsoft.com/office/drawing/2014/main" id="{6E73F87D-29EE-E2D3-2431-9C80DC102D03}"/>
                </a:ext>
              </a:extLst>
            </p:cNvPr>
            <p:cNvSpPr/>
            <p:nvPr/>
          </p:nvSpPr>
          <p:spPr>
            <a:xfrm>
              <a:off x="5321501" y="2503355"/>
              <a:ext cx="70738" cy="109430"/>
            </a:xfrm>
            <a:custGeom>
              <a:avLst/>
              <a:gdLst/>
              <a:ahLst/>
              <a:cxnLst/>
              <a:rect l="l" t="t" r="r" b="b"/>
              <a:pathLst>
                <a:path w="894" h="1383" extrusionOk="0">
                  <a:moveTo>
                    <a:pt x="536" y="1"/>
                  </a:moveTo>
                  <a:cubicBezTo>
                    <a:pt x="322" y="156"/>
                    <a:pt x="0" y="727"/>
                    <a:pt x="48" y="1287"/>
                  </a:cubicBezTo>
                  <a:lnTo>
                    <a:pt x="84" y="1299"/>
                  </a:lnTo>
                  <a:lnTo>
                    <a:pt x="179" y="1323"/>
                  </a:lnTo>
                  <a:lnTo>
                    <a:pt x="429" y="1382"/>
                  </a:lnTo>
                  <a:lnTo>
                    <a:pt x="453" y="1382"/>
                  </a:lnTo>
                  <a:cubicBezTo>
                    <a:pt x="429" y="1049"/>
                    <a:pt x="524" y="727"/>
                    <a:pt x="691" y="453"/>
                  </a:cubicBezTo>
                  <a:cubicBezTo>
                    <a:pt x="727" y="394"/>
                    <a:pt x="774" y="346"/>
                    <a:pt x="822" y="299"/>
                  </a:cubicBezTo>
                  <a:cubicBezTo>
                    <a:pt x="846" y="275"/>
                    <a:pt x="869" y="251"/>
                    <a:pt x="893" y="239"/>
                  </a:cubicBezTo>
                  <a:cubicBezTo>
                    <a:pt x="810" y="191"/>
                    <a:pt x="738" y="144"/>
                    <a:pt x="667" y="84"/>
                  </a:cubicBezTo>
                  <a:cubicBezTo>
                    <a:pt x="643" y="72"/>
                    <a:pt x="608" y="49"/>
                    <a:pt x="572" y="25"/>
                  </a:cubicBezTo>
                  <a:cubicBezTo>
                    <a:pt x="560" y="13"/>
                    <a:pt x="548" y="13"/>
                    <a:pt x="536" y="1"/>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38;p46">
              <a:extLst>
                <a:ext uri="{FF2B5EF4-FFF2-40B4-BE49-F238E27FC236}">
                  <a16:creationId xmlns:a16="http://schemas.microsoft.com/office/drawing/2014/main" id="{6AD549E6-9E67-A830-B562-2E4C02745D40}"/>
                </a:ext>
              </a:extLst>
            </p:cNvPr>
            <p:cNvSpPr/>
            <p:nvPr/>
          </p:nvSpPr>
          <p:spPr>
            <a:xfrm>
              <a:off x="5321501" y="2504304"/>
              <a:ext cx="52856" cy="103733"/>
            </a:xfrm>
            <a:custGeom>
              <a:avLst/>
              <a:gdLst/>
              <a:ahLst/>
              <a:cxnLst/>
              <a:rect l="l" t="t" r="r" b="b"/>
              <a:pathLst>
                <a:path w="668" h="1311" extrusionOk="0">
                  <a:moveTo>
                    <a:pt x="536" y="1"/>
                  </a:moveTo>
                  <a:cubicBezTo>
                    <a:pt x="322" y="144"/>
                    <a:pt x="0" y="715"/>
                    <a:pt x="48" y="1275"/>
                  </a:cubicBezTo>
                  <a:lnTo>
                    <a:pt x="84" y="1287"/>
                  </a:lnTo>
                  <a:lnTo>
                    <a:pt x="179" y="1311"/>
                  </a:lnTo>
                  <a:cubicBezTo>
                    <a:pt x="179" y="799"/>
                    <a:pt x="274" y="370"/>
                    <a:pt x="667" y="84"/>
                  </a:cubicBezTo>
                  <a:cubicBezTo>
                    <a:pt x="643" y="60"/>
                    <a:pt x="608" y="37"/>
                    <a:pt x="572" y="25"/>
                  </a:cubicBezTo>
                  <a:cubicBezTo>
                    <a:pt x="560" y="13"/>
                    <a:pt x="548" y="1"/>
                    <a:pt x="536" y="1"/>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39;p46">
              <a:extLst>
                <a:ext uri="{FF2B5EF4-FFF2-40B4-BE49-F238E27FC236}">
                  <a16:creationId xmlns:a16="http://schemas.microsoft.com/office/drawing/2014/main" id="{33D2449B-13AB-944D-1096-FFD869840C3C}"/>
                </a:ext>
              </a:extLst>
            </p:cNvPr>
            <p:cNvSpPr/>
            <p:nvPr/>
          </p:nvSpPr>
          <p:spPr>
            <a:xfrm>
              <a:off x="5289456" y="2485473"/>
              <a:ext cx="77305" cy="120666"/>
            </a:xfrm>
            <a:custGeom>
              <a:avLst/>
              <a:gdLst/>
              <a:ahLst/>
              <a:cxnLst/>
              <a:rect l="l" t="t" r="r" b="b"/>
              <a:pathLst>
                <a:path w="977" h="1525" extrusionOk="0">
                  <a:moveTo>
                    <a:pt x="584" y="1"/>
                  </a:moveTo>
                  <a:cubicBezTo>
                    <a:pt x="358" y="179"/>
                    <a:pt x="0" y="787"/>
                    <a:pt x="60" y="1406"/>
                  </a:cubicBezTo>
                  <a:lnTo>
                    <a:pt x="203" y="1441"/>
                  </a:lnTo>
                  <a:cubicBezTo>
                    <a:pt x="286" y="1465"/>
                    <a:pt x="370" y="1489"/>
                    <a:pt x="453" y="1513"/>
                  </a:cubicBezTo>
                  <a:lnTo>
                    <a:pt x="501" y="1525"/>
                  </a:lnTo>
                  <a:cubicBezTo>
                    <a:pt x="441" y="1096"/>
                    <a:pt x="691" y="453"/>
                    <a:pt x="977" y="263"/>
                  </a:cubicBezTo>
                  <a:cubicBezTo>
                    <a:pt x="965" y="251"/>
                    <a:pt x="953" y="239"/>
                    <a:pt x="941" y="239"/>
                  </a:cubicBezTo>
                  <a:lnTo>
                    <a:pt x="739" y="108"/>
                  </a:lnTo>
                  <a:lnTo>
                    <a:pt x="620" y="25"/>
                  </a:lnTo>
                  <a:lnTo>
                    <a:pt x="584" y="1"/>
                  </a:ln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40;p46">
              <a:extLst>
                <a:ext uri="{FF2B5EF4-FFF2-40B4-BE49-F238E27FC236}">
                  <a16:creationId xmlns:a16="http://schemas.microsoft.com/office/drawing/2014/main" id="{4B3E0A48-1C19-209B-0855-C3577436CBF4}"/>
                </a:ext>
              </a:extLst>
            </p:cNvPr>
            <p:cNvSpPr/>
            <p:nvPr/>
          </p:nvSpPr>
          <p:spPr>
            <a:xfrm>
              <a:off x="5289456" y="2486422"/>
              <a:ext cx="58473" cy="113149"/>
            </a:xfrm>
            <a:custGeom>
              <a:avLst/>
              <a:gdLst/>
              <a:ahLst/>
              <a:cxnLst/>
              <a:rect l="l" t="t" r="r" b="b"/>
              <a:pathLst>
                <a:path w="739" h="1430" extrusionOk="0">
                  <a:moveTo>
                    <a:pt x="584" y="1"/>
                  </a:moveTo>
                  <a:cubicBezTo>
                    <a:pt x="358" y="167"/>
                    <a:pt x="0" y="775"/>
                    <a:pt x="60" y="1394"/>
                  </a:cubicBezTo>
                  <a:lnTo>
                    <a:pt x="203" y="1429"/>
                  </a:lnTo>
                  <a:cubicBezTo>
                    <a:pt x="203" y="870"/>
                    <a:pt x="298" y="405"/>
                    <a:pt x="739" y="96"/>
                  </a:cubicBezTo>
                  <a:lnTo>
                    <a:pt x="620" y="13"/>
                  </a:lnTo>
                  <a:lnTo>
                    <a:pt x="584" y="1"/>
                  </a:ln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141;p46">
              <a:extLst>
                <a:ext uri="{FF2B5EF4-FFF2-40B4-BE49-F238E27FC236}">
                  <a16:creationId xmlns:a16="http://schemas.microsoft.com/office/drawing/2014/main" id="{EBC15F98-D25B-09B0-7FEB-6006063428CC}"/>
                </a:ext>
              </a:extLst>
            </p:cNvPr>
            <p:cNvSpPr/>
            <p:nvPr/>
          </p:nvSpPr>
          <p:spPr>
            <a:xfrm>
              <a:off x="5252742" y="2465691"/>
              <a:ext cx="84822" cy="131031"/>
            </a:xfrm>
            <a:custGeom>
              <a:avLst/>
              <a:gdLst/>
              <a:ahLst/>
              <a:cxnLst/>
              <a:rect l="l" t="t" r="r" b="b"/>
              <a:pathLst>
                <a:path w="1072" h="1656" extrusionOk="0">
                  <a:moveTo>
                    <a:pt x="619" y="1"/>
                  </a:moveTo>
                  <a:cubicBezTo>
                    <a:pt x="381" y="203"/>
                    <a:pt x="0" y="858"/>
                    <a:pt x="48" y="1513"/>
                  </a:cubicBezTo>
                  <a:cubicBezTo>
                    <a:pt x="60" y="1525"/>
                    <a:pt x="72" y="1525"/>
                    <a:pt x="95" y="1537"/>
                  </a:cubicBezTo>
                  <a:lnTo>
                    <a:pt x="203" y="1572"/>
                  </a:lnTo>
                  <a:lnTo>
                    <a:pt x="524" y="1656"/>
                  </a:lnTo>
                  <a:cubicBezTo>
                    <a:pt x="464" y="1191"/>
                    <a:pt x="750" y="477"/>
                    <a:pt x="1072" y="275"/>
                  </a:cubicBezTo>
                  <a:lnTo>
                    <a:pt x="1048" y="251"/>
                  </a:lnTo>
                  <a:cubicBezTo>
                    <a:pt x="965" y="203"/>
                    <a:pt x="881" y="156"/>
                    <a:pt x="798" y="108"/>
                  </a:cubicBezTo>
                  <a:lnTo>
                    <a:pt x="655" y="25"/>
                  </a:lnTo>
                  <a:lnTo>
                    <a:pt x="619" y="1"/>
                  </a:ln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142;p46">
              <a:extLst>
                <a:ext uri="{FF2B5EF4-FFF2-40B4-BE49-F238E27FC236}">
                  <a16:creationId xmlns:a16="http://schemas.microsoft.com/office/drawing/2014/main" id="{A1F2B185-366B-4926-66BB-1590373F5194}"/>
                </a:ext>
              </a:extLst>
            </p:cNvPr>
            <p:cNvSpPr/>
            <p:nvPr/>
          </p:nvSpPr>
          <p:spPr>
            <a:xfrm>
              <a:off x="5252742" y="2466641"/>
              <a:ext cx="63142" cy="123514"/>
            </a:xfrm>
            <a:custGeom>
              <a:avLst/>
              <a:gdLst/>
              <a:ahLst/>
              <a:cxnLst/>
              <a:rect l="l" t="t" r="r" b="b"/>
              <a:pathLst>
                <a:path w="798" h="1561" extrusionOk="0">
                  <a:moveTo>
                    <a:pt x="619" y="1"/>
                  </a:moveTo>
                  <a:cubicBezTo>
                    <a:pt x="381" y="191"/>
                    <a:pt x="0" y="846"/>
                    <a:pt x="48" y="1501"/>
                  </a:cubicBezTo>
                  <a:cubicBezTo>
                    <a:pt x="60" y="1513"/>
                    <a:pt x="72" y="1513"/>
                    <a:pt x="95" y="1525"/>
                  </a:cubicBezTo>
                  <a:lnTo>
                    <a:pt x="203" y="1560"/>
                  </a:lnTo>
                  <a:cubicBezTo>
                    <a:pt x="203" y="953"/>
                    <a:pt x="322" y="441"/>
                    <a:pt x="798" y="96"/>
                  </a:cubicBezTo>
                  <a:lnTo>
                    <a:pt x="655" y="13"/>
                  </a:lnTo>
                  <a:lnTo>
                    <a:pt x="619" y="1"/>
                  </a:ln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143;p46">
              <a:extLst>
                <a:ext uri="{FF2B5EF4-FFF2-40B4-BE49-F238E27FC236}">
                  <a16:creationId xmlns:a16="http://schemas.microsoft.com/office/drawing/2014/main" id="{57231FBE-2C73-0189-8CB9-3B80298778F8}"/>
                </a:ext>
              </a:extLst>
            </p:cNvPr>
            <p:cNvSpPr/>
            <p:nvPr/>
          </p:nvSpPr>
          <p:spPr>
            <a:xfrm>
              <a:off x="5214999" y="2446860"/>
              <a:ext cx="89569" cy="140447"/>
            </a:xfrm>
            <a:custGeom>
              <a:avLst/>
              <a:gdLst/>
              <a:ahLst/>
              <a:cxnLst/>
              <a:rect l="l" t="t" r="r" b="b"/>
              <a:pathLst>
                <a:path w="1132" h="1775" extrusionOk="0">
                  <a:moveTo>
                    <a:pt x="644" y="1"/>
                  </a:moveTo>
                  <a:cubicBezTo>
                    <a:pt x="370" y="227"/>
                    <a:pt x="1" y="917"/>
                    <a:pt x="60" y="1608"/>
                  </a:cubicBezTo>
                  <a:lnTo>
                    <a:pt x="239" y="1667"/>
                  </a:lnTo>
                  <a:lnTo>
                    <a:pt x="525" y="1751"/>
                  </a:lnTo>
                  <a:cubicBezTo>
                    <a:pt x="537" y="1763"/>
                    <a:pt x="549" y="1763"/>
                    <a:pt x="572" y="1775"/>
                  </a:cubicBezTo>
                  <a:cubicBezTo>
                    <a:pt x="513" y="1275"/>
                    <a:pt x="799" y="489"/>
                    <a:pt x="1132" y="263"/>
                  </a:cubicBezTo>
                  <a:lnTo>
                    <a:pt x="1096" y="251"/>
                  </a:lnTo>
                  <a:lnTo>
                    <a:pt x="834" y="96"/>
                  </a:lnTo>
                  <a:lnTo>
                    <a:pt x="691" y="24"/>
                  </a:lnTo>
                  <a:lnTo>
                    <a:pt x="644" y="1"/>
                  </a:ln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144;p46">
              <a:extLst>
                <a:ext uri="{FF2B5EF4-FFF2-40B4-BE49-F238E27FC236}">
                  <a16:creationId xmlns:a16="http://schemas.microsoft.com/office/drawing/2014/main" id="{176F89EE-4632-D7BB-0051-C487516FFC63}"/>
                </a:ext>
              </a:extLst>
            </p:cNvPr>
            <p:cNvSpPr/>
            <p:nvPr/>
          </p:nvSpPr>
          <p:spPr>
            <a:xfrm>
              <a:off x="5214999" y="2446860"/>
              <a:ext cx="66069" cy="131981"/>
            </a:xfrm>
            <a:custGeom>
              <a:avLst/>
              <a:gdLst/>
              <a:ahLst/>
              <a:cxnLst/>
              <a:rect l="l" t="t" r="r" b="b"/>
              <a:pathLst>
                <a:path w="835" h="1668" extrusionOk="0">
                  <a:moveTo>
                    <a:pt x="644" y="1"/>
                  </a:moveTo>
                  <a:cubicBezTo>
                    <a:pt x="370" y="227"/>
                    <a:pt x="1" y="917"/>
                    <a:pt x="60" y="1608"/>
                  </a:cubicBezTo>
                  <a:lnTo>
                    <a:pt x="239" y="1667"/>
                  </a:lnTo>
                  <a:cubicBezTo>
                    <a:pt x="239" y="1036"/>
                    <a:pt x="346" y="465"/>
                    <a:pt x="834" y="96"/>
                  </a:cubicBezTo>
                  <a:lnTo>
                    <a:pt x="691" y="24"/>
                  </a:lnTo>
                  <a:lnTo>
                    <a:pt x="644" y="1"/>
                  </a:ln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145;p46">
              <a:extLst>
                <a:ext uri="{FF2B5EF4-FFF2-40B4-BE49-F238E27FC236}">
                  <a16:creationId xmlns:a16="http://schemas.microsoft.com/office/drawing/2014/main" id="{9034D93D-F8FD-A332-191A-E1E5822080F7}"/>
                </a:ext>
              </a:extLst>
            </p:cNvPr>
            <p:cNvSpPr/>
            <p:nvPr/>
          </p:nvSpPr>
          <p:spPr>
            <a:xfrm>
              <a:off x="5175437" y="2428977"/>
              <a:ext cx="94317" cy="145115"/>
            </a:xfrm>
            <a:custGeom>
              <a:avLst/>
              <a:gdLst/>
              <a:ahLst/>
              <a:cxnLst/>
              <a:rect l="l" t="t" r="r" b="b"/>
              <a:pathLst>
                <a:path w="1192" h="1834" extrusionOk="0">
                  <a:moveTo>
                    <a:pt x="620" y="0"/>
                  </a:moveTo>
                  <a:cubicBezTo>
                    <a:pt x="215" y="441"/>
                    <a:pt x="1" y="1036"/>
                    <a:pt x="25" y="1643"/>
                  </a:cubicBezTo>
                  <a:lnTo>
                    <a:pt x="215" y="1715"/>
                  </a:lnTo>
                  <a:cubicBezTo>
                    <a:pt x="322" y="1751"/>
                    <a:pt x="441" y="1798"/>
                    <a:pt x="560" y="1834"/>
                  </a:cubicBezTo>
                  <a:cubicBezTo>
                    <a:pt x="489" y="1310"/>
                    <a:pt x="810" y="477"/>
                    <a:pt x="1191" y="250"/>
                  </a:cubicBezTo>
                  <a:lnTo>
                    <a:pt x="1144" y="227"/>
                  </a:lnTo>
                  <a:cubicBezTo>
                    <a:pt x="1037" y="167"/>
                    <a:pt x="930" y="131"/>
                    <a:pt x="846" y="84"/>
                  </a:cubicBezTo>
                  <a:cubicBezTo>
                    <a:pt x="751" y="48"/>
                    <a:pt x="691" y="24"/>
                    <a:pt x="620" y="0"/>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146;p46">
              <a:extLst>
                <a:ext uri="{FF2B5EF4-FFF2-40B4-BE49-F238E27FC236}">
                  <a16:creationId xmlns:a16="http://schemas.microsoft.com/office/drawing/2014/main" id="{923E375E-B9A9-0205-5018-8C698F91867A}"/>
                </a:ext>
              </a:extLst>
            </p:cNvPr>
            <p:cNvSpPr/>
            <p:nvPr/>
          </p:nvSpPr>
          <p:spPr>
            <a:xfrm>
              <a:off x="5175437" y="2428977"/>
              <a:ext cx="67019" cy="135699"/>
            </a:xfrm>
            <a:custGeom>
              <a:avLst/>
              <a:gdLst/>
              <a:ahLst/>
              <a:cxnLst/>
              <a:rect l="l" t="t" r="r" b="b"/>
              <a:pathLst>
                <a:path w="847" h="1715" extrusionOk="0">
                  <a:moveTo>
                    <a:pt x="632" y="0"/>
                  </a:moveTo>
                  <a:cubicBezTo>
                    <a:pt x="215" y="441"/>
                    <a:pt x="1" y="1036"/>
                    <a:pt x="25" y="1643"/>
                  </a:cubicBezTo>
                  <a:lnTo>
                    <a:pt x="215" y="1715"/>
                  </a:lnTo>
                  <a:cubicBezTo>
                    <a:pt x="215" y="1036"/>
                    <a:pt x="334" y="477"/>
                    <a:pt x="846" y="84"/>
                  </a:cubicBezTo>
                  <a:cubicBezTo>
                    <a:pt x="763" y="48"/>
                    <a:pt x="703" y="24"/>
                    <a:pt x="632"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147;p46">
              <a:extLst>
                <a:ext uri="{FF2B5EF4-FFF2-40B4-BE49-F238E27FC236}">
                  <a16:creationId xmlns:a16="http://schemas.microsoft.com/office/drawing/2014/main" id="{56457624-36CB-792D-7D19-A426A9631F35}"/>
                </a:ext>
              </a:extLst>
            </p:cNvPr>
            <p:cNvSpPr/>
            <p:nvPr/>
          </p:nvSpPr>
          <p:spPr>
            <a:xfrm>
              <a:off x="5061496" y="2147055"/>
              <a:ext cx="98985" cy="115443"/>
            </a:xfrm>
            <a:custGeom>
              <a:avLst/>
              <a:gdLst/>
              <a:ahLst/>
              <a:cxnLst/>
              <a:rect l="l" t="t" r="r" b="b"/>
              <a:pathLst>
                <a:path w="1251" h="1459" extrusionOk="0">
                  <a:moveTo>
                    <a:pt x="157" y="1"/>
                  </a:moveTo>
                  <a:cubicBezTo>
                    <a:pt x="152" y="1"/>
                    <a:pt x="147" y="2"/>
                    <a:pt x="143" y="3"/>
                  </a:cubicBezTo>
                  <a:cubicBezTo>
                    <a:pt x="0" y="63"/>
                    <a:pt x="274" y="408"/>
                    <a:pt x="322" y="468"/>
                  </a:cubicBezTo>
                  <a:lnTo>
                    <a:pt x="1107" y="1408"/>
                  </a:lnTo>
                  <a:cubicBezTo>
                    <a:pt x="1128" y="1429"/>
                    <a:pt x="1149" y="1458"/>
                    <a:pt x="1184" y="1458"/>
                  </a:cubicBezTo>
                  <a:cubicBezTo>
                    <a:pt x="1190" y="1458"/>
                    <a:pt x="1196" y="1458"/>
                    <a:pt x="1203" y="1456"/>
                  </a:cubicBezTo>
                  <a:cubicBezTo>
                    <a:pt x="1250" y="1432"/>
                    <a:pt x="1238" y="1373"/>
                    <a:pt x="1215" y="1325"/>
                  </a:cubicBezTo>
                  <a:cubicBezTo>
                    <a:pt x="1060" y="968"/>
                    <a:pt x="846" y="634"/>
                    <a:pt x="572" y="361"/>
                  </a:cubicBezTo>
                  <a:cubicBezTo>
                    <a:pt x="515" y="304"/>
                    <a:pt x="255" y="1"/>
                    <a:pt x="15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148;p46">
              <a:extLst>
                <a:ext uri="{FF2B5EF4-FFF2-40B4-BE49-F238E27FC236}">
                  <a16:creationId xmlns:a16="http://schemas.microsoft.com/office/drawing/2014/main" id="{051AA703-6A9A-C311-D6D8-23240E411A89}"/>
                </a:ext>
              </a:extLst>
            </p:cNvPr>
            <p:cNvSpPr/>
            <p:nvPr/>
          </p:nvSpPr>
          <p:spPr>
            <a:xfrm>
              <a:off x="5313985" y="2483574"/>
              <a:ext cx="117975" cy="86404"/>
            </a:xfrm>
            <a:custGeom>
              <a:avLst/>
              <a:gdLst/>
              <a:ahLst/>
              <a:cxnLst/>
              <a:rect l="l" t="t" r="r" b="b"/>
              <a:pathLst>
                <a:path w="1491" h="1092" extrusionOk="0">
                  <a:moveTo>
                    <a:pt x="0" y="1"/>
                  </a:moveTo>
                  <a:lnTo>
                    <a:pt x="1191" y="1049"/>
                  </a:lnTo>
                  <a:cubicBezTo>
                    <a:pt x="1227" y="1078"/>
                    <a:pt x="1269" y="1092"/>
                    <a:pt x="1308" y="1092"/>
                  </a:cubicBezTo>
                  <a:cubicBezTo>
                    <a:pt x="1409" y="1092"/>
                    <a:pt x="1491" y="1002"/>
                    <a:pt x="1405" y="882"/>
                  </a:cubicBezTo>
                  <a:cubicBezTo>
                    <a:pt x="1345" y="763"/>
                    <a:pt x="1084" y="644"/>
                    <a:pt x="964" y="561"/>
                  </a:cubicBezTo>
                  <a:cubicBezTo>
                    <a:pt x="798" y="465"/>
                    <a:pt x="643" y="358"/>
                    <a:pt x="476" y="263"/>
                  </a:cubicBezTo>
                  <a:cubicBezTo>
                    <a:pt x="310" y="191"/>
                    <a:pt x="155" y="96"/>
                    <a:pt x="0" y="1"/>
                  </a:cubicBez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149;p46">
              <a:extLst>
                <a:ext uri="{FF2B5EF4-FFF2-40B4-BE49-F238E27FC236}">
                  <a16:creationId xmlns:a16="http://schemas.microsoft.com/office/drawing/2014/main" id="{8FE225EA-01A5-21C8-70E1-E4707BFFA831}"/>
                </a:ext>
              </a:extLst>
            </p:cNvPr>
            <p:cNvSpPr/>
            <p:nvPr/>
          </p:nvSpPr>
          <p:spPr>
            <a:xfrm>
              <a:off x="4452866" y="4300919"/>
              <a:ext cx="216803" cy="281606"/>
            </a:xfrm>
            <a:custGeom>
              <a:avLst/>
              <a:gdLst/>
              <a:ahLst/>
              <a:cxnLst/>
              <a:rect l="l" t="t" r="r" b="b"/>
              <a:pathLst>
                <a:path w="2740" h="3559" extrusionOk="0">
                  <a:moveTo>
                    <a:pt x="1751" y="0"/>
                  </a:moveTo>
                  <a:cubicBezTo>
                    <a:pt x="1568" y="252"/>
                    <a:pt x="1289" y="381"/>
                    <a:pt x="1008" y="381"/>
                  </a:cubicBezTo>
                  <a:cubicBezTo>
                    <a:pt x="758" y="381"/>
                    <a:pt x="507" y="279"/>
                    <a:pt x="322" y="72"/>
                  </a:cubicBezTo>
                  <a:lnTo>
                    <a:pt x="322" y="131"/>
                  </a:lnTo>
                  <a:lnTo>
                    <a:pt x="310" y="155"/>
                  </a:lnTo>
                  <a:cubicBezTo>
                    <a:pt x="48" y="572"/>
                    <a:pt x="1" y="1072"/>
                    <a:pt x="156" y="1536"/>
                  </a:cubicBezTo>
                  <a:cubicBezTo>
                    <a:pt x="203" y="1655"/>
                    <a:pt x="239" y="1762"/>
                    <a:pt x="263" y="1857"/>
                  </a:cubicBezTo>
                  <a:cubicBezTo>
                    <a:pt x="286" y="1953"/>
                    <a:pt x="298" y="2024"/>
                    <a:pt x="322" y="2096"/>
                  </a:cubicBezTo>
                  <a:cubicBezTo>
                    <a:pt x="370" y="2286"/>
                    <a:pt x="370" y="2477"/>
                    <a:pt x="334" y="2667"/>
                  </a:cubicBezTo>
                  <a:cubicBezTo>
                    <a:pt x="298" y="2869"/>
                    <a:pt x="358" y="3084"/>
                    <a:pt x="489" y="3239"/>
                  </a:cubicBezTo>
                  <a:cubicBezTo>
                    <a:pt x="537" y="3286"/>
                    <a:pt x="584" y="3334"/>
                    <a:pt x="656" y="3381"/>
                  </a:cubicBezTo>
                  <a:cubicBezTo>
                    <a:pt x="858" y="3489"/>
                    <a:pt x="1096" y="3548"/>
                    <a:pt x="1334" y="3548"/>
                  </a:cubicBezTo>
                  <a:cubicBezTo>
                    <a:pt x="1473" y="3555"/>
                    <a:pt x="1600" y="3558"/>
                    <a:pt x="1715" y="3558"/>
                  </a:cubicBezTo>
                  <a:cubicBezTo>
                    <a:pt x="2222" y="3558"/>
                    <a:pt x="2508" y="3493"/>
                    <a:pt x="2644" y="3358"/>
                  </a:cubicBezTo>
                  <a:cubicBezTo>
                    <a:pt x="2692" y="3310"/>
                    <a:pt x="2727" y="3239"/>
                    <a:pt x="2727" y="3167"/>
                  </a:cubicBezTo>
                  <a:cubicBezTo>
                    <a:pt x="2739" y="3096"/>
                    <a:pt x="2739" y="3012"/>
                    <a:pt x="2715" y="2953"/>
                  </a:cubicBezTo>
                  <a:cubicBezTo>
                    <a:pt x="2644" y="2548"/>
                    <a:pt x="2334" y="2215"/>
                    <a:pt x="2191" y="1929"/>
                  </a:cubicBezTo>
                  <a:cubicBezTo>
                    <a:pt x="2156" y="1869"/>
                    <a:pt x="2132" y="1810"/>
                    <a:pt x="2120" y="1750"/>
                  </a:cubicBezTo>
                  <a:lnTo>
                    <a:pt x="2120" y="1726"/>
                  </a:lnTo>
                  <a:cubicBezTo>
                    <a:pt x="2061" y="1441"/>
                    <a:pt x="1858" y="548"/>
                    <a:pt x="1787" y="191"/>
                  </a:cubicBezTo>
                  <a:cubicBezTo>
                    <a:pt x="1763" y="95"/>
                    <a:pt x="1751" y="48"/>
                    <a:pt x="1751" y="48"/>
                  </a:cubicBezTo>
                  <a:lnTo>
                    <a:pt x="1751" y="0"/>
                  </a:lnTo>
                  <a:close/>
                </a:path>
              </a:pathLst>
            </a:custGeom>
            <a:solidFill>
              <a:srgbClr val="7E60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150;p46">
              <a:extLst>
                <a:ext uri="{FF2B5EF4-FFF2-40B4-BE49-F238E27FC236}">
                  <a16:creationId xmlns:a16="http://schemas.microsoft.com/office/drawing/2014/main" id="{C07B1881-BB9E-F3EA-7EB9-4D8BD469148B}"/>
                </a:ext>
              </a:extLst>
            </p:cNvPr>
            <p:cNvSpPr/>
            <p:nvPr/>
          </p:nvSpPr>
          <p:spPr>
            <a:xfrm>
              <a:off x="4477395" y="4284856"/>
              <a:ext cx="116868" cy="56654"/>
            </a:xfrm>
            <a:custGeom>
              <a:avLst/>
              <a:gdLst/>
              <a:ahLst/>
              <a:cxnLst/>
              <a:rect l="l" t="t" r="r" b="b"/>
              <a:pathLst>
                <a:path w="1477" h="716" extrusionOk="0">
                  <a:moveTo>
                    <a:pt x="36" y="1"/>
                  </a:moveTo>
                  <a:cubicBezTo>
                    <a:pt x="24" y="144"/>
                    <a:pt x="24" y="263"/>
                    <a:pt x="12" y="334"/>
                  </a:cubicBezTo>
                  <a:lnTo>
                    <a:pt x="0" y="358"/>
                  </a:lnTo>
                  <a:cubicBezTo>
                    <a:pt x="72" y="441"/>
                    <a:pt x="143" y="513"/>
                    <a:pt x="238" y="572"/>
                  </a:cubicBezTo>
                  <a:cubicBezTo>
                    <a:pt x="298" y="608"/>
                    <a:pt x="357" y="644"/>
                    <a:pt x="429" y="667"/>
                  </a:cubicBezTo>
                  <a:lnTo>
                    <a:pt x="465" y="667"/>
                  </a:lnTo>
                  <a:cubicBezTo>
                    <a:pt x="548" y="703"/>
                    <a:pt x="643" y="715"/>
                    <a:pt x="738" y="715"/>
                  </a:cubicBezTo>
                  <a:cubicBezTo>
                    <a:pt x="881" y="715"/>
                    <a:pt x="1012" y="691"/>
                    <a:pt x="1131" y="632"/>
                  </a:cubicBezTo>
                  <a:cubicBezTo>
                    <a:pt x="1203" y="608"/>
                    <a:pt x="1262" y="572"/>
                    <a:pt x="1322" y="536"/>
                  </a:cubicBezTo>
                  <a:cubicBezTo>
                    <a:pt x="1334" y="525"/>
                    <a:pt x="1346" y="513"/>
                    <a:pt x="1358" y="513"/>
                  </a:cubicBezTo>
                  <a:cubicBezTo>
                    <a:pt x="1393" y="477"/>
                    <a:pt x="1441" y="441"/>
                    <a:pt x="1477" y="405"/>
                  </a:cubicBezTo>
                  <a:cubicBezTo>
                    <a:pt x="1453" y="298"/>
                    <a:pt x="1441" y="251"/>
                    <a:pt x="1441" y="251"/>
                  </a:cubicBezTo>
                  <a:cubicBezTo>
                    <a:pt x="1441" y="251"/>
                    <a:pt x="1453" y="179"/>
                    <a:pt x="1453" y="72"/>
                  </a:cubicBezTo>
                  <a:lnTo>
                    <a:pt x="1453" y="72"/>
                  </a:lnTo>
                  <a:cubicBezTo>
                    <a:pt x="1393" y="179"/>
                    <a:pt x="1322" y="263"/>
                    <a:pt x="1227" y="334"/>
                  </a:cubicBezTo>
                  <a:cubicBezTo>
                    <a:pt x="1086" y="442"/>
                    <a:pt x="916" y="497"/>
                    <a:pt x="746" y="497"/>
                  </a:cubicBezTo>
                  <a:cubicBezTo>
                    <a:pt x="671" y="497"/>
                    <a:pt x="597" y="487"/>
                    <a:pt x="524" y="465"/>
                  </a:cubicBezTo>
                  <a:cubicBezTo>
                    <a:pt x="298" y="394"/>
                    <a:pt x="107" y="215"/>
                    <a:pt x="36" y="1"/>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151;p46">
              <a:extLst>
                <a:ext uri="{FF2B5EF4-FFF2-40B4-BE49-F238E27FC236}">
                  <a16:creationId xmlns:a16="http://schemas.microsoft.com/office/drawing/2014/main" id="{1455FC4D-48EF-B9CD-17BE-4EAFC4A949E9}"/>
                </a:ext>
              </a:extLst>
            </p:cNvPr>
            <p:cNvSpPr/>
            <p:nvPr/>
          </p:nvSpPr>
          <p:spPr>
            <a:xfrm>
              <a:off x="4480243" y="4153904"/>
              <a:ext cx="116868" cy="99935"/>
            </a:xfrm>
            <a:custGeom>
              <a:avLst/>
              <a:gdLst/>
              <a:ahLst/>
              <a:cxnLst/>
              <a:rect l="l" t="t" r="r" b="b"/>
              <a:pathLst>
                <a:path w="1477" h="1263" extrusionOk="0">
                  <a:moveTo>
                    <a:pt x="0" y="1"/>
                  </a:moveTo>
                  <a:lnTo>
                    <a:pt x="0" y="322"/>
                  </a:lnTo>
                  <a:cubicBezTo>
                    <a:pt x="214" y="548"/>
                    <a:pt x="464" y="751"/>
                    <a:pt x="738" y="917"/>
                  </a:cubicBezTo>
                  <a:cubicBezTo>
                    <a:pt x="822" y="965"/>
                    <a:pt x="893" y="1013"/>
                    <a:pt x="976" y="1048"/>
                  </a:cubicBezTo>
                  <a:cubicBezTo>
                    <a:pt x="1131" y="1132"/>
                    <a:pt x="1286" y="1203"/>
                    <a:pt x="1453" y="1263"/>
                  </a:cubicBezTo>
                  <a:cubicBezTo>
                    <a:pt x="1464" y="1191"/>
                    <a:pt x="1464" y="1120"/>
                    <a:pt x="1476" y="1048"/>
                  </a:cubicBezTo>
                  <a:cubicBezTo>
                    <a:pt x="1381" y="1013"/>
                    <a:pt x="1286" y="965"/>
                    <a:pt x="1214" y="929"/>
                  </a:cubicBezTo>
                  <a:cubicBezTo>
                    <a:pt x="1131" y="894"/>
                    <a:pt x="1060" y="858"/>
                    <a:pt x="976" y="810"/>
                  </a:cubicBezTo>
                  <a:cubicBezTo>
                    <a:pt x="607" y="596"/>
                    <a:pt x="274" y="334"/>
                    <a:pt x="0" y="1"/>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152;p46">
              <a:extLst>
                <a:ext uri="{FF2B5EF4-FFF2-40B4-BE49-F238E27FC236}">
                  <a16:creationId xmlns:a16="http://schemas.microsoft.com/office/drawing/2014/main" id="{AD52CF80-2195-4904-8665-8F03A588229C}"/>
                </a:ext>
              </a:extLst>
            </p:cNvPr>
            <p:cNvSpPr/>
            <p:nvPr/>
          </p:nvSpPr>
          <p:spPr>
            <a:xfrm>
              <a:off x="4466080" y="3957041"/>
              <a:ext cx="149863" cy="173442"/>
            </a:xfrm>
            <a:custGeom>
              <a:avLst/>
              <a:gdLst/>
              <a:ahLst/>
              <a:cxnLst/>
              <a:rect l="l" t="t" r="r" b="b"/>
              <a:pathLst>
                <a:path w="1894" h="2192" extrusionOk="0">
                  <a:moveTo>
                    <a:pt x="0" y="0"/>
                  </a:moveTo>
                  <a:lnTo>
                    <a:pt x="0" y="167"/>
                  </a:lnTo>
                  <a:cubicBezTo>
                    <a:pt x="12" y="262"/>
                    <a:pt x="12" y="357"/>
                    <a:pt x="12" y="453"/>
                  </a:cubicBezTo>
                  <a:cubicBezTo>
                    <a:pt x="262" y="834"/>
                    <a:pt x="560" y="1191"/>
                    <a:pt x="905" y="1500"/>
                  </a:cubicBezTo>
                  <a:cubicBezTo>
                    <a:pt x="965" y="1560"/>
                    <a:pt x="1036" y="1620"/>
                    <a:pt x="1096" y="1679"/>
                  </a:cubicBezTo>
                  <a:cubicBezTo>
                    <a:pt x="1334" y="1870"/>
                    <a:pt x="1584" y="2048"/>
                    <a:pt x="1846" y="2191"/>
                  </a:cubicBezTo>
                  <a:cubicBezTo>
                    <a:pt x="1858" y="2120"/>
                    <a:pt x="1870" y="2048"/>
                    <a:pt x="1894" y="1977"/>
                  </a:cubicBezTo>
                  <a:cubicBezTo>
                    <a:pt x="1703" y="1858"/>
                    <a:pt x="1524" y="1739"/>
                    <a:pt x="1370" y="1608"/>
                  </a:cubicBezTo>
                  <a:cubicBezTo>
                    <a:pt x="1298" y="1560"/>
                    <a:pt x="1227" y="1500"/>
                    <a:pt x="1155" y="1441"/>
                  </a:cubicBezTo>
                  <a:cubicBezTo>
                    <a:pt x="691" y="1036"/>
                    <a:pt x="298" y="548"/>
                    <a:pt x="0"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153;p46">
              <a:extLst>
                <a:ext uri="{FF2B5EF4-FFF2-40B4-BE49-F238E27FC236}">
                  <a16:creationId xmlns:a16="http://schemas.microsoft.com/office/drawing/2014/main" id="{DD40D319-C805-FDBF-06CB-6D0EED24C773}"/>
                </a:ext>
              </a:extLst>
            </p:cNvPr>
            <p:cNvSpPr/>
            <p:nvPr/>
          </p:nvSpPr>
          <p:spPr>
            <a:xfrm>
              <a:off x="4496227" y="3684772"/>
              <a:ext cx="190375" cy="649300"/>
            </a:xfrm>
            <a:custGeom>
              <a:avLst/>
              <a:gdLst/>
              <a:ahLst/>
              <a:cxnLst/>
              <a:rect l="l" t="t" r="r" b="b"/>
              <a:pathLst>
                <a:path w="2406" h="8206" extrusionOk="0">
                  <a:moveTo>
                    <a:pt x="2048" y="0"/>
                  </a:moveTo>
                  <a:lnTo>
                    <a:pt x="0" y="1893"/>
                  </a:lnTo>
                  <a:lnTo>
                    <a:pt x="0" y="8037"/>
                  </a:lnTo>
                  <a:cubicBezTo>
                    <a:pt x="180" y="8149"/>
                    <a:pt x="386" y="8206"/>
                    <a:pt x="591" y="8206"/>
                  </a:cubicBezTo>
                  <a:cubicBezTo>
                    <a:pt x="821" y="8206"/>
                    <a:pt x="1050" y="8134"/>
                    <a:pt x="1239" y="7989"/>
                  </a:cubicBezTo>
                  <a:lnTo>
                    <a:pt x="2405" y="1882"/>
                  </a:lnTo>
                  <a:lnTo>
                    <a:pt x="2048" y="0"/>
                  </a:ln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154;p46">
              <a:extLst>
                <a:ext uri="{FF2B5EF4-FFF2-40B4-BE49-F238E27FC236}">
                  <a16:creationId xmlns:a16="http://schemas.microsoft.com/office/drawing/2014/main" id="{505FC2F8-44AE-DF6A-62DE-C6A03CE37647}"/>
                </a:ext>
              </a:extLst>
            </p:cNvPr>
            <p:cNvSpPr/>
            <p:nvPr/>
          </p:nvSpPr>
          <p:spPr>
            <a:xfrm>
              <a:off x="4511261" y="3658423"/>
              <a:ext cx="186656" cy="649695"/>
            </a:xfrm>
            <a:custGeom>
              <a:avLst/>
              <a:gdLst/>
              <a:ahLst/>
              <a:cxnLst/>
              <a:rect l="l" t="t" r="r" b="b"/>
              <a:pathLst>
                <a:path w="2359" h="8211" extrusionOk="0">
                  <a:moveTo>
                    <a:pt x="2156" y="0"/>
                  </a:moveTo>
                  <a:lnTo>
                    <a:pt x="108" y="1893"/>
                  </a:lnTo>
                  <a:lnTo>
                    <a:pt x="1" y="8037"/>
                  </a:lnTo>
                  <a:cubicBezTo>
                    <a:pt x="204" y="8166"/>
                    <a:pt x="387" y="8210"/>
                    <a:pt x="544" y="8210"/>
                  </a:cubicBezTo>
                  <a:cubicBezTo>
                    <a:pt x="893" y="8210"/>
                    <a:pt x="1108" y="7989"/>
                    <a:pt x="1108" y="7989"/>
                  </a:cubicBezTo>
                  <a:lnTo>
                    <a:pt x="2358" y="1536"/>
                  </a:lnTo>
                  <a:lnTo>
                    <a:pt x="2156" y="0"/>
                  </a:ln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155;p46">
              <a:extLst>
                <a:ext uri="{FF2B5EF4-FFF2-40B4-BE49-F238E27FC236}">
                  <a16:creationId xmlns:a16="http://schemas.microsoft.com/office/drawing/2014/main" id="{03419DE1-5E23-0F7B-B51E-69567280F3C0}"/>
                </a:ext>
              </a:extLst>
            </p:cNvPr>
            <p:cNvSpPr/>
            <p:nvPr/>
          </p:nvSpPr>
          <p:spPr>
            <a:xfrm>
              <a:off x="4458563" y="2854829"/>
              <a:ext cx="692502" cy="710463"/>
            </a:xfrm>
            <a:custGeom>
              <a:avLst/>
              <a:gdLst/>
              <a:ahLst/>
              <a:cxnLst/>
              <a:rect l="l" t="t" r="r" b="b"/>
              <a:pathLst>
                <a:path w="8752" h="8979" extrusionOk="0">
                  <a:moveTo>
                    <a:pt x="7156" y="0"/>
                  </a:moveTo>
                  <a:lnTo>
                    <a:pt x="1203" y="1488"/>
                  </a:lnTo>
                  <a:cubicBezTo>
                    <a:pt x="1203" y="1488"/>
                    <a:pt x="0" y="7656"/>
                    <a:pt x="738" y="8442"/>
                  </a:cubicBezTo>
                  <a:cubicBezTo>
                    <a:pt x="1086" y="8812"/>
                    <a:pt x="1621" y="8978"/>
                    <a:pt x="2166" y="8978"/>
                  </a:cubicBezTo>
                  <a:cubicBezTo>
                    <a:pt x="2759" y="8978"/>
                    <a:pt x="3366" y="8783"/>
                    <a:pt x="3763" y="8442"/>
                  </a:cubicBezTo>
                  <a:cubicBezTo>
                    <a:pt x="4536" y="7787"/>
                    <a:pt x="5596" y="7751"/>
                    <a:pt x="5596" y="7751"/>
                  </a:cubicBezTo>
                  <a:cubicBezTo>
                    <a:pt x="8335" y="7263"/>
                    <a:pt x="8751" y="5501"/>
                    <a:pt x="8751" y="5501"/>
                  </a:cubicBezTo>
                  <a:cubicBezTo>
                    <a:pt x="8656" y="2834"/>
                    <a:pt x="7156" y="0"/>
                    <a:pt x="7156" y="0"/>
                  </a:cubicBezTo>
                  <a:close/>
                </a:path>
              </a:pathLst>
            </a:custGeom>
            <a:solidFill>
              <a:srgbClr val="A51B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156;p46">
              <a:extLst>
                <a:ext uri="{FF2B5EF4-FFF2-40B4-BE49-F238E27FC236}">
                  <a16:creationId xmlns:a16="http://schemas.microsoft.com/office/drawing/2014/main" id="{26129DDD-D001-5170-1DAC-49247443FB4B}"/>
                </a:ext>
              </a:extLst>
            </p:cNvPr>
            <p:cNvSpPr/>
            <p:nvPr/>
          </p:nvSpPr>
          <p:spPr>
            <a:xfrm>
              <a:off x="4771107" y="2981983"/>
              <a:ext cx="229225" cy="592963"/>
            </a:xfrm>
            <a:custGeom>
              <a:avLst/>
              <a:gdLst/>
              <a:ahLst/>
              <a:cxnLst/>
              <a:rect l="l" t="t" r="r" b="b"/>
              <a:pathLst>
                <a:path w="2897" h="7494" extrusionOk="0">
                  <a:moveTo>
                    <a:pt x="1860" y="0"/>
                  </a:moveTo>
                  <a:lnTo>
                    <a:pt x="217" y="465"/>
                  </a:lnTo>
                  <a:cubicBezTo>
                    <a:pt x="217" y="465"/>
                    <a:pt x="86" y="7394"/>
                    <a:pt x="3" y="7489"/>
                  </a:cubicBezTo>
                  <a:cubicBezTo>
                    <a:pt x="0" y="7492"/>
                    <a:pt x="1" y="7493"/>
                    <a:pt x="5" y="7493"/>
                  </a:cubicBezTo>
                  <a:cubicBezTo>
                    <a:pt x="112" y="7493"/>
                    <a:pt x="2896" y="6346"/>
                    <a:pt x="2896" y="6346"/>
                  </a:cubicBezTo>
                  <a:lnTo>
                    <a:pt x="1860" y="0"/>
                  </a:ln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157;p46">
              <a:extLst>
                <a:ext uri="{FF2B5EF4-FFF2-40B4-BE49-F238E27FC236}">
                  <a16:creationId xmlns:a16="http://schemas.microsoft.com/office/drawing/2014/main" id="{C7F0BB16-87F1-2B68-8097-F4C0DF942637}"/>
                </a:ext>
              </a:extLst>
            </p:cNvPr>
            <p:cNvSpPr/>
            <p:nvPr/>
          </p:nvSpPr>
          <p:spPr>
            <a:xfrm>
              <a:off x="4802362" y="2990449"/>
              <a:ext cx="165925" cy="543668"/>
            </a:xfrm>
            <a:custGeom>
              <a:avLst/>
              <a:gdLst/>
              <a:ahLst/>
              <a:cxnLst/>
              <a:rect l="l" t="t" r="r" b="b"/>
              <a:pathLst>
                <a:path w="2097" h="6871" extrusionOk="0">
                  <a:moveTo>
                    <a:pt x="1084" y="1"/>
                  </a:moveTo>
                  <a:lnTo>
                    <a:pt x="263" y="239"/>
                  </a:lnTo>
                  <a:cubicBezTo>
                    <a:pt x="191" y="3977"/>
                    <a:pt x="49" y="6073"/>
                    <a:pt x="1" y="6870"/>
                  </a:cubicBezTo>
                  <a:cubicBezTo>
                    <a:pt x="501" y="6668"/>
                    <a:pt x="1311" y="6347"/>
                    <a:pt x="2096" y="6025"/>
                  </a:cubicBezTo>
                  <a:lnTo>
                    <a:pt x="1084" y="1"/>
                  </a:ln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158;p46">
              <a:extLst>
                <a:ext uri="{FF2B5EF4-FFF2-40B4-BE49-F238E27FC236}">
                  <a16:creationId xmlns:a16="http://schemas.microsoft.com/office/drawing/2014/main" id="{B97E7A72-4A22-EF31-A1CB-978637950421}"/>
                </a:ext>
              </a:extLst>
            </p:cNvPr>
            <p:cNvSpPr/>
            <p:nvPr/>
          </p:nvSpPr>
          <p:spPr>
            <a:xfrm>
              <a:off x="4552722" y="2820884"/>
              <a:ext cx="528634" cy="263882"/>
            </a:xfrm>
            <a:custGeom>
              <a:avLst/>
              <a:gdLst/>
              <a:ahLst/>
              <a:cxnLst/>
              <a:rect l="l" t="t" r="r" b="b"/>
              <a:pathLst>
                <a:path w="6681" h="3335" extrusionOk="0">
                  <a:moveTo>
                    <a:pt x="263" y="0"/>
                  </a:moveTo>
                  <a:cubicBezTo>
                    <a:pt x="227" y="631"/>
                    <a:pt x="144" y="1262"/>
                    <a:pt x="1" y="1882"/>
                  </a:cubicBezTo>
                  <a:cubicBezTo>
                    <a:pt x="1" y="1882"/>
                    <a:pt x="310" y="3048"/>
                    <a:pt x="310" y="3334"/>
                  </a:cubicBezTo>
                  <a:cubicBezTo>
                    <a:pt x="310" y="3334"/>
                    <a:pt x="6680" y="2322"/>
                    <a:pt x="6180" y="893"/>
                  </a:cubicBezTo>
                  <a:cubicBezTo>
                    <a:pt x="6085" y="643"/>
                    <a:pt x="5966" y="358"/>
                    <a:pt x="5847"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159;p46">
              <a:extLst>
                <a:ext uri="{FF2B5EF4-FFF2-40B4-BE49-F238E27FC236}">
                  <a16:creationId xmlns:a16="http://schemas.microsoft.com/office/drawing/2014/main" id="{0FA560C4-08A0-48CC-BDE9-BBF24FF69EF8}"/>
                </a:ext>
              </a:extLst>
            </p:cNvPr>
            <p:cNvSpPr/>
            <p:nvPr/>
          </p:nvSpPr>
          <p:spPr>
            <a:xfrm>
              <a:off x="4467030" y="2107650"/>
              <a:ext cx="596365" cy="941271"/>
            </a:xfrm>
            <a:custGeom>
              <a:avLst/>
              <a:gdLst/>
              <a:ahLst/>
              <a:cxnLst/>
              <a:rect l="l" t="t" r="r" b="b"/>
              <a:pathLst>
                <a:path w="7537" h="11896" extrusionOk="0">
                  <a:moveTo>
                    <a:pt x="6222" y="0"/>
                  </a:moveTo>
                  <a:cubicBezTo>
                    <a:pt x="5342" y="0"/>
                    <a:pt x="4195" y="358"/>
                    <a:pt x="3667" y="561"/>
                  </a:cubicBezTo>
                  <a:cubicBezTo>
                    <a:pt x="2882" y="859"/>
                    <a:pt x="1024" y="2371"/>
                    <a:pt x="560" y="2823"/>
                  </a:cubicBezTo>
                  <a:cubicBezTo>
                    <a:pt x="107" y="3276"/>
                    <a:pt x="0" y="4966"/>
                    <a:pt x="774" y="6276"/>
                  </a:cubicBezTo>
                  <a:cubicBezTo>
                    <a:pt x="1560" y="7586"/>
                    <a:pt x="869" y="10443"/>
                    <a:pt x="869" y="10443"/>
                  </a:cubicBezTo>
                  <a:cubicBezTo>
                    <a:pt x="869" y="10443"/>
                    <a:pt x="1179" y="11610"/>
                    <a:pt x="1179" y="11896"/>
                  </a:cubicBezTo>
                  <a:cubicBezTo>
                    <a:pt x="1179" y="11896"/>
                    <a:pt x="7263" y="10955"/>
                    <a:pt x="7049" y="9455"/>
                  </a:cubicBezTo>
                  <a:cubicBezTo>
                    <a:pt x="7013" y="9205"/>
                    <a:pt x="6989" y="8979"/>
                    <a:pt x="6977" y="8776"/>
                  </a:cubicBezTo>
                  <a:cubicBezTo>
                    <a:pt x="6977" y="8681"/>
                    <a:pt x="6965" y="8586"/>
                    <a:pt x="6965" y="8479"/>
                  </a:cubicBezTo>
                  <a:cubicBezTo>
                    <a:pt x="6965" y="8014"/>
                    <a:pt x="7001" y="7538"/>
                    <a:pt x="7085" y="7074"/>
                  </a:cubicBezTo>
                  <a:cubicBezTo>
                    <a:pt x="7108" y="6931"/>
                    <a:pt x="7132" y="6776"/>
                    <a:pt x="7144" y="6633"/>
                  </a:cubicBezTo>
                  <a:cubicBezTo>
                    <a:pt x="7168" y="6478"/>
                    <a:pt x="7180" y="6276"/>
                    <a:pt x="7192" y="6085"/>
                  </a:cubicBezTo>
                  <a:cubicBezTo>
                    <a:pt x="7192" y="5931"/>
                    <a:pt x="7216" y="5716"/>
                    <a:pt x="7227" y="5454"/>
                  </a:cubicBezTo>
                  <a:cubicBezTo>
                    <a:pt x="7239" y="5347"/>
                    <a:pt x="7251" y="5228"/>
                    <a:pt x="7263" y="5109"/>
                  </a:cubicBezTo>
                  <a:cubicBezTo>
                    <a:pt x="7299" y="4692"/>
                    <a:pt x="7346" y="4192"/>
                    <a:pt x="7394" y="3692"/>
                  </a:cubicBezTo>
                  <a:cubicBezTo>
                    <a:pt x="7406" y="3561"/>
                    <a:pt x="7418" y="3442"/>
                    <a:pt x="7430" y="3311"/>
                  </a:cubicBezTo>
                  <a:cubicBezTo>
                    <a:pt x="7525" y="1978"/>
                    <a:pt x="7537" y="632"/>
                    <a:pt x="7192" y="287"/>
                  </a:cubicBezTo>
                  <a:cubicBezTo>
                    <a:pt x="6987" y="79"/>
                    <a:pt x="6634" y="0"/>
                    <a:pt x="6222" y="0"/>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160;p46">
              <a:extLst>
                <a:ext uri="{FF2B5EF4-FFF2-40B4-BE49-F238E27FC236}">
                  <a16:creationId xmlns:a16="http://schemas.microsoft.com/office/drawing/2014/main" id="{E2578275-9879-686C-8915-C721E03DC315}"/>
                </a:ext>
              </a:extLst>
            </p:cNvPr>
            <p:cNvSpPr/>
            <p:nvPr/>
          </p:nvSpPr>
          <p:spPr>
            <a:xfrm>
              <a:off x="4999304" y="2262736"/>
              <a:ext cx="50640" cy="345143"/>
            </a:xfrm>
            <a:custGeom>
              <a:avLst/>
              <a:gdLst/>
              <a:ahLst/>
              <a:cxnLst/>
              <a:rect l="l" t="t" r="r" b="b"/>
              <a:pathLst>
                <a:path w="640" h="4362" extrusionOk="0">
                  <a:moveTo>
                    <a:pt x="572" y="1"/>
                  </a:moveTo>
                  <a:cubicBezTo>
                    <a:pt x="545" y="1"/>
                    <a:pt x="510" y="20"/>
                    <a:pt x="465" y="65"/>
                  </a:cubicBezTo>
                  <a:cubicBezTo>
                    <a:pt x="262" y="256"/>
                    <a:pt x="143" y="637"/>
                    <a:pt x="84" y="899"/>
                  </a:cubicBezTo>
                  <a:cubicBezTo>
                    <a:pt x="24" y="1256"/>
                    <a:pt x="0" y="1613"/>
                    <a:pt x="24" y="1970"/>
                  </a:cubicBezTo>
                  <a:cubicBezTo>
                    <a:pt x="48" y="2697"/>
                    <a:pt x="60" y="3423"/>
                    <a:pt x="84" y="4161"/>
                  </a:cubicBezTo>
                  <a:cubicBezTo>
                    <a:pt x="84" y="4209"/>
                    <a:pt x="96" y="4256"/>
                    <a:pt x="119" y="4304"/>
                  </a:cubicBezTo>
                  <a:cubicBezTo>
                    <a:pt x="137" y="4339"/>
                    <a:pt x="167" y="4361"/>
                    <a:pt x="201" y="4361"/>
                  </a:cubicBezTo>
                  <a:cubicBezTo>
                    <a:pt x="213" y="4361"/>
                    <a:pt x="226" y="4358"/>
                    <a:pt x="238" y="4352"/>
                  </a:cubicBezTo>
                  <a:cubicBezTo>
                    <a:pt x="286" y="4328"/>
                    <a:pt x="298" y="4268"/>
                    <a:pt x="298" y="4221"/>
                  </a:cubicBezTo>
                  <a:lnTo>
                    <a:pt x="405" y="2959"/>
                  </a:lnTo>
                  <a:cubicBezTo>
                    <a:pt x="465" y="2220"/>
                    <a:pt x="524" y="1470"/>
                    <a:pt x="596" y="732"/>
                  </a:cubicBezTo>
                  <a:cubicBezTo>
                    <a:pt x="608" y="542"/>
                    <a:pt x="631" y="339"/>
                    <a:pt x="631" y="173"/>
                  </a:cubicBezTo>
                  <a:cubicBezTo>
                    <a:pt x="639" y="71"/>
                    <a:pt x="621" y="1"/>
                    <a:pt x="57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161;p46">
              <a:extLst>
                <a:ext uri="{FF2B5EF4-FFF2-40B4-BE49-F238E27FC236}">
                  <a16:creationId xmlns:a16="http://schemas.microsoft.com/office/drawing/2014/main" id="{152ADEB5-0AFA-573F-667C-4D000F206B72}"/>
                </a:ext>
              </a:extLst>
            </p:cNvPr>
            <p:cNvSpPr/>
            <p:nvPr/>
          </p:nvSpPr>
          <p:spPr>
            <a:xfrm>
              <a:off x="4678056" y="2107729"/>
              <a:ext cx="227089" cy="235951"/>
            </a:xfrm>
            <a:custGeom>
              <a:avLst/>
              <a:gdLst/>
              <a:ahLst/>
              <a:cxnLst/>
              <a:rect l="l" t="t" r="r" b="b"/>
              <a:pathLst>
                <a:path w="2870" h="2982" extrusionOk="0">
                  <a:moveTo>
                    <a:pt x="465" y="0"/>
                  </a:moveTo>
                  <a:cubicBezTo>
                    <a:pt x="462" y="0"/>
                    <a:pt x="238" y="1215"/>
                    <a:pt x="238" y="1215"/>
                  </a:cubicBezTo>
                  <a:lnTo>
                    <a:pt x="0" y="1739"/>
                  </a:lnTo>
                  <a:cubicBezTo>
                    <a:pt x="215" y="2084"/>
                    <a:pt x="488" y="2394"/>
                    <a:pt x="810" y="2655"/>
                  </a:cubicBezTo>
                  <a:cubicBezTo>
                    <a:pt x="1110" y="2863"/>
                    <a:pt x="1529" y="2981"/>
                    <a:pt x="1900" y="2981"/>
                  </a:cubicBezTo>
                  <a:cubicBezTo>
                    <a:pt x="2104" y="2981"/>
                    <a:pt x="2293" y="2946"/>
                    <a:pt x="2441" y="2870"/>
                  </a:cubicBezTo>
                  <a:cubicBezTo>
                    <a:pt x="2870" y="2644"/>
                    <a:pt x="2822" y="1846"/>
                    <a:pt x="2822" y="1846"/>
                  </a:cubicBezTo>
                  <a:lnTo>
                    <a:pt x="2441" y="72"/>
                  </a:lnTo>
                  <a:lnTo>
                    <a:pt x="465" y="0"/>
                  </a:lnTo>
                  <a:cubicBezTo>
                    <a:pt x="465" y="0"/>
                    <a:pt x="465" y="0"/>
                    <a:pt x="465" y="0"/>
                  </a:cubicBezTo>
                  <a:close/>
                </a:path>
              </a:pathLst>
            </a:custGeom>
            <a:solidFill>
              <a:srgbClr val="D4BF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162;p46">
              <a:extLst>
                <a:ext uri="{FF2B5EF4-FFF2-40B4-BE49-F238E27FC236}">
                  <a16:creationId xmlns:a16="http://schemas.microsoft.com/office/drawing/2014/main" id="{559E8066-4676-56BB-AD48-FF893E2D0B8C}"/>
                </a:ext>
              </a:extLst>
            </p:cNvPr>
            <p:cNvSpPr/>
            <p:nvPr/>
          </p:nvSpPr>
          <p:spPr>
            <a:xfrm>
              <a:off x="4320965" y="2289559"/>
              <a:ext cx="244101" cy="902895"/>
            </a:xfrm>
            <a:custGeom>
              <a:avLst/>
              <a:gdLst/>
              <a:ahLst/>
              <a:cxnLst/>
              <a:rect l="l" t="t" r="r" b="b"/>
              <a:pathLst>
                <a:path w="3085" h="11411" extrusionOk="0">
                  <a:moveTo>
                    <a:pt x="3001" y="0"/>
                  </a:moveTo>
                  <a:cubicBezTo>
                    <a:pt x="3001" y="0"/>
                    <a:pt x="1322" y="905"/>
                    <a:pt x="1251" y="2763"/>
                  </a:cubicBezTo>
                  <a:cubicBezTo>
                    <a:pt x="1251" y="2763"/>
                    <a:pt x="168" y="4167"/>
                    <a:pt x="1" y="5977"/>
                  </a:cubicBezTo>
                  <a:lnTo>
                    <a:pt x="251" y="11061"/>
                  </a:lnTo>
                  <a:cubicBezTo>
                    <a:pt x="251" y="11061"/>
                    <a:pt x="791" y="11410"/>
                    <a:pt x="1094" y="11410"/>
                  </a:cubicBezTo>
                  <a:cubicBezTo>
                    <a:pt x="1246" y="11410"/>
                    <a:pt x="1338" y="11323"/>
                    <a:pt x="1275" y="11061"/>
                  </a:cubicBezTo>
                  <a:cubicBezTo>
                    <a:pt x="1239" y="10906"/>
                    <a:pt x="1108" y="10359"/>
                    <a:pt x="1346" y="9513"/>
                  </a:cubicBezTo>
                  <a:cubicBezTo>
                    <a:pt x="1572" y="8656"/>
                    <a:pt x="1775" y="6656"/>
                    <a:pt x="1739" y="6251"/>
                  </a:cubicBezTo>
                  <a:cubicBezTo>
                    <a:pt x="1739" y="6251"/>
                    <a:pt x="2870" y="4072"/>
                    <a:pt x="2894" y="3632"/>
                  </a:cubicBezTo>
                  <a:lnTo>
                    <a:pt x="3085" y="2334"/>
                  </a:lnTo>
                  <a:lnTo>
                    <a:pt x="3001" y="0"/>
                  </a:lnTo>
                  <a:close/>
                </a:path>
              </a:pathLst>
            </a:custGeom>
            <a:solidFill>
              <a:srgbClr val="FFE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163;p46">
              <a:extLst>
                <a:ext uri="{FF2B5EF4-FFF2-40B4-BE49-F238E27FC236}">
                  <a16:creationId xmlns:a16="http://schemas.microsoft.com/office/drawing/2014/main" id="{6A381E6A-2516-E9AF-E1CE-7C78562134F9}"/>
                </a:ext>
              </a:extLst>
            </p:cNvPr>
            <p:cNvSpPr/>
            <p:nvPr/>
          </p:nvSpPr>
          <p:spPr>
            <a:xfrm>
              <a:off x="4320965" y="3068625"/>
              <a:ext cx="151762" cy="340158"/>
            </a:xfrm>
            <a:custGeom>
              <a:avLst/>
              <a:gdLst/>
              <a:ahLst/>
              <a:cxnLst/>
              <a:rect l="l" t="t" r="r" b="b"/>
              <a:pathLst>
                <a:path w="1918" h="4299" extrusionOk="0">
                  <a:moveTo>
                    <a:pt x="584" y="1"/>
                  </a:moveTo>
                  <a:lnTo>
                    <a:pt x="251" y="1215"/>
                  </a:lnTo>
                  <a:cubicBezTo>
                    <a:pt x="251" y="1215"/>
                    <a:pt x="13" y="2239"/>
                    <a:pt x="1" y="2418"/>
                  </a:cubicBezTo>
                  <a:cubicBezTo>
                    <a:pt x="37" y="2680"/>
                    <a:pt x="84" y="2930"/>
                    <a:pt x="156" y="3180"/>
                  </a:cubicBezTo>
                  <a:lnTo>
                    <a:pt x="299" y="3430"/>
                  </a:lnTo>
                  <a:lnTo>
                    <a:pt x="477" y="3727"/>
                  </a:lnTo>
                  <a:lnTo>
                    <a:pt x="787" y="3835"/>
                  </a:lnTo>
                  <a:lnTo>
                    <a:pt x="918" y="4025"/>
                  </a:lnTo>
                  <a:lnTo>
                    <a:pt x="1251" y="4025"/>
                  </a:lnTo>
                  <a:lnTo>
                    <a:pt x="1334" y="4156"/>
                  </a:lnTo>
                  <a:lnTo>
                    <a:pt x="1501" y="4263"/>
                  </a:lnTo>
                  <a:cubicBezTo>
                    <a:pt x="1540" y="4288"/>
                    <a:pt x="1572" y="4299"/>
                    <a:pt x="1598" y="4299"/>
                  </a:cubicBezTo>
                  <a:cubicBezTo>
                    <a:pt x="1683" y="4299"/>
                    <a:pt x="1699" y="4182"/>
                    <a:pt x="1644" y="4073"/>
                  </a:cubicBezTo>
                  <a:lnTo>
                    <a:pt x="1465" y="3763"/>
                  </a:lnTo>
                  <a:lnTo>
                    <a:pt x="1358" y="3061"/>
                  </a:lnTo>
                  <a:lnTo>
                    <a:pt x="1537" y="2453"/>
                  </a:lnTo>
                  <a:lnTo>
                    <a:pt x="1644" y="2715"/>
                  </a:lnTo>
                  <a:lnTo>
                    <a:pt x="1644" y="3096"/>
                  </a:lnTo>
                  <a:cubicBezTo>
                    <a:pt x="1651" y="3259"/>
                    <a:pt x="1755" y="3375"/>
                    <a:pt x="1832" y="3375"/>
                  </a:cubicBezTo>
                  <a:cubicBezTo>
                    <a:pt x="1880" y="3375"/>
                    <a:pt x="1918" y="3331"/>
                    <a:pt x="1918" y="3227"/>
                  </a:cubicBezTo>
                  <a:lnTo>
                    <a:pt x="1918" y="2739"/>
                  </a:lnTo>
                  <a:lnTo>
                    <a:pt x="1882" y="2049"/>
                  </a:lnTo>
                  <a:lnTo>
                    <a:pt x="1287" y="1287"/>
                  </a:lnTo>
                  <a:lnTo>
                    <a:pt x="584" y="1"/>
                  </a:lnTo>
                  <a:close/>
                </a:path>
              </a:pathLst>
            </a:custGeom>
            <a:solidFill>
              <a:srgbClr val="EBAB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164;p46">
              <a:extLst>
                <a:ext uri="{FF2B5EF4-FFF2-40B4-BE49-F238E27FC236}">
                  <a16:creationId xmlns:a16="http://schemas.microsoft.com/office/drawing/2014/main" id="{2ABA50A7-A035-A730-1F0F-711E5DE8DFC2}"/>
                </a:ext>
              </a:extLst>
            </p:cNvPr>
            <p:cNvSpPr/>
            <p:nvPr/>
          </p:nvSpPr>
          <p:spPr>
            <a:xfrm>
              <a:off x="4658275" y="1881669"/>
              <a:ext cx="338259" cy="414219"/>
            </a:xfrm>
            <a:custGeom>
              <a:avLst/>
              <a:gdLst/>
              <a:ahLst/>
              <a:cxnLst/>
              <a:rect l="l" t="t" r="r" b="b"/>
              <a:pathLst>
                <a:path w="4275" h="5235" extrusionOk="0">
                  <a:moveTo>
                    <a:pt x="1920" y="0"/>
                  </a:moveTo>
                  <a:cubicBezTo>
                    <a:pt x="1583" y="0"/>
                    <a:pt x="1251" y="94"/>
                    <a:pt x="965" y="309"/>
                  </a:cubicBezTo>
                  <a:cubicBezTo>
                    <a:pt x="0" y="1036"/>
                    <a:pt x="0" y="2405"/>
                    <a:pt x="989" y="3536"/>
                  </a:cubicBezTo>
                  <a:cubicBezTo>
                    <a:pt x="1000" y="3548"/>
                    <a:pt x="762" y="4453"/>
                    <a:pt x="1965" y="4893"/>
                  </a:cubicBezTo>
                  <a:cubicBezTo>
                    <a:pt x="2486" y="5084"/>
                    <a:pt x="2871" y="5235"/>
                    <a:pt x="3156" y="5235"/>
                  </a:cubicBezTo>
                  <a:cubicBezTo>
                    <a:pt x="3529" y="5235"/>
                    <a:pt x="3731" y="4977"/>
                    <a:pt x="3846" y="4215"/>
                  </a:cubicBezTo>
                  <a:cubicBezTo>
                    <a:pt x="4048" y="2857"/>
                    <a:pt x="4275" y="2191"/>
                    <a:pt x="3846" y="1214"/>
                  </a:cubicBezTo>
                  <a:cubicBezTo>
                    <a:pt x="3545" y="528"/>
                    <a:pt x="2719" y="0"/>
                    <a:pt x="1920" y="0"/>
                  </a:cubicBezTo>
                  <a:close/>
                </a:path>
              </a:pathLst>
            </a:custGeom>
            <a:solidFill>
              <a:srgbClr val="FFE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165;p46">
              <a:extLst>
                <a:ext uri="{FF2B5EF4-FFF2-40B4-BE49-F238E27FC236}">
                  <a16:creationId xmlns:a16="http://schemas.microsoft.com/office/drawing/2014/main" id="{E5B6BA23-BA40-7263-785B-08D7C2743011}"/>
                </a:ext>
              </a:extLst>
            </p:cNvPr>
            <p:cNvSpPr/>
            <p:nvPr/>
          </p:nvSpPr>
          <p:spPr>
            <a:xfrm>
              <a:off x="4582869" y="1860068"/>
              <a:ext cx="417464" cy="312860"/>
            </a:xfrm>
            <a:custGeom>
              <a:avLst/>
              <a:gdLst/>
              <a:ahLst/>
              <a:cxnLst/>
              <a:rect l="l" t="t" r="r" b="b"/>
              <a:pathLst>
                <a:path w="5276" h="3954" extrusionOk="0">
                  <a:moveTo>
                    <a:pt x="2826" y="0"/>
                  </a:moveTo>
                  <a:cubicBezTo>
                    <a:pt x="2493" y="0"/>
                    <a:pt x="2135" y="79"/>
                    <a:pt x="1763" y="273"/>
                  </a:cubicBezTo>
                  <a:cubicBezTo>
                    <a:pt x="1" y="1190"/>
                    <a:pt x="1406" y="3785"/>
                    <a:pt x="1537" y="3869"/>
                  </a:cubicBezTo>
                  <a:cubicBezTo>
                    <a:pt x="1608" y="3916"/>
                    <a:pt x="1680" y="3940"/>
                    <a:pt x="1763" y="3952"/>
                  </a:cubicBezTo>
                  <a:cubicBezTo>
                    <a:pt x="1763" y="3953"/>
                    <a:pt x="1763" y="3954"/>
                    <a:pt x="1764" y="3954"/>
                  </a:cubicBezTo>
                  <a:cubicBezTo>
                    <a:pt x="1780" y="3954"/>
                    <a:pt x="1913" y="3795"/>
                    <a:pt x="1928" y="3795"/>
                  </a:cubicBezTo>
                  <a:cubicBezTo>
                    <a:pt x="1929" y="3795"/>
                    <a:pt x="1930" y="3796"/>
                    <a:pt x="1930" y="3797"/>
                  </a:cubicBezTo>
                  <a:lnTo>
                    <a:pt x="2442" y="3690"/>
                  </a:lnTo>
                  <a:cubicBezTo>
                    <a:pt x="2430" y="3440"/>
                    <a:pt x="2465" y="3178"/>
                    <a:pt x="2561" y="2940"/>
                  </a:cubicBezTo>
                  <a:cubicBezTo>
                    <a:pt x="2561" y="2940"/>
                    <a:pt x="3561" y="2749"/>
                    <a:pt x="3942" y="2368"/>
                  </a:cubicBezTo>
                  <a:cubicBezTo>
                    <a:pt x="4311" y="1987"/>
                    <a:pt x="4549" y="2226"/>
                    <a:pt x="4692" y="2011"/>
                  </a:cubicBezTo>
                  <a:cubicBezTo>
                    <a:pt x="4754" y="1923"/>
                    <a:pt x="4814" y="1898"/>
                    <a:pt x="4862" y="1898"/>
                  </a:cubicBezTo>
                  <a:cubicBezTo>
                    <a:pt x="4924" y="1898"/>
                    <a:pt x="4966" y="1940"/>
                    <a:pt x="4966" y="1940"/>
                  </a:cubicBezTo>
                  <a:cubicBezTo>
                    <a:pt x="4966" y="1940"/>
                    <a:pt x="5275" y="1845"/>
                    <a:pt x="5109" y="1428"/>
                  </a:cubicBezTo>
                  <a:cubicBezTo>
                    <a:pt x="4986" y="1099"/>
                    <a:pt x="4072" y="0"/>
                    <a:pt x="282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166;p46">
              <a:extLst>
                <a:ext uri="{FF2B5EF4-FFF2-40B4-BE49-F238E27FC236}">
                  <a16:creationId xmlns:a16="http://schemas.microsoft.com/office/drawing/2014/main" id="{F3428CF7-36AA-A968-8B3C-2E93B711CDFD}"/>
                </a:ext>
              </a:extLst>
            </p:cNvPr>
            <p:cNvSpPr/>
            <p:nvPr/>
          </p:nvSpPr>
          <p:spPr>
            <a:xfrm>
              <a:off x="4702506" y="2078058"/>
              <a:ext cx="59423" cy="94792"/>
            </a:xfrm>
            <a:custGeom>
              <a:avLst/>
              <a:gdLst/>
              <a:ahLst/>
              <a:cxnLst/>
              <a:rect l="l" t="t" r="r" b="b"/>
              <a:pathLst>
                <a:path w="751" h="1198" extrusionOk="0">
                  <a:moveTo>
                    <a:pt x="198" y="1"/>
                  </a:moveTo>
                  <a:cubicBezTo>
                    <a:pt x="158" y="1"/>
                    <a:pt x="119" y="10"/>
                    <a:pt x="84" y="30"/>
                  </a:cubicBezTo>
                  <a:cubicBezTo>
                    <a:pt x="25" y="102"/>
                    <a:pt x="1" y="185"/>
                    <a:pt x="25" y="268"/>
                  </a:cubicBezTo>
                  <a:cubicBezTo>
                    <a:pt x="37" y="530"/>
                    <a:pt x="96" y="780"/>
                    <a:pt x="227" y="1006"/>
                  </a:cubicBezTo>
                  <a:cubicBezTo>
                    <a:pt x="272" y="1097"/>
                    <a:pt x="350" y="1198"/>
                    <a:pt x="449" y="1198"/>
                  </a:cubicBezTo>
                  <a:cubicBezTo>
                    <a:pt x="454" y="1198"/>
                    <a:pt x="460" y="1198"/>
                    <a:pt x="465" y="1197"/>
                  </a:cubicBezTo>
                  <a:cubicBezTo>
                    <a:pt x="572" y="1173"/>
                    <a:pt x="608" y="1090"/>
                    <a:pt x="632" y="1006"/>
                  </a:cubicBezTo>
                  <a:cubicBezTo>
                    <a:pt x="751" y="661"/>
                    <a:pt x="680" y="256"/>
                    <a:pt x="358" y="54"/>
                  </a:cubicBezTo>
                  <a:cubicBezTo>
                    <a:pt x="310" y="19"/>
                    <a:pt x="253" y="1"/>
                    <a:pt x="198" y="1"/>
                  </a:cubicBezTo>
                  <a:close/>
                </a:path>
              </a:pathLst>
            </a:custGeom>
            <a:solidFill>
              <a:srgbClr val="EBAB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167;p46">
              <a:extLst>
                <a:ext uri="{FF2B5EF4-FFF2-40B4-BE49-F238E27FC236}">
                  <a16:creationId xmlns:a16="http://schemas.microsoft.com/office/drawing/2014/main" id="{08DF93E9-7C85-C5E6-09C2-0FDD411840C6}"/>
                </a:ext>
              </a:extLst>
            </p:cNvPr>
            <p:cNvSpPr/>
            <p:nvPr/>
          </p:nvSpPr>
          <p:spPr>
            <a:xfrm>
              <a:off x="4743967" y="2778473"/>
              <a:ext cx="275197" cy="141396"/>
            </a:xfrm>
            <a:custGeom>
              <a:avLst/>
              <a:gdLst/>
              <a:ahLst/>
              <a:cxnLst/>
              <a:rect l="l" t="t" r="r" b="b"/>
              <a:pathLst>
                <a:path w="3478" h="1787" extrusionOk="0">
                  <a:moveTo>
                    <a:pt x="3465" y="1"/>
                  </a:moveTo>
                  <a:cubicBezTo>
                    <a:pt x="3180" y="453"/>
                    <a:pt x="2334" y="1275"/>
                    <a:pt x="1" y="1608"/>
                  </a:cubicBezTo>
                  <a:lnTo>
                    <a:pt x="25" y="1787"/>
                  </a:lnTo>
                  <a:cubicBezTo>
                    <a:pt x="2132" y="1477"/>
                    <a:pt x="3073" y="798"/>
                    <a:pt x="3477" y="298"/>
                  </a:cubicBezTo>
                  <a:cubicBezTo>
                    <a:pt x="3477" y="203"/>
                    <a:pt x="3465" y="108"/>
                    <a:pt x="3465" y="1"/>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168;p46">
              <a:extLst>
                <a:ext uri="{FF2B5EF4-FFF2-40B4-BE49-F238E27FC236}">
                  <a16:creationId xmlns:a16="http://schemas.microsoft.com/office/drawing/2014/main" id="{87206486-6052-238C-91D4-BCB90337C413}"/>
                </a:ext>
              </a:extLst>
            </p:cNvPr>
            <p:cNvSpPr/>
            <p:nvPr/>
          </p:nvSpPr>
          <p:spPr>
            <a:xfrm>
              <a:off x="4743967" y="2632487"/>
              <a:ext cx="288411" cy="163947"/>
            </a:xfrm>
            <a:custGeom>
              <a:avLst/>
              <a:gdLst/>
              <a:ahLst/>
              <a:cxnLst/>
              <a:rect l="l" t="t" r="r" b="b"/>
              <a:pathLst>
                <a:path w="3645" h="2072" extrusionOk="0">
                  <a:moveTo>
                    <a:pt x="3620" y="0"/>
                  </a:moveTo>
                  <a:cubicBezTo>
                    <a:pt x="3620" y="12"/>
                    <a:pt x="3263" y="1417"/>
                    <a:pt x="1" y="1893"/>
                  </a:cubicBezTo>
                  <a:lnTo>
                    <a:pt x="25" y="2072"/>
                  </a:lnTo>
                  <a:cubicBezTo>
                    <a:pt x="2334" y="1727"/>
                    <a:pt x="3239" y="941"/>
                    <a:pt x="3585" y="453"/>
                  </a:cubicBezTo>
                  <a:cubicBezTo>
                    <a:pt x="3608" y="298"/>
                    <a:pt x="3632" y="155"/>
                    <a:pt x="3644"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169;p46">
              <a:extLst>
                <a:ext uri="{FF2B5EF4-FFF2-40B4-BE49-F238E27FC236}">
                  <a16:creationId xmlns:a16="http://schemas.microsoft.com/office/drawing/2014/main" id="{558F34A7-AD8D-579F-AC32-DFFFD0E32AFB}"/>
                </a:ext>
              </a:extLst>
            </p:cNvPr>
            <p:cNvSpPr/>
            <p:nvPr/>
          </p:nvSpPr>
          <p:spPr>
            <a:xfrm>
              <a:off x="4743967" y="2511900"/>
              <a:ext cx="297826" cy="160228"/>
            </a:xfrm>
            <a:custGeom>
              <a:avLst/>
              <a:gdLst/>
              <a:ahLst/>
              <a:cxnLst/>
              <a:rect l="l" t="t" r="r" b="b"/>
              <a:pathLst>
                <a:path w="3764" h="2025" extrusionOk="0">
                  <a:moveTo>
                    <a:pt x="3763" y="0"/>
                  </a:moveTo>
                  <a:cubicBezTo>
                    <a:pt x="3454" y="464"/>
                    <a:pt x="2501" y="1488"/>
                    <a:pt x="1" y="1846"/>
                  </a:cubicBezTo>
                  <a:lnTo>
                    <a:pt x="25" y="2024"/>
                  </a:lnTo>
                  <a:cubicBezTo>
                    <a:pt x="2239" y="1703"/>
                    <a:pt x="3275" y="893"/>
                    <a:pt x="3739" y="357"/>
                  </a:cubicBezTo>
                  <a:cubicBezTo>
                    <a:pt x="3739" y="238"/>
                    <a:pt x="3751" y="131"/>
                    <a:pt x="3763"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170;p46">
              <a:extLst>
                <a:ext uri="{FF2B5EF4-FFF2-40B4-BE49-F238E27FC236}">
                  <a16:creationId xmlns:a16="http://schemas.microsoft.com/office/drawing/2014/main" id="{DD9083B1-1018-BF14-7D83-17EDE88798D8}"/>
                </a:ext>
              </a:extLst>
            </p:cNvPr>
            <p:cNvSpPr/>
            <p:nvPr/>
          </p:nvSpPr>
          <p:spPr>
            <a:xfrm>
              <a:off x="4521626" y="2369634"/>
              <a:ext cx="533303" cy="196942"/>
            </a:xfrm>
            <a:custGeom>
              <a:avLst/>
              <a:gdLst/>
              <a:ahLst/>
              <a:cxnLst/>
              <a:rect l="l" t="t" r="r" b="b"/>
              <a:pathLst>
                <a:path w="6740" h="2489" extrusionOk="0">
                  <a:moveTo>
                    <a:pt x="6740" y="0"/>
                  </a:moveTo>
                  <a:lnTo>
                    <a:pt x="6740" y="0"/>
                  </a:lnTo>
                  <a:cubicBezTo>
                    <a:pt x="6200" y="1008"/>
                    <a:pt x="4443" y="2312"/>
                    <a:pt x="1578" y="2312"/>
                  </a:cubicBezTo>
                  <a:cubicBezTo>
                    <a:pt x="1092" y="2312"/>
                    <a:pt x="574" y="2274"/>
                    <a:pt x="25" y="2191"/>
                  </a:cubicBezTo>
                  <a:lnTo>
                    <a:pt x="1" y="2370"/>
                  </a:lnTo>
                  <a:cubicBezTo>
                    <a:pt x="513" y="2453"/>
                    <a:pt x="1037" y="2489"/>
                    <a:pt x="1561" y="2489"/>
                  </a:cubicBezTo>
                  <a:cubicBezTo>
                    <a:pt x="4240" y="2489"/>
                    <a:pt x="5990" y="1370"/>
                    <a:pt x="6704" y="381"/>
                  </a:cubicBezTo>
                  <a:cubicBezTo>
                    <a:pt x="6716" y="250"/>
                    <a:pt x="6728" y="131"/>
                    <a:pt x="6740"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171;p46">
              <a:extLst>
                <a:ext uri="{FF2B5EF4-FFF2-40B4-BE49-F238E27FC236}">
                  <a16:creationId xmlns:a16="http://schemas.microsoft.com/office/drawing/2014/main" id="{83F0393C-BE6B-E25D-9C74-5EBF036953FD}"/>
                </a:ext>
              </a:extLst>
            </p:cNvPr>
            <p:cNvSpPr/>
            <p:nvPr/>
          </p:nvSpPr>
          <p:spPr>
            <a:xfrm>
              <a:off x="4377539" y="2273497"/>
              <a:ext cx="314680" cy="380196"/>
            </a:xfrm>
            <a:custGeom>
              <a:avLst/>
              <a:gdLst/>
              <a:ahLst/>
              <a:cxnLst/>
              <a:rect l="l" t="t" r="r" b="b"/>
              <a:pathLst>
                <a:path w="3977" h="4805" extrusionOk="0">
                  <a:moveTo>
                    <a:pt x="2536" y="1"/>
                  </a:moveTo>
                  <a:cubicBezTo>
                    <a:pt x="72" y="227"/>
                    <a:pt x="0" y="3847"/>
                    <a:pt x="0" y="3858"/>
                  </a:cubicBezTo>
                  <a:cubicBezTo>
                    <a:pt x="713" y="4604"/>
                    <a:pt x="1446" y="4804"/>
                    <a:pt x="2027" y="4804"/>
                  </a:cubicBezTo>
                  <a:cubicBezTo>
                    <a:pt x="2699" y="4804"/>
                    <a:pt x="3167" y="4537"/>
                    <a:pt x="3167" y="4537"/>
                  </a:cubicBezTo>
                  <a:cubicBezTo>
                    <a:pt x="3977" y="1584"/>
                    <a:pt x="2536" y="1"/>
                    <a:pt x="2536" y="1"/>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172;p46">
              <a:extLst>
                <a:ext uri="{FF2B5EF4-FFF2-40B4-BE49-F238E27FC236}">
                  <a16:creationId xmlns:a16="http://schemas.microsoft.com/office/drawing/2014/main" id="{D08C2182-95ED-2D3D-4501-AE4539C3AE63}"/>
                </a:ext>
              </a:extLst>
            </p:cNvPr>
            <p:cNvSpPr/>
            <p:nvPr/>
          </p:nvSpPr>
          <p:spPr>
            <a:xfrm>
              <a:off x="4379438" y="2280143"/>
              <a:ext cx="267601" cy="344827"/>
            </a:xfrm>
            <a:custGeom>
              <a:avLst/>
              <a:gdLst/>
              <a:ahLst/>
              <a:cxnLst/>
              <a:rect l="l" t="t" r="r" b="b"/>
              <a:pathLst>
                <a:path w="3382" h="4358" extrusionOk="0">
                  <a:moveTo>
                    <a:pt x="2072" y="0"/>
                  </a:moveTo>
                  <a:cubicBezTo>
                    <a:pt x="369" y="322"/>
                    <a:pt x="36" y="2786"/>
                    <a:pt x="0" y="3417"/>
                  </a:cubicBezTo>
                  <a:cubicBezTo>
                    <a:pt x="500" y="3905"/>
                    <a:pt x="1393" y="4358"/>
                    <a:pt x="2000" y="4358"/>
                  </a:cubicBezTo>
                  <a:cubicBezTo>
                    <a:pt x="2286" y="4358"/>
                    <a:pt x="2572" y="4298"/>
                    <a:pt x="2846" y="4191"/>
                  </a:cubicBezTo>
                  <a:cubicBezTo>
                    <a:pt x="3381" y="2036"/>
                    <a:pt x="2584" y="524"/>
                    <a:pt x="2072" y="0"/>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173;p46">
              <a:extLst>
                <a:ext uri="{FF2B5EF4-FFF2-40B4-BE49-F238E27FC236}">
                  <a16:creationId xmlns:a16="http://schemas.microsoft.com/office/drawing/2014/main" id="{077B729A-9550-5EC7-E9C5-89D3347C2FBA}"/>
                </a:ext>
              </a:extLst>
            </p:cNvPr>
            <p:cNvSpPr/>
            <p:nvPr/>
          </p:nvSpPr>
          <p:spPr>
            <a:xfrm>
              <a:off x="4422720" y="2295019"/>
              <a:ext cx="134829" cy="135937"/>
            </a:xfrm>
            <a:custGeom>
              <a:avLst/>
              <a:gdLst/>
              <a:ahLst/>
              <a:cxnLst/>
              <a:rect l="l" t="t" r="r" b="b"/>
              <a:pathLst>
                <a:path w="1704" h="1718" extrusionOk="0">
                  <a:moveTo>
                    <a:pt x="1334" y="1"/>
                  </a:moveTo>
                  <a:cubicBezTo>
                    <a:pt x="1051" y="1"/>
                    <a:pt x="631" y="426"/>
                    <a:pt x="513" y="574"/>
                  </a:cubicBezTo>
                  <a:cubicBezTo>
                    <a:pt x="370" y="741"/>
                    <a:pt x="251" y="919"/>
                    <a:pt x="156" y="1122"/>
                  </a:cubicBezTo>
                  <a:cubicBezTo>
                    <a:pt x="120" y="1217"/>
                    <a:pt x="84" y="1312"/>
                    <a:pt x="60" y="1420"/>
                  </a:cubicBezTo>
                  <a:cubicBezTo>
                    <a:pt x="36" y="1491"/>
                    <a:pt x="36" y="1670"/>
                    <a:pt x="1" y="1717"/>
                  </a:cubicBezTo>
                  <a:cubicBezTo>
                    <a:pt x="275" y="1396"/>
                    <a:pt x="608" y="1134"/>
                    <a:pt x="977" y="931"/>
                  </a:cubicBezTo>
                  <a:cubicBezTo>
                    <a:pt x="1108" y="872"/>
                    <a:pt x="1239" y="800"/>
                    <a:pt x="1358" y="717"/>
                  </a:cubicBezTo>
                  <a:cubicBezTo>
                    <a:pt x="1537" y="574"/>
                    <a:pt x="1703" y="265"/>
                    <a:pt x="1489" y="62"/>
                  </a:cubicBezTo>
                  <a:cubicBezTo>
                    <a:pt x="1446" y="19"/>
                    <a:pt x="1393" y="1"/>
                    <a:pt x="133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174;p46">
              <a:extLst>
                <a:ext uri="{FF2B5EF4-FFF2-40B4-BE49-F238E27FC236}">
                  <a16:creationId xmlns:a16="http://schemas.microsoft.com/office/drawing/2014/main" id="{F71B6820-0917-0CB1-A62D-72791061D078}"/>
                </a:ext>
              </a:extLst>
            </p:cNvPr>
            <p:cNvSpPr/>
            <p:nvPr/>
          </p:nvSpPr>
          <p:spPr>
            <a:xfrm>
              <a:off x="4842003" y="3038320"/>
              <a:ext cx="69788" cy="216011"/>
            </a:xfrm>
            <a:custGeom>
              <a:avLst/>
              <a:gdLst/>
              <a:ahLst/>
              <a:cxnLst/>
              <a:rect l="l" t="t" r="r" b="b"/>
              <a:pathLst>
                <a:path w="882" h="2730" extrusionOk="0">
                  <a:moveTo>
                    <a:pt x="494" y="0"/>
                  </a:moveTo>
                  <a:cubicBezTo>
                    <a:pt x="433" y="0"/>
                    <a:pt x="353" y="27"/>
                    <a:pt x="274" y="27"/>
                  </a:cubicBezTo>
                  <a:cubicBezTo>
                    <a:pt x="155" y="27"/>
                    <a:pt x="36" y="62"/>
                    <a:pt x="12" y="169"/>
                  </a:cubicBezTo>
                  <a:cubicBezTo>
                    <a:pt x="0" y="253"/>
                    <a:pt x="24" y="324"/>
                    <a:pt x="71" y="384"/>
                  </a:cubicBezTo>
                  <a:cubicBezTo>
                    <a:pt x="488" y="1110"/>
                    <a:pt x="762" y="1908"/>
                    <a:pt x="881" y="2729"/>
                  </a:cubicBezTo>
                  <a:cubicBezTo>
                    <a:pt x="810" y="2217"/>
                    <a:pt x="798" y="1693"/>
                    <a:pt x="738" y="1181"/>
                  </a:cubicBezTo>
                  <a:cubicBezTo>
                    <a:pt x="714" y="920"/>
                    <a:pt x="679" y="669"/>
                    <a:pt x="631" y="408"/>
                  </a:cubicBezTo>
                  <a:cubicBezTo>
                    <a:pt x="619" y="324"/>
                    <a:pt x="631" y="86"/>
                    <a:pt x="572" y="27"/>
                  </a:cubicBezTo>
                  <a:cubicBezTo>
                    <a:pt x="552" y="7"/>
                    <a:pt x="525" y="0"/>
                    <a:pt x="494" y="0"/>
                  </a:cubicBez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175;p46">
              <a:extLst>
                <a:ext uri="{FF2B5EF4-FFF2-40B4-BE49-F238E27FC236}">
                  <a16:creationId xmlns:a16="http://schemas.microsoft.com/office/drawing/2014/main" id="{925FBCB2-BD7F-7CC8-637B-7704455B8DC9}"/>
                </a:ext>
              </a:extLst>
            </p:cNvPr>
            <p:cNvSpPr/>
            <p:nvPr/>
          </p:nvSpPr>
          <p:spPr>
            <a:xfrm>
              <a:off x="4620611" y="3863753"/>
              <a:ext cx="44310" cy="212055"/>
            </a:xfrm>
            <a:custGeom>
              <a:avLst/>
              <a:gdLst/>
              <a:ahLst/>
              <a:cxnLst/>
              <a:rect l="l" t="t" r="r" b="b"/>
              <a:pathLst>
                <a:path w="560" h="2680" extrusionOk="0">
                  <a:moveTo>
                    <a:pt x="424" y="1"/>
                  </a:moveTo>
                  <a:cubicBezTo>
                    <a:pt x="310" y="1"/>
                    <a:pt x="160" y="91"/>
                    <a:pt x="107" y="167"/>
                  </a:cubicBezTo>
                  <a:cubicBezTo>
                    <a:pt x="36" y="310"/>
                    <a:pt x="0" y="489"/>
                    <a:pt x="12" y="655"/>
                  </a:cubicBezTo>
                  <a:lnTo>
                    <a:pt x="0" y="2679"/>
                  </a:lnTo>
                  <a:lnTo>
                    <a:pt x="381" y="941"/>
                  </a:lnTo>
                  <a:lnTo>
                    <a:pt x="476" y="524"/>
                  </a:lnTo>
                  <a:cubicBezTo>
                    <a:pt x="524" y="393"/>
                    <a:pt x="548" y="251"/>
                    <a:pt x="560" y="108"/>
                  </a:cubicBezTo>
                  <a:cubicBezTo>
                    <a:pt x="542" y="30"/>
                    <a:pt x="489" y="1"/>
                    <a:pt x="42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176;p46">
              <a:extLst>
                <a:ext uri="{FF2B5EF4-FFF2-40B4-BE49-F238E27FC236}">
                  <a16:creationId xmlns:a16="http://schemas.microsoft.com/office/drawing/2014/main" id="{3461AF77-46B3-8901-8265-66BC8A6BAEF2}"/>
                </a:ext>
              </a:extLst>
            </p:cNvPr>
            <p:cNvSpPr/>
            <p:nvPr/>
          </p:nvSpPr>
          <p:spPr>
            <a:xfrm>
              <a:off x="4411405" y="3201476"/>
              <a:ext cx="95267" cy="40591"/>
            </a:xfrm>
            <a:custGeom>
              <a:avLst/>
              <a:gdLst/>
              <a:ahLst/>
              <a:cxnLst/>
              <a:rect l="l" t="t" r="r" b="b"/>
              <a:pathLst>
                <a:path w="1204" h="513" extrusionOk="0">
                  <a:moveTo>
                    <a:pt x="523" y="0"/>
                  </a:moveTo>
                  <a:cubicBezTo>
                    <a:pt x="332" y="0"/>
                    <a:pt x="143" y="77"/>
                    <a:pt x="1" y="227"/>
                  </a:cubicBezTo>
                  <a:lnTo>
                    <a:pt x="1203" y="512"/>
                  </a:lnTo>
                  <a:cubicBezTo>
                    <a:pt x="1120" y="286"/>
                    <a:pt x="941" y="120"/>
                    <a:pt x="715" y="60"/>
                  </a:cubicBezTo>
                  <a:lnTo>
                    <a:pt x="810" y="60"/>
                  </a:lnTo>
                  <a:cubicBezTo>
                    <a:pt x="718" y="20"/>
                    <a:pt x="620" y="0"/>
                    <a:pt x="52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177;p46">
              <a:extLst>
                <a:ext uri="{FF2B5EF4-FFF2-40B4-BE49-F238E27FC236}">
                  <a16:creationId xmlns:a16="http://schemas.microsoft.com/office/drawing/2014/main" id="{1DD0970F-F59D-53B2-3B64-BC23D135F2B1}"/>
                </a:ext>
              </a:extLst>
            </p:cNvPr>
            <p:cNvSpPr/>
            <p:nvPr/>
          </p:nvSpPr>
          <p:spPr>
            <a:xfrm>
              <a:off x="4589515" y="1842186"/>
              <a:ext cx="409868" cy="453070"/>
            </a:xfrm>
            <a:custGeom>
              <a:avLst/>
              <a:gdLst/>
              <a:ahLst/>
              <a:cxnLst/>
              <a:rect l="l" t="t" r="r" b="b"/>
              <a:pathLst>
                <a:path w="5180" h="5726" extrusionOk="0">
                  <a:moveTo>
                    <a:pt x="2856" y="0"/>
                  </a:moveTo>
                  <a:cubicBezTo>
                    <a:pt x="2453" y="0"/>
                    <a:pt x="2010" y="102"/>
                    <a:pt x="1548" y="368"/>
                  </a:cubicBezTo>
                  <a:cubicBezTo>
                    <a:pt x="0" y="1249"/>
                    <a:pt x="881" y="3511"/>
                    <a:pt x="1119" y="3773"/>
                  </a:cubicBezTo>
                  <a:cubicBezTo>
                    <a:pt x="1357" y="4047"/>
                    <a:pt x="1119" y="4499"/>
                    <a:pt x="1119" y="4499"/>
                  </a:cubicBezTo>
                  <a:cubicBezTo>
                    <a:pt x="1182" y="4681"/>
                    <a:pt x="1361" y="4724"/>
                    <a:pt x="1516" y="4724"/>
                  </a:cubicBezTo>
                  <a:cubicBezTo>
                    <a:pt x="1654" y="4724"/>
                    <a:pt x="1774" y="4690"/>
                    <a:pt x="1774" y="4690"/>
                  </a:cubicBezTo>
                  <a:cubicBezTo>
                    <a:pt x="2036" y="5476"/>
                    <a:pt x="3584" y="5726"/>
                    <a:pt x="3584" y="5726"/>
                  </a:cubicBezTo>
                  <a:lnTo>
                    <a:pt x="3727" y="4690"/>
                  </a:lnTo>
                  <a:cubicBezTo>
                    <a:pt x="2989" y="4654"/>
                    <a:pt x="2512" y="4321"/>
                    <a:pt x="2715" y="3190"/>
                  </a:cubicBezTo>
                  <a:lnTo>
                    <a:pt x="2715" y="3190"/>
                  </a:lnTo>
                  <a:cubicBezTo>
                    <a:pt x="2947" y="3214"/>
                    <a:pt x="3156" y="3226"/>
                    <a:pt x="3345" y="3226"/>
                  </a:cubicBezTo>
                  <a:cubicBezTo>
                    <a:pt x="4967" y="3226"/>
                    <a:pt x="5072" y="2404"/>
                    <a:pt x="5072" y="2404"/>
                  </a:cubicBezTo>
                  <a:cubicBezTo>
                    <a:pt x="5179" y="1856"/>
                    <a:pt x="5048" y="1285"/>
                    <a:pt x="4715" y="844"/>
                  </a:cubicBezTo>
                  <a:cubicBezTo>
                    <a:pt x="4523" y="560"/>
                    <a:pt x="3803" y="0"/>
                    <a:pt x="2856" y="0"/>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178;p46">
              <a:extLst>
                <a:ext uri="{FF2B5EF4-FFF2-40B4-BE49-F238E27FC236}">
                  <a16:creationId xmlns:a16="http://schemas.microsoft.com/office/drawing/2014/main" id="{FA8064FD-0294-9743-BEFB-3C2C48D15710}"/>
                </a:ext>
              </a:extLst>
            </p:cNvPr>
            <p:cNvSpPr/>
            <p:nvPr/>
          </p:nvSpPr>
          <p:spPr>
            <a:xfrm>
              <a:off x="4949376" y="2010722"/>
              <a:ext cx="44310" cy="265702"/>
            </a:xfrm>
            <a:custGeom>
              <a:avLst/>
              <a:gdLst/>
              <a:ahLst/>
              <a:cxnLst/>
              <a:rect l="l" t="t" r="r" b="b"/>
              <a:pathLst>
                <a:path w="560" h="3358" extrusionOk="0">
                  <a:moveTo>
                    <a:pt x="560" y="0"/>
                  </a:moveTo>
                  <a:lnTo>
                    <a:pt x="560" y="0"/>
                  </a:lnTo>
                  <a:cubicBezTo>
                    <a:pt x="381" y="12"/>
                    <a:pt x="262" y="191"/>
                    <a:pt x="310" y="357"/>
                  </a:cubicBezTo>
                  <a:cubicBezTo>
                    <a:pt x="381" y="679"/>
                    <a:pt x="322" y="1774"/>
                    <a:pt x="286" y="1965"/>
                  </a:cubicBezTo>
                  <a:cubicBezTo>
                    <a:pt x="201" y="2315"/>
                    <a:pt x="40" y="2334"/>
                    <a:pt x="7" y="2334"/>
                  </a:cubicBezTo>
                  <a:cubicBezTo>
                    <a:pt x="3" y="2334"/>
                    <a:pt x="0" y="2334"/>
                    <a:pt x="0" y="2334"/>
                  </a:cubicBezTo>
                  <a:lnTo>
                    <a:pt x="0" y="3358"/>
                  </a:lnTo>
                  <a:cubicBezTo>
                    <a:pt x="334" y="2738"/>
                    <a:pt x="429" y="1465"/>
                    <a:pt x="560" y="0"/>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179;p46">
              <a:extLst>
                <a:ext uri="{FF2B5EF4-FFF2-40B4-BE49-F238E27FC236}">
                  <a16:creationId xmlns:a16="http://schemas.microsoft.com/office/drawing/2014/main" id="{04753F22-31B5-C755-6382-8A40BCA78460}"/>
                </a:ext>
              </a:extLst>
            </p:cNvPr>
            <p:cNvSpPr/>
            <p:nvPr/>
          </p:nvSpPr>
          <p:spPr>
            <a:xfrm>
              <a:off x="4619187" y="1972109"/>
              <a:ext cx="403300" cy="90835"/>
            </a:xfrm>
            <a:custGeom>
              <a:avLst/>
              <a:gdLst/>
              <a:ahLst/>
              <a:cxnLst/>
              <a:rect l="l" t="t" r="r" b="b"/>
              <a:pathLst>
                <a:path w="5097" h="1148" extrusionOk="0">
                  <a:moveTo>
                    <a:pt x="4815" y="0"/>
                  </a:moveTo>
                  <a:cubicBezTo>
                    <a:pt x="4749" y="0"/>
                    <a:pt x="4683" y="32"/>
                    <a:pt x="4638" y="107"/>
                  </a:cubicBezTo>
                  <a:cubicBezTo>
                    <a:pt x="4471" y="417"/>
                    <a:pt x="3995" y="631"/>
                    <a:pt x="3328" y="702"/>
                  </a:cubicBezTo>
                  <a:cubicBezTo>
                    <a:pt x="3146" y="722"/>
                    <a:pt x="2959" y="731"/>
                    <a:pt x="2772" y="731"/>
                  </a:cubicBezTo>
                  <a:cubicBezTo>
                    <a:pt x="1712" y="731"/>
                    <a:pt x="647" y="443"/>
                    <a:pt x="435" y="190"/>
                  </a:cubicBezTo>
                  <a:cubicBezTo>
                    <a:pt x="390" y="143"/>
                    <a:pt x="338" y="123"/>
                    <a:pt x="288" y="123"/>
                  </a:cubicBezTo>
                  <a:cubicBezTo>
                    <a:pt x="136" y="123"/>
                    <a:pt x="0" y="303"/>
                    <a:pt x="125" y="464"/>
                  </a:cubicBezTo>
                  <a:cubicBezTo>
                    <a:pt x="459" y="845"/>
                    <a:pt x="1697" y="1143"/>
                    <a:pt x="2816" y="1143"/>
                  </a:cubicBezTo>
                  <a:cubicBezTo>
                    <a:pt x="2868" y="1146"/>
                    <a:pt x="2922" y="1148"/>
                    <a:pt x="2976" y="1148"/>
                  </a:cubicBezTo>
                  <a:cubicBezTo>
                    <a:pt x="3106" y="1148"/>
                    <a:pt x="3241" y="1139"/>
                    <a:pt x="3376" y="1131"/>
                  </a:cubicBezTo>
                  <a:cubicBezTo>
                    <a:pt x="4197" y="1036"/>
                    <a:pt x="4757" y="762"/>
                    <a:pt x="5007" y="309"/>
                  </a:cubicBezTo>
                  <a:cubicBezTo>
                    <a:pt x="5096" y="147"/>
                    <a:pt x="4958" y="0"/>
                    <a:pt x="4815"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180;p46">
              <a:extLst>
                <a:ext uri="{FF2B5EF4-FFF2-40B4-BE49-F238E27FC236}">
                  <a16:creationId xmlns:a16="http://schemas.microsoft.com/office/drawing/2014/main" id="{7A16A4BA-EC4B-AFC5-2499-B28E6BA797E2}"/>
                </a:ext>
              </a:extLst>
            </p:cNvPr>
            <p:cNvSpPr/>
            <p:nvPr/>
          </p:nvSpPr>
          <p:spPr>
            <a:xfrm>
              <a:off x="4797693" y="1797796"/>
              <a:ext cx="47158" cy="79046"/>
            </a:xfrm>
            <a:custGeom>
              <a:avLst/>
              <a:gdLst/>
              <a:ahLst/>
              <a:cxnLst/>
              <a:rect l="l" t="t" r="r" b="b"/>
              <a:pathLst>
                <a:path w="596" h="999" extrusionOk="0">
                  <a:moveTo>
                    <a:pt x="0" y="0"/>
                  </a:moveTo>
                  <a:lnTo>
                    <a:pt x="0" y="846"/>
                  </a:lnTo>
                  <a:cubicBezTo>
                    <a:pt x="0" y="954"/>
                    <a:pt x="125" y="999"/>
                    <a:pt x="260" y="999"/>
                  </a:cubicBezTo>
                  <a:cubicBezTo>
                    <a:pt x="420" y="999"/>
                    <a:pt x="596" y="936"/>
                    <a:pt x="596" y="846"/>
                  </a:cubicBezTo>
                  <a:lnTo>
                    <a:pt x="596" y="0"/>
                  </a:ln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181;p46">
              <a:extLst>
                <a:ext uri="{FF2B5EF4-FFF2-40B4-BE49-F238E27FC236}">
                  <a16:creationId xmlns:a16="http://schemas.microsoft.com/office/drawing/2014/main" id="{EF6A9F18-BC5F-FE07-2D17-9AE4B77042B1}"/>
                </a:ext>
              </a:extLst>
            </p:cNvPr>
            <p:cNvSpPr/>
            <p:nvPr/>
          </p:nvSpPr>
          <p:spPr>
            <a:xfrm>
              <a:off x="4597904" y="1692632"/>
              <a:ext cx="334620" cy="179614"/>
            </a:xfrm>
            <a:custGeom>
              <a:avLst/>
              <a:gdLst/>
              <a:ahLst/>
              <a:cxnLst/>
              <a:rect l="l" t="t" r="r" b="b"/>
              <a:pathLst>
                <a:path w="4229" h="2270" extrusionOk="0">
                  <a:moveTo>
                    <a:pt x="2190" y="0"/>
                  </a:moveTo>
                  <a:cubicBezTo>
                    <a:pt x="819" y="0"/>
                    <a:pt x="0" y="1331"/>
                    <a:pt x="217" y="2139"/>
                  </a:cubicBezTo>
                  <a:lnTo>
                    <a:pt x="1479" y="1877"/>
                  </a:lnTo>
                  <a:cubicBezTo>
                    <a:pt x="1630" y="1715"/>
                    <a:pt x="1850" y="1612"/>
                    <a:pt x="2067" y="1612"/>
                  </a:cubicBezTo>
                  <a:cubicBezTo>
                    <a:pt x="2089" y="1612"/>
                    <a:pt x="2111" y="1613"/>
                    <a:pt x="2133" y="1615"/>
                  </a:cubicBezTo>
                  <a:cubicBezTo>
                    <a:pt x="2622" y="1639"/>
                    <a:pt x="3074" y="1877"/>
                    <a:pt x="3372" y="2270"/>
                  </a:cubicBezTo>
                  <a:lnTo>
                    <a:pt x="3800" y="2139"/>
                  </a:lnTo>
                  <a:lnTo>
                    <a:pt x="4229" y="889"/>
                  </a:lnTo>
                  <a:cubicBezTo>
                    <a:pt x="3473" y="247"/>
                    <a:pt x="2780" y="0"/>
                    <a:pt x="2190" y="0"/>
                  </a:cubicBezTo>
                  <a:close/>
                </a:path>
              </a:pathLst>
            </a:custGeom>
            <a:solidFill>
              <a:srgbClr val="A51B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182;p46">
              <a:extLst>
                <a:ext uri="{FF2B5EF4-FFF2-40B4-BE49-F238E27FC236}">
                  <a16:creationId xmlns:a16="http://schemas.microsoft.com/office/drawing/2014/main" id="{765D8C23-E36F-BD4C-F0B0-D519B70EF5C3}"/>
                </a:ext>
              </a:extLst>
            </p:cNvPr>
            <p:cNvSpPr/>
            <p:nvPr/>
          </p:nvSpPr>
          <p:spPr>
            <a:xfrm>
              <a:off x="4865897" y="1761946"/>
              <a:ext cx="67889" cy="110300"/>
            </a:xfrm>
            <a:custGeom>
              <a:avLst/>
              <a:gdLst/>
              <a:ahLst/>
              <a:cxnLst/>
              <a:rect l="l" t="t" r="r" b="b"/>
              <a:pathLst>
                <a:path w="858" h="1394" extrusionOk="0">
                  <a:moveTo>
                    <a:pt x="858" y="1"/>
                  </a:moveTo>
                  <a:lnTo>
                    <a:pt x="382" y="48"/>
                  </a:lnTo>
                  <a:lnTo>
                    <a:pt x="1" y="1394"/>
                  </a:lnTo>
                  <a:lnTo>
                    <a:pt x="429" y="1263"/>
                  </a:lnTo>
                  <a:lnTo>
                    <a:pt x="858" y="1"/>
                  </a:lnTo>
                  <a:close/>
                </a:path>
              </a:pathLst>
            </a:custGeom>
            <a:solidFill>
              <a:srgbClr val="A51B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183;p46">
              <a:extLst>
                <a:ext uri="{FF2B5EF4-FFF2-40B4-BE49-F238E27FC236}">
                  <a16:creationId xmlns:a16="http://schemas.microsoft.com/office/drawing/2014/main" id="{9611A650-0742-5113-01F0-865AB6E09CBD}"/>
                </a:ext>
              </a:extLst>
            </p:cNvPr>
            <p:cNvSpPr/>
            <p:nvPr/>
          </p:nvSpPr>
          <p:spPr>
            <a:xfrm>
              <a:off x="4890032" y="1875972"/>
              <a:ext cx="96137" cy="120112"/>
            </a:xfrm>
            <a:custGeom>
              <a:avLst/>
              <a:gdLst/>
              <a:ahLst/>
              <a:cxnLst/>
              <a:rect l="l" t="t" r="r" b="b"/>
              <a:pathLst>
                <a:path w="1215" h="1518" extrusionOk="0">
                  <a:moveTo>
                    <a:pt x="0" y="0"/>
                  </a:moveTo>
                  <a:cubicBezTo>
                    <a:pt x="322" y="334"/>
                    <a:pt x="524" y="786"/>
                    <a:pt x="548" y="1263"/>
                  </a:cubicBezTo>
                  <a:cubicBezTo>
                    <a:pt x="548" y="1322"/>
                    <a:pt x="560" y="1393"/>
                    <a:pt x="596" y="1453"/>
                  </a:cubicBezTo>
                  <a:cubicBezTo>
                    <a:pt x="639" y="1496"/>
                    <a:pt x="692" y="1517"/>
                    <a:pt x="746" y="1517"/>
                  </a:cubicBezTo>
                  <a:cubicBezTo>
                    <a:pt x="796" y="1517"/>
                    <a:pt x="847" y="1499"/>
                    <a:pt x="893" y="1465"/>
                  </a:cubicBezTo>
                  <a:cubicBezTo>
                    <a:pt x="1215" y="1239"/>
                    <a:pt x="988" y="822"/>
                    <a:pt x="810" y="572"/>
                  </a:cubicBezTo>
                  <a:cubicBezTo>
                    <a:pt x="703" y="429"/>
                    <a:pt x="572" y="310"/>
                    <a:pt x="429" y="203"/>
                  </a:cubicBezTo>
                  <a:cubicBezTo>
                    <a:pt x="322" y="131"/>
                    <a:pt x="84" y="84"/>
                    <a:pt x="0" y="0"/>
                  </a:cubicBez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184;p46">
              <a:extLst>
                <a:ext uri="{FF2B5EF4-FFF2-40B4-BE49-F238E27FC236}">
                  <a16:creationId xmlns:a16="http://schemas.microsoft.com/office/drawing/2014/main" id="{88973938-1FF4-55FB-4DBE-D7070CEB668D}"/>
                </a:ext>
              </a:extLst>
            </p:cNvPr>
            <p:cNvSpPr/>
            <p:nvPr/>
          </p:nvSpPr>
          <p:spPr>
            <a:xfrm>
              <a:off x="4656376" y="2046487"/>
              <a:ext cx="201690" cy="226139"/>
            </a:xfrm>
            <a:custGeom>
              <a:avLst/>
              <a:gdLst/>
              <a:ahLst/>
              <a:cxnLst/>
              <a:rect l="l" t="t" r="r" b="b"/>
              <a:pathLst>
                <a:path w="2549" h="2858" extrusionOk="0">
                  <a:moveTo>
                    <a:pt x="0" y="0"/>
                  </a:moveTo>
                  <a:lnTo>
                    <a:pt x="0" y="0"/>
                  </a:lnTo>
                  <a:cubicBezTo>
                    <a:pt x="12" y="298"/>
                    <a:pt x="262" y="727"/>
                    <a:pt x="417" y="905"/>
                  </a:cubicBezTo>
                  <a:cubicBezTo>
                    <a:pt x="572" y="1084"/>
                    <a:pt x="524" y="1596"/>
                    <a:pt x="524" y="1596"/>
                  </a:cubicBezTo>
                  <a:lnTo>
                    <a:pt x="1013" y="1810"/>
                  </a:lnTo>
                  <a:cubicBezTo>
                    <a:pt x="1370" y="2703"/>
                    <a:pt x="2465" y="2858"/>
                    <a:pt x="2465" y="2858"/>
                  </a:cubicBezTo>
                  <a:lnTo>
                    <a:pt x="2548" y="2263"/>
                  </a:lnTo>
                  <a:cubicBezTo>
                    <a:pt x="1036" y="2132"/>
                    <a:pt x="1513" y="346"/>
                    <a:pt x="1513" y="346"/>
                  </a:cubicBezTo>
                  <a:lnTo>
                    <a:pt x="1513" y="346"/>
                  </a:lnTo>
                  <a:cubicBezTo>
                    <a:pt x="1489" y="346"/>
                    <a:pt x="1465" y="347"/>
                    <a:pt x="1441" y="347"/>
                  </a:cubicBezTo>
                  <a:cubicBezTo>
                    <a:pt x="941" y="347"/>
                    <a:pt x="444" y="228"/>
                    <a:pt x="0"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185;p46">
              <a:extLst>
                <a:ext uri="{FF2B5EF4-FFF2-40B4-BE49-F238E27FC236}">
                  <a16:creationId xmlns:a16="http://schemas.microsoft.com/office/drawing/2014/main" id="{EEA5AFD6-B3CF-5618-16E0-469DF74E0ECC}"/>
                </a:ext>
              </a:extLst>
            </p:cNvPr>
            <p:cNvSpPr/>
            <p:nvPr/>
          </p:nvSpPr>
          <p:spPr>
            <a:xfrm>
              <a:off x="4465131" y="3731851"/>
              <a:ext cx="230887" cy="261192"/>
            </a:xfrm>
            <a:custGeom>
              <a:avLst/>
              <a:gdLst/>
              <a:ahLst/>
              <a:cxnLst/>
              <a:rect l="l" t="t" r="r" b="b"/>
              <a:pathLst>
                <a:path w="2918" h="3301" extrusionOk="0">
                  <a:moveTo>
                    <a:pt x="2918" y="1"/>
                  </a:moveTo>
                  <a:lnTo>
                    <a:pt x="334" y="227"/>
                  </a:lnTo>
                  <a:cubicBezTo>
                    <a:pt x="179" y="691"/>
                    <a:pt x="84" y="1168"/>
                    <a:pt x="36" y="1656"/>
                  </a:cubicBezTo>
                  <a:cubicBezTo>
                    <a:pt x="12" y="2049"/>
                    <a:pt x="1" y="2453"/>
                    <a:pt x="12" y="2858"/>
                  </a:cubicBezTo>
                  <a:lnTo>
                    <a:pt x="12" y="3025"/>
                  </a:lnTo>
                  <a:cubicBezTo>
                    <a:pt x="12" y="3108"/>
                    <a:pt x="24" y="3203"/>
                    <a:pt x="24" y="3299"/>
                  </a:cubicBezTo>
                  <a:cubicBezTo>
                    <a:pt x="59" y="3300"/>
                    <a:pt x="93" y="3301"/>
                    <a:pt x="127" y="3301"/>
                  </a:cubicBezTo>
                  <a:cubicBezTo>
                    <a:pt x="1031" y="3301"/>
                    <a:pt x="1905" y="2855"/>
                    <a:pt x="2513" y="2465"/>
                  </a:cubicBezTo>
                  <a:cubicBezTo>
                    <a:pt x="2548" y="2287"/>
                    <a:pt x="2584" y="2096"/>
                    <a:pt x="2620" y="1918"/>
                  </a:cubicBezTo>
                  <a:cubicBezTo>
                    <a:pt x="2787" y="1084"/>
                    <a:pt x="2882" y="334"/>
                    <a:pt x="2918" y="1"/>
                  </a:cubicBezTo>
                  <a:close/>
                </a:path>
              </a:pathLst>
            </a:custGeom>
            <a:solidFill>
              <a:srgbClr val="FFE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186;p46">
              <a:extLst>
                <a:ext uri="{FF2B5EF4-FFF2-40B4-BE49-F238E27FC236}">
                  <a16:creationId xmlns:a16="http://schemas.microsoft.com/office/drawing/2014/main" id="{2DB5C57E-66FD-A571-90DF-7A2A690A275E}"/>
                </a:ext>
              </a:extLst>
            </p:cNvPr>
            <p:cNvSpPr/>
            <p:nvPr/>
          </p:nvSpPr>
          <p:spPr>
            <a:xfrm>
              <a:off x="4071325" y="2550513"/>
              <a:ext cx="718930" cy="1343622"/>
            </a:xfrm>
            <a:custGeom>
              <a:avLst/>
              <a:gdLst/>
              <a:ahLst/>
              <a:cxnLst/>
              <a:rect l="l" t="t" r="r" b="b"/>
              <a:pathLst>
                <a:path w="9086" h="16981" extrusionOk="0">
                  <a:moveTo>
                    <a:pt x="9085" y="0"/>
                  </a:moveTo>
                  <a:cubicBezTo>
                    <a:pt x="7071" y="722"/>
                    <a:pt x="5053" y="1084"/>
                    <a:pt x="3035" y="1084"/>
                  </a:cubicBezTo>
                  <a:cubicBezTo>
                    <a:pt x="2023" y="1084"/>
                    <a:pt x="1011" y="993"/>
                    <a:pt x="1" y="810"/>
                  </a:cubicBezTo>
                  <a:lnTo>
                    <a:pt x="1" y="16526"/>
                  </a:lnTo>
                  <a:cubicBezTo>
                    <a:pt x="1241" y="16827"/>
                    <a:pt x="2472" y="16980"/>
                    <a:pt x="3692" y="16980"/>
                  </a:cubicBezTo>
                  <a:cubicBezTo>
                    <a:pt x="5516" y="16980"/>
                    <a:pt x="7316" y="16637"/>
                    <a:pt x="9085" y="15931"/>
                  </a:cubicBezTo>
                  <a:lnTo>
                    <a:pt x="9085" y="0"/>
                  </a:lnTo>
                  <a:close/>
                </a:path>
              </a:pathLst>
            </a:custGeom>
            <a:solidFill>
              <a:srgbClr val="FFC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187;p46">
              <a:extLst>
                <a:ext uri="{FF2B5EF4-FFF2-40B4-BE49-F238E27FC236}">
                  <a16:creationId xmlns:a16="http://schemas.microsoft.com/office/drawing/2014/main" id="{EAE569BE-66CD-1B20-9112-1C21BB01ECBE}"/>
                </a:ext>
              </a:extLst>
            </p:cNvPr>
            <p:cNvSpPr/>
            <p:nvPr/>
          </p:nvSpPr>
          <p:spPr>
            <a:xfrm>
              <a:off x="4099573" y="2590076"/>
              <a:ext cx="661485" cy="1275653"/>
            </a:xfrm>
            <a:custGeom>
              <a:avLst/>
              <a:gdLst/>
              <a:ahLst/>
              <a:cxnLst/>
              <a:rect l="l" t="t" r="r" b="b"/>
              <a:pathLst>
                <a:path w="8360" h="16122" extrusionOk="0">
                  <a:moveTo>
                    <a:pt x="8359" y="0"/>
                  </a:moveTo>
                  <a:cubicBezTo>
                    <a:pt x="6526" y="608"/>
                    <a:pt x="4609" y="929"/>
                    <a:pt x="2680" y="941"/>
                  </a:cubicBezTo>
                  <a:cubicBezTo>
                    <a:pt x="1787" y="941"/>
                    <a:pt x="894" y="870"/>
                    <a:pt x="1" y="727"/>
                  </a:cubicBezTo>
                  <a:lnTo>
                    <a:pt x="1" y="15752"/>
                  </a:lnTo>
                  <a:cubicBezTo>
                    <a:pt x="1096" y="15990"/>
                    <a:pt x="2215" y="16121"/>
                    <a:pt x="3335" y="16121"/>
                  </a:cubicBezTo>
                  <a:cubicBezTo>
                    <a:pt x="5049" y="16121"/>
                    <a:pt x="6752" y="15800"/>
                    <a:pt x="8359" y="15193"/>
                  </a:cubicBezTo>
                  <a:lnTo>
                    <a:pt x="8359" y="0"/>
                  </a:lnTo>
                  <a:close/>
                </a:path>
              </a:pathLst>
            </a:custGeom>
            <a:solidFill>
              <a:srgbClr val="A51B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188;p46">
              <a:extLst>
                <a:ext uri="{FF2B5EF4-FFF2-40B4-BE49-F238E27FC236}">
                  <a16:creationId xmlns:a16="http://schemas.microsoft.com/office/drawing/2014/main" id="{503BE820-CB7B-9CA6-FA9A-DB8A73E84E65}"/>
                </a:ext>
              </a:extLst>
            </p:cNvPr>
            <p:cNvSpPr/>
            <p:nvPr/>
          </p:nvSpPr>
          <p:spPr>
            <a:xfrm>
              <a:off x="4409585" y="2774444"/>
              <a:ext cx="62192" cy="456076"/>
            </a:xfrm>
            <a:custGeom>
              <a:avLst/>
              <a:gdLst/>
              <a:ahLst/>
              <a:cxnLst/>
              <a:rect l="l" t="t" r="r" b="b"/>
              <a:pathLst>
                <a:path w="786" h="5764" extrusionOk="0">
                  <a:moveTo>
                    <a:pt x="429" y="1"/>
                  </a:moveTo>
                  <a:lnTo>
                    <a:pt x="0" y="5764"/>
                  </a:lnTo>
                  <a:lnTo>
                    <a:pt x="0" y="5764"/>
                  </a:lnTo>
                  <a:lnTo>
                    <a:pt x="786" y="5573"/>
                  </a:lnTo>
                  <a:lnTo>
                    <a:pt x="429" y="1"/>
                  </a:lnTo>
                  <a:close/>
                </a:path>
              </a:pathLst>
            </a:custGeom>
            <a:solidFill>
              <a:srgbClr val="FFC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189;p46">
              <a:extLst>
                <a:ext uri="{FF2B5EF4-FFF2-40B4-BE49-F238E27FC236}">
                  <a16:creationId xmlns:a16="http://schemas.microsoft.com/office/drawing/2014/main" id="{1C49693E-5869-C9C7-03F3-01CD6BA662E7}"/>
                </a:ext>
              </a:extLst>
            </p:cNvPr>
            <p:cNvSpPr/>
            <p:nvPr/>
          </p:nvSpPr>
          <p:spPr>
            <a:xfrm>
              <a:off x="4409585" y="3274471"/>
              <a:ext cx="62192" cy="424980"/>
            </a:xfrm>
            <a:custGeom>
              <a:avLst/>
              <a:gdLst/>
              <a:ahLst/>
              <a:cxnLst/>
              <a:rect l="l" t="t" r="r" b="b"/>
              <a:pathLst>
                <a:path w="786" h="5371" extrusionOk="0">
                  <a:moveTo>
                    <a:pt x="0" y="1"/>
                  </a:moveTo>
                  <a:lnTo>
                    <a:pt x="429" y="5370"/>
                  </a:lnTo>
                  <a:lnTo>
                    <a:pt x="786" y="1"/>
                  </a:lnTo>
                  <a:close/>
                </a:path>
              </a:pathLst>
            </a:custGeom>
            <a:solidFill>
              <a:srgbClr val="FFC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190;p46">
              <a:extLst>
                <a:ext uri="{FF2B5EF4-FFF2-40B4-BE49-F238E27FC236}">
                  <a16:creationId xmlns:a16="http://schemas.microsoft.com/office/drawing/2014/main" id="{04E53497-84D6-7A2C-4B1C-49A90917E9A5}"/>
                </a:ext>
              </a:extLst>
            </p:cNvPr>
            <p:cNvSpPr/>
            <p:nvPr/>
          </p:nvSpPr>
          <p:spPr>
            <a:xfrm>
              <a:off x="4511261" y="3238190"/>
              <a:ext cx="213954" cy="54755"/>
            </a:xfrm>
            <a:custGeom>
              <a:avLst/>
              <a:gdLst/>
              <a:ahLst/>
              <a:cxnLst/>
              <a:rect l="l" t="t" r="r" b="b"/>
              <a:pathLst>
                <a:path w="2704" h="692" extrusionOk="0">
                  <a:moveTo>
                    <a:pt x="13" y="1"/>
                  </a:moveTo>
                  <a:lnTo>
                    <a:pt x="1" y="691"/>
                  </a:lnTo>
                  <a:lnTo>
                    <a:pt x="2704" y="120"/>
                  </a:lnTo>
                  <a:lnTo>
                    <a:pt x="13" y="1"/>
                  </a:lnTo>
                  <a:close/>
                </a:path>
              </a:pathLst>
            </a:custGeom>
            <a:solidFill>
              <a:srgbClr val="FFC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191;p46">
              <a:extLst>
                <a:ext uri="{FF2B5EF4-FFF2-40B4-BE49-F238E27FC236}">
                  <a16:creationId xmlns:a16="http://schemas.microsoft.com/office/drawing/2014/main" id="{F869B326-A04D-B986-DEA9-190BDCE4FD98}"/>
                </a:ext>
              </a:extLst>
            </p:cNvPr>
            <p:cNvSpPr/>
            <p:nvPr/>
          </p:nvSpPr>
          <p:spPr>
            <a:xfrm>
              <a:off x="4124101" y="3238190"/>
              <a:ext cx="244101" cy="47238"/>
            </a:xfrm>
            <a:custGeom>
              <a:avLst/>
              <a:gdLst/>
              <a:ahLst/>
              <a:cxnLst/>
              <a:rect l="l" t="t" r="r" b="b"/>
              <a:pathLst>
                <a:path w="3085" h="597" extrusionOk="0">
                  <a:moveTo>
                    <a:pt x="3084" y="1"/>
                  </a:moveTo>
                  <a:lnTo>
                    <a:pt x="0" y="299"/>
                  </a:lnTo>
                  <a:lnTo>
                    <a:pt x="3084" y="596"/>
                  </a:lnTo>
                  <a:lnTo>
                    <a:pt x="3084" y="1"/>
                  </a:lnTo>
                  <a:close/>
                </a:path>
              </a:pathLst>
            </a:custGeom>
            <a:solidFill>
              <a:srgbClr val="FFC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192;p46">
              <a:extLst>
                <a:ext uri="{FF2B5EF4-FFF2-40B4-BE49-F238E27FC236}">
                  <a16:creationId xmlns:a16="http://schemas.microsoft.com/office/drawing/2014/main" id="{1097A670-7BC6-9F26-A9C1-3C31C51D0DB4}"/>
                </a:ext>
              </a:extLst>
            </p:cNvPr>
            <p:cNvSpPr/>
            <p:nvPr/>
          </p:nvSpPr>
          <p:spPr>
            <a:xfrm>
              <a:off x="4348342" y="3192060"/>
              <a:ext cx="188476" cy="147964"/>
            </a:xfrm>
            <a:custGeom>
              <a:avLst/>
              <a:gdLst/>
              <a:ahLst/>
              <a:cxnLst/>
              <a:rect l="l" t="t" r="r" b="b"/>
              <a:pathLst>
                <a:path w="2382" h="1870" extrusionOk="0">
                  <a:moveTo>
                    <a:pt x="1191" y="0"/>
                  </a:moveTo>
                  <a:cubicBezTo>
                    <a:pt x="524" y="0"/>
                    <a:pt x="0" y="417"/>
                    <a:pt x="0" y="929"/>
                  </a:cubicBezTo>
                  <a:cubicBezTo>
                    <a:pt x="0" y="1453"/>
                    <a:pt x="524" y="1870"/>
                    <a:pt x="1191" y="1870"/>
                  </a:cubicBezTo>
                  <a:cubicBezTo>
                    <a:pt x="1846" y="1870"/>
                    <a:pt x="2381" y="1453"/>
                    <a:pt x="2381" y="929"/>
                  </a:cubicBezTo>
                  <a:cubicBezTo>
                    <a:pt x="2381" y="417"/>
                    <a:pt x="1846" y="0"/>
                    <a:pt x="1191" y="0"/>
                  </a:cubicBezTo>
                  <a:close/>
                </a:path>
              </a:pathLst>
            </a:custGeom>
            <a:solidFill>
              <a:srgbClr val="FFC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193;p46">
              <a:extLst>
                <a:ext uri="{FF2B5EF4-FFF2-40B4-BE49-F238E27FC236}">
                  <a16:creationId xmlns:a16="http://schemas.microsoft.com/office/drawing/2014/main" id="{77724371-B562-24DB-A3D8-319C5235FFCB}"/>
                </a:ext>
              </a:extLst>
            </p:cNvPr>
            <p:cNvSpPr/>
            <p:nvPr/>
          </p:nvSpPr>
          <p:spPr>
            <a:xfrm>
              <a:off x="5445375" y="1394575"/>
              <a:ext cx="119716" cy="527526"/>
            </a:xfrm>
            <a:custGeom>
              <a:avLst/>
              <a:gdLst/>
              <a:ahLst/>
              <a:cxnLst/>
              <a:rect l="l" t="t" r="r" b="b"/>
              <a:pathLst>
                <a:path w="1513" h="6667" extrusionOk="0">
                  <a:moveTo>
                    <a:pt x="750" y="0"/>
                  </a:moveTo>
                  <a:lnTo>
                    <a:pt x="60" y="2513"/>
                  </a:lnTo>
                  <a:cubicBezTo>
                    <a:pt x="0" y="2739"/>
                    <a:pt x="12" y="2977"/>
                    <a:pt x="83" y="3203"/>
                  </a:cubicBezTo>
                  <a:lnTo>
                    <a:pt x="441" y="4251"/>
                  </a:lnTo>
                  <a:lnTo>
                    <a:pt x="453" y="6454"/>
                  </a:lnTo>
                  <a:cubicBezTo>
                    <a:pt x="459" y="6575"/>
                    <a:pt x="642" y="6666"/>
                    <a:pt x="809" y="6666"/>
                  </a:cubicBezTo>
                  <a:cubicBezTo>
                    <a:pt x="952" y="6666"/>
                    <a:pt x="1084" y="6600"/>
                    <a:pt x="1084" y="6430"/>
                  </a:cubicBezTo>
                  <a:lnTo>
                    <a:pt x="1119" y="4120"/>
                  </a:lnTo>
                  <a:lnTo>
                    <a:pt x="1465" y="2560"/>
                  </a:lnTo>
                  <a:cubicBezTo>
                    <a:pt x="1512" y="2346"/>
                    <a:pt x="1500" y="2120"/>
                    <a:pt x="1429" y="1905"/>
                  </a:cubicBezTo>
                  <a:lnTo>
                    <a:pt x="750" y="0"/>
                  </a:lnTo>
                  <a:close/>
                </a:path>
              </a:pathLst>
            </a:custGeom>
            <a:solidFill>
              <a:srgbClr val="3A291C">
                <a:alpha val="379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3" name="Google Shape;1194;p46">
            <a:extLst>
              <a:ext uri="{FF2B5EF4-FFF2-40B4-BE49-F238E27FC236}">
                <a16:creationId xmlns:a16="http://schemas.microsoft.com/office/drawing/2014/main" id="{13F4F781-A762-D0C2-52C7-F34D080AE10F}"/>
              </a:ext>
            </a:extLst>
          </p:cNvPr>
          <p:cNvGrpSpPr/>
          <p:nvPr/>
        </p:nvGrpSpPr>
        <p:grpSpPr>
          <a:xfrm flipH="1">
            <a:off x="8812903" y="3972592"/>
            <a:ext cx="1104199" cy="2312035"/>
            <a:chOff x="4071325" y="1394575"/>
            <a:chExt cx="1522525" cy="3187950"/>
          </a:xfrm>
        </p:grpSpPr>
        <p:sp>
          <p:nvSpPr>
            <p:cNvPr id="174" name="Google Shape;1195;p46">
              <a:extLst>
                <a:ext uri="{FF2B5EF4-FFF2-40B4-BE49-F238E27FC236}">
                  <a16:creationId xmlns:a16="http://schemas.microsoft.com/office/drawing/2014/main" id="{AD0907E6-7EAD-069A-1AB9-AED755231F03}"/>
                </a:ext>
              </a:extLst>
            </p:cNvPr>
            <p:cNvSpPr/>
            <p:nvPr/>
          </p:nvSpPr>
          <p:spPr>
            <a:xfrm>
              <a:off x="4464181" y="2896211"/>
              <a:ext cx="717031" cy="1435802"/>
            </a:xfrm>
            <a:custGeom>
              <a:avLst/>
              <a:gdLst/>
              <a:ahLst/>
              <a:cxnLst/>
              <a:rect l="l" t="t" r="r" b="b"/>
              <a:pathLst>
                <a:path w="9062" h="18146" extrusionOk="0">
                  <a:moveTo>
                    <a:pt x="7192" y="1"/>
                  </a:moveTo>
                  <a:lnTo>
                    <a:pt x="1406" y="846"/>
                  </a:lnTo>
                  <a:lnTo>
                    <a:pt x="1167" y="3406"/>
                  </a:lnTo>
                  <a:cubicBezTo>
                    <a:pt x="1167" y="3406"/>
                    <a:pt x="310" y="6002"/>
                    <a:pt x="775" y="9954"/>
                  </a:cubicBezTo>
                  <a:cubicBezTo>
                    <a:pt x="775" y="9954"/>
                    <a:pt x="536" y="10181"/>
                    <a:pt x="322" y="10776"/>
                  </a:cubicBezTo>
                  <a:cubicBezTo>
                    <a:pt x="167" y="11240"/>
                    <a:pt x="72" y="11729"/>
                    <a:pt x="36" y="12217"/>
                  </a:cubicBezTo>
                  <a:cubicBezTo>
                    <a:pt x="13" y="12610"/>
                    <a:pt x="1" y="13014"/>
                    <a:pt x="24" y="13419"/>
                  </a:cubicBezTo>
                  <a:lnTo>
                    <a:pt x="24" y="13586"/>
                  </a:lnTo>
                  <a:cubicBezTo>
                    <a:pt x="24" y="13669"/>
                    <a:pt x="36" y="13764"/>
                    <a:pt x="36" y="13860"/>
                  </a:cubicBezTo>
                  <a:cubicBezTo>
                    <a:pt x="60" y="14217"/>
                    <a:pt x="96" y="14598"/>
                    <a:pt x="155" y="15003"/>
                  </a:cubicBezTo>
                  <a:cubicBezTo>
                    <a:pt x="155" y="15050"/>
                    <a:pt x="167" y="15110"/>
                    <a:pt x="179" y="15169"/>
                  </a:cubicBezTo>
                  <a:lnTo>
                    <a:pt x="179" y="15217"/>
                  </a:lnTo>
                  <a:cubicBezTo>
                    <a:pt x="179" y="15312"/>
                    <a:pt x="179" y="15574"/>
                    <a:pt x="191" y="15908"/>
                  </a:cubicBezTo>
                  <a:lnTo>
                    <a:pt x="191" y="16229"/>
                  </a:lnTo>
                  <a:lnTo>
                    <a:pt x="191" y="17027"/>
                  </a:lnTo>
                  <a:lnTo>
                    <a:pt x="191" y="17241"/>
                  </a:lnTo>
                  <a:lnTo>
                    <a:pt x="191" y="17551"/>
                  </a:lnTo>
                  <a:cubicBezTo>
                    <a:pt x="191" y="17646"/>
                    <a:pt x="191" y="17765"/>
                    <a:pt x="179" y="17836"/>
                  </a:cubicBezTo>
                  <a:cubicBezTo>
                    <a:pt x="364" y="18044"/>
                    <a:pt x="615" y="18146"/>
                    <a:pt x="865" y="18146"/>
                  </a:cubicBezTo>
                  <a:cubicBezTo>
                    <a:pt x="1146" y="18146"/>
                    <a:pt x="1425" y="18017"/>
                    <a:pt x="1608" y="17765"/>
                  </a:cubicBezTo>
                  <a:lnTo>
                    <a:pt x="1608" y="17622"/>
                  </a:lnTo>
                  <a:cubicBezTo>
                    <a:pt x="1608" y="17515"/>
                    <a:pt x="1620" y="17360"/>
                    <a:pt x="1644" y="17170"/>
                  </a:cubicBezTo>
                  <a:cubicBezTo>
                    <a:pt x="1644" y="17098"/>
                    <a:pt x="1656" y="17015"/>
                    <a:pt x="1667" y="16943"/>
                  </a:cubicBezTo>
                  <a:cubicBezTo>
                    <a:pt x="1679" y="16872"/>
                    <a:pt x="1691" y="16741"/>
                    <a:pt x="1703" y="16634"/>
                  </a:cubicBezTo>
                  <a:cubicBezTo>
                    <a:pt x="1715" y="16527"/>
                    <a:pt x="1727" y="16443"/>
                    <a:pt x="1739" y="16336"/>
                  </a:cubicBezTo>
                  <a:cubicBezTo>
                    <a:pt x="1739" y="16289"/>
                    <a:pt x="1751" y="16241"/>
                    <a:pt x="1763" y="16181"/>
                  </a:cubicBezTo>
                  <a:cubicBezTo>
                    <a:pt x="1787" y="16003"/>
                    <a:pt x="1822" y="15800"/>
                    <a:pt x="1858" y="15610"/>
                  </a:cubicBezTo>
                  <a:cubicBezTo>
                    <a:pt x="1870" y="15527"/>
                    <a:pt x="1882" y="15455"/>
                    <a:pt x="1894" y="15384"/>
                  </a:cubicBezTo>
                  <a:cubicBezTo>
                    <a:pt x="1941" y="15181"/>
                    <a:pt x="1977" y="14991"/>
                    <a:pt x="2037" y="14788"/>
                  </a:cubicBezTo>
                  <a:cubicBezTo>
                    <a:pt x="2048" y="14693"/>
                    <a:pt x="2072" y="14610"/>
                    <a:pt x="2096" y="14526"/>
                  </a:cubicBezTo>
                  <a:cubicBezTo>
                    <a:pt x="2132" y="14396"/>
                    <a:pt x="2168" y="14265"/>
                    <a:pt x="2215" y="14145"/>
                  </a:cubicBezTo>
                  <a:cubicBezTo>
                    <a:pt x="2322" y="13776"/>
                    <a:pt x="2429" y="13395"/>
                    <a:pt x="2513" y="13026"/>
                  </a:cubicBezTo>
                  <a:cubicBezTo>
                    <a:pt x="2549" y="12848"/>
                    <a:pt x="2584" y="12657"/>
                    <a:pt x="2620" y="12479"/>
                  </a:cubicBezTo>
                  <a:cubicBezTo>
                    <a:pt x="2787" y="11645"/>
                    <a:pt x="2882" y="10895"/>
                    <a:pt x="2918" y="10562"/>
                  </a:cubicBezTo>
                  <a:cubicBezTo>
                    <a:pt x="2941" y="10431"/>
                    <a:pt x="2941" y="10359"/>
                    <a:pt x="2941" y="10359"/>
                  </a:cubicBezTo>
                  <a:cubicBezTo>
                    <a:pt x="2941" y="10359"/>
                    <a:pt x="4501" y="5049"/>
                    <a:pt x="4906" y="4466"/>
                  </a:cubicBezTo>
                  <a:cubicBezTo>
                    <a:pt x="4906" y="4466"/>
                    <a:pt x="5299" y="5240"/>
                    <a:pt x="5704" y="6014"/>
                  </a:cubicBezTo>
                  <a:cubicBezTo>
                    <a:pt x="6073" y="6704"/>
                    <a:pt x="6454" y="7395"/>
                    <a:pt x="6597" y="7561"/>
                  </a:cubicBezTo>
                  <a:cubicBezTo>
                    <a:pt x="6418" y="7895"/>
                    <a:pt x="6263" y="8252"/>
                    <a:pt x="6156" y="8609"/>
                  </a:cubicBezTo>
                  <a:cubicBezTo>
                    <a:pt x="6132" y="8681"/>
                    <a:pt x="6109" y="8752"/>
                    <a:pt x="6085" y="8823"/>
                  </a:cubicBezTo>
                  <a:cubicBezTo>
                    <a:pt x="5918" y="9407"/>
                    <a:pt x="5811" y="10109"/>
                    <a:pt x="5966" y="10776"/>
                  </a:cubicBezTo>
                  <a:cubicBezTo>
                    <a:pt x="6001" y="10919"/>
                    <a:pt x="6049" y="11074"/>
                    <a:pt x="6085" y="11205"/>
                  </a:cubicBezTo>
                  <a:cubicBezTo>
                    <a:pt x="6132" y="11348"/>
                    <a:pt x="6180" y="11502"/>
                    <a:pt x="6239" y="11645"/>
                  </a:cubicBezTo>
                  <a:cubicBezTo>
                    <a:pt x="6299" y="11800"/>
                    <a:pt x="6359" y="11955"/>
                    <a:pt x="6418" y="12110"/>
                  </a:cubicBezTo>
                  <a:cubicBezTo>
                    <a:pt x="6609" y="12586"/>
                    <a:pt x="6811" y="13014"/>
                    <a:pt x="6942" y="13407"/>
                  </a:cubicBezTo>
                  <a:cubicBezTo>
                    <a:pt x="6966" y="13479"/>
                    <a:pt x="6990" y="13538"/>
                    <a:pt x="7013" y="13610"/>
                  </a:cubicBezTo>
                  <a:cubicBezTo>
                    <a:pt x="7037" y="13681"/>
                    <a:pt x="7049" y="13741"/>
                    <a:pt x="7061" y="13800"/>
                  </a:cubicBezTo>
                  <a:cubicBezTo>
                    <a:pt x="7085" y="13872"/>
                    <a:pt x="7097" y="13919"/>
                    <a:pt x="7097" y="13967"/>
                  </a:cubicBezTo>
                  <a:cubicBezTo>
                    <a:pt x="7109" y="14026"/>
                    <a:pt x="7121" y="14110"/>
                    <a:pt x="7132" y="14181"/>
                  </a:cubicBezTo>
                  <a:cubicBezTo>
                    <a:pt x="7132" y="14205"/>
                    <a:pt x="7132" y="14229"/>
                    <a:pt x="7132" y="14253"/>
                  </a:cubicBezTo>
                  <a:cubicBezTo>
                    <a:pt x="7132" y="14372"/>
                    <a:pt x="7144" y="14479"/>
                    <a:pt x="7144" y="14574"/>
                  </a:cubicBezTo>
                  <a:cubicBezTo>
                    <a:pt x="7144" y="14669"/>
                    <a:pt x="7144" y="14717"/>
                    <a:pt x="7144" y="14788"/>
                  </a:cubicBezTo>
                  <a:lnTo>
                    <a:pt x="7144" y="15158"/>
                  </a:lnTo>
                  <a:cubicBezTo>
                    <a:pt x="7144" y="15205"/>
                    <a:pt x="7132" y="15253"/>
                    <a:pt x="7132" y="15300"/>
                  </a:cubicBezTo>
                  <a:cubicBezTo>
                    <a:pt x="7454" y="15529"/>
                    <a:pt x="7781" y="15711"/>
                    <a:pt x="8106" y="15711"/>
                  </a:cubicBezTo>
                  <a:cubicBezTo>
                    <a:pt x="8322" y="15711"/>
                    <a:pt x="8538" y="15631"/>
                    <a:pt x="8752" y="15431"/>
                  </a:cubicBezTo>
                  <a:cubicBezTo>
                    <a:pt x="8133" y="12955"/>
                    <a:pt x="9061" y="9121"/>
                    <a:pt x="9061" y="7752"/>
                  </a:cubicBezTo>
                  <a:cubicBezTo>
                    <a:pt x="9061" y="7728"/>
                    <a:pt x="9014" y="7061"/>
                    <a:pt x="8847" y="6061"/>
                  </a:cubicBezTo>
                  <a:cubicBezTo>
                    <a:pt x="8764" y="5502"/>
                    <a:pt x="8645" y="4847"/>
                    <a:pt x="8478" y="4120"/>
                  </a:cubicBezTo>
                  <a:cubicBezTo>
                    <a:pt x="8180" y="2716"/>
                    <a:pt x="7752" y="1334"/>
                    <a:pt x="7192" y="1"/>
                  </a:cubicBezTo>
                  <a:close/>
                </a:path>
              </a:pathLst>
            </a:custGeom>
            <a:solidFill>
              <a:srgbClr val="FFE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196;p46">
              <a:extLst>
                <a:ext uri="{FF2B5EF4-FFF2-40B4-BE49-F238E27FC236}">
                  <a16:creationId xmlns:a16="http://schemas.microsoft.com/office/drawing/2014/main" id="{C66A5097-D618-304F-3230-DF581FD06326}"/>
                </a:ext>
              </a:extLst>
            </p:cNvPr>
            <p:cNvSpPr/>
            <p:nvPr/>
          </p:nvSpPr>
          <p:spPr>
            <a:xfrm>
              <a:off x="4956893" y="4107774"/>
              <a:ext cx="383519" cy="249006"/>
            </a:xfrm>
            <a:custGeom>
              <a:avLst/>
              <a:gdLst/>
              <a:ahLst/>
              <a:cxnLst/>
              <a:rect l="l" t="t" r="r" b="b"/>
              <a:pathLst>
                <a:path w="4847" h="3147" extrusionOk="0">
                  <a:moveTo>
                    <a:pt x="929" y="0"/>
                  </a:moveTo>
                  <a:cubicBezTo>
                    <a:pt x="905" y="36"/>
                    <a:pt x="894" y="60"/>
                    <a:pt x="870" y="84"/>
                  </a:cubicBezTo>
                  <a:cubicBezTo>
                    <a:pt x="1" y="1477"/>
                    <a:pt x="1239" y="1655"/>
                    <a:pt x="1667" y="1822"/>
                  </a:cubicBezTo>
                  <a:cubicBezTo>
                    <a:pt x="1906" y="1917"/>
                    <a:pt x="2120" y="2036"/>
                    <a:pt x="2322" y="2191"/>
                  </a:cubicBezTo>
                  <a:cubicBezTo>
                    <a:pt x="2465" y="2298"/>
                    <a:pt x="2596" y="2429"/>
                    <a:pt x="2703" y="2560"/>
                  </a:cubicBezTo>
                  <a:cubicBezTo>
                    <a:pt x="2953" y="2822"/>
                    <a:pt x="3275" y="3001"/>
                    <a:pt x="3620" y="3084"/>
                  </a:cubicBezTo>
                  <a:cubicBezTo>
                    <a:pt x="3692" y="3108"/>
                    <a:pt x="3763" y="3120"/>
                    <a:pt x="3834" y="3132"/>
                  </a:cubicBezTo>
                  <a:cubicBezTo>
                    <a:pt x="3903" y="3141"/>
                    <a:pt x="3973" y="3146"/>
                    <a:pt x="4042" y="3146"/>
                  </a:cubicBezTo>
                  <a:cubicBezTo>
                    <a:pt x="4316" y="3146"/>
                    <a:pt x="4575" y="3063"/>
                    <a:pt x="4727" y="2834"/>
                  </a:cubicBezTo>
                  <a:cubicBezTo>
                    <a:pt x="4811" y="2727"/>
                    <a:pt x="4846" y="2608"/>
                    <a:pt x="4846" y="2477"/>
                  </a:cubicBezTo>
                  <a:cubicBezTo>
                    <a:pt x="4846" y="2382"/>
                    <a:pt x="4823" y="2286"/>
                    <a:pt x="4775" y="2203"/>
                  </a:cubicBezTo>
                  <a:cubicBezTo>
                    <a:pt x="4596" y="1870"/>
                    <a:pt x="4144" y="1584"/>
                    <a:pt x="3858" y="1370"/>
                  </a:cubicBezTo>
                  <a:lnTo>
                    <a:pt x="3775" y="1310"/>
                  </a:lnTo>
                  <a:cubicBezTo>
                    <a:pt x="3692" y="1250"/>
                    <a:pt x="3608" y="1203"/>
                    <a:pt x="3525" y="1143"/>
                  </a:cubicBezTo>
                  <a:cubicBezTo>
                    <a:pt x="3144" y="905"/>
                    <a:pt x="2751" y="655"/>
                    <a:pt x="2596" y="274"/>
                  </a:cubicBezTo>
                  <a:cubicBezTo>
                    <a:pt x="2596" y="262"/>
                    <a:pt x="2584" y="250"/>
                    <a:pt x="2584" y="238"/>
                  </a:cubicBezTo>
                  <a:cubicBezTo>
                    <a:pt x="2572" y="203"/>
                    <a:pt x="2560" y="167"/>
                    <a:pt x="2549" y="119"/>
                  </a:cubicBezTo>
                  <a:cubicBezTo>
                    <a:pt x="2334" y="320"/>
                    <a:pt x="2117" y="400"/>
                    <a:pt x="1900" y="400"/>
                  </a:cubicBezTo>
                  <a:cubicBezTo>
                    <a:pt x="1575" y="400"/>
                    <a:pt x="1250" y="221"/>
                    <a:pt x="929" y="0"/>
                  </a:cubicBezTo>
                  <a:close/>
                </a:path>
              </a:pathLst>
            </a:custGeom>
            <a:solidFill>
              <a:srgbClr val="7E60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197;p46">
              <a:extLst>
                <a:ext uri="{FF2B5EF4-FFF2-40B4-BE49-F238E27FC236}">
                  <a16:creationId xmlns:a16="http://schemas.microsoft.com/office/drawing/2014/main" id="{D61E83F3-C28A-380C-D566-DD03932CD1D8}"/>
                </a:ext>
              </a:extLst>
            </p:cNvPr>
            <p:cNvSpPr/>
            <p:nvPr/>
          </p:nvSpPr>
          <p:spPr>
            <a:xfrm>
              <a:off x="5025653" y="4094561"/>
              <a:ext cx="136728" cy="56733"/>
            </a:xfrm>
            <a:custGeom>
              <a:avLst/>
              <a:gdLst/>
              <a:ahLst/>
              <a:cxnLst/>
              <a:rect l="l" t="t" r="r" b="b"/>
              <a:pathLst>
                <a:path w="1728" h="717" extrusionOk="0">
                  <a:moveTo>
                    <a:pt x="72" y="1"/>
                  </a:moveTo>
                  <a:cubicBezTo>
                    <a:pt x="72" y="60"/>
                    <a:pt x="60" y="108"/>
                    <a:pt x="60" y="167"/>
                  </a:cubicBezTo>
                  <a:cubicBezTo>
                    <a:pt x="36" y="203"/>
                    <a:pt x="13" y="227"/>
                    <a:pt x="1" y="251"/>
                  </a:cubicBezTo>
                  <a:cubicBezTo>
                    <a:pt x="251" y="524"/>
                    <a:pt x="596" y="691"/>
                    <a:pt x="965" y="715"/>
                  </a:cubicBezTo>
                  <a:lnTo>
                    <a:pt x="1048" y="715"/>
                  </a:lnTo>
                  <a:cubicBezTo>
                    <a:pt x="1066" y="716"/>
                    <a:pt x="1084" y="716"/>
                    <a:pt x="1102" y="716"/>
                  </a:cubicBezTo>
                  <a:cubicBezTo>
                    <a:pt x="1296" y="716"/>
                    <a:pt x="1480" y="656"/>
                    <a:pt x="1644" y="536"/>
                  </a:cubicBezTo>
                  <a:cubicBezTo>
                    <a:pt x="1668" y="513"/>
                    <a:pt x="1703" y="477"/>
                    <a:pt x="1727" y="453"/>
                  </a:cubicBezTo>
                  <a:cubicBezTo>
                    <a:pt x="1727" y="429"/>
                    <a:pt x="1715" y="417"/>
                    <a:pt x="1715" y="405"/>
                  </a:cubicBezTo>
                  <a:cubicBezTo>
                    <a:pt x="1691" y="334"/>
                    <a:pt x="1668" y="251"/>
                    <a:pt x="1656" y="167"/>
                  </a:cubicBezTo>
                  <a:cubicBezTo>
                    <a:pt x="1620" y="251"/>
                    <a:pt x="1572" y="322"/>
                    <a:pt x="1501" y="370"/>
                  </a:cubicBezTo>
                  <a:cubicBezTo>
                    <a:pt x="1382" y="459"/>
                    <a:pt x="1231" y="507"/>
                    <a:pt x="1073" y="507"/>
                  </a:cubicBezTo>
                  <a:cubicBezTo>
                    <a:pt x="1041" y="507"/>
                    <a:pt x="1009" y="505"/>
                    <a:pt x="977" y="501"/>
                  </a:cubicBezTo>
                  <a:cubicBezTo>
                    <a:pt x="620" y="477"/>
                    <a:pt x="286" y="298"/>
                    <a:pt x="72" y="1"/>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198;p46">
              <a:extLst>
                <a:ext uri="{FF2B5EF4-FFF2-40B4-BE49-F238E27FC236}">
                  <a16:creationId xmlns:a16="http://schemas.microsoft.com/office/drawing/2014/main" id="{8801FB14-4B99-FA5A-7C0C-A184009FFC76}"/>
                </a:ext>
              </a:extLst>
            </p:cNvPr>
            <p:cNvSpPr/>
            <p:nvPr/>
          </p:nvSpPr>
          <p:spPr>
            <a:xfrm>
              <a:off x="5031350" y="3991856"/>
              <a:ext cx="113070" cy="74536"/>
            </a:xfrm>
            <a:custGeom>
              <a:avLst/>
              <a:gdLst/>
              <a:ahLst/>
              <a:cxnLst/>
              <a:rect l="l" t="t" r="r" b="b"/>
              <a:pathLst>
                <a:path w="1429" h="942" extrusionOk="0">
                  <a:moveTo>
                    <a:pt x="1417" y="1"/>
                  </a:moveTo>
                  <a:cubicBezTo>
                    <a:pt x="1215" y="239"/>
                    <a:pt x="953" y="429"/>
                    <a:pt x="667" y="560"/>
                  </a:cubicBezTo>
                  <a:cubicBezTo>
                    <a:pt x="584" y="596"/>
                    <a:pt x="488" y="632"/>
                    <a:pt x="405" y="656"/>
                  </a:cubicBezTo>
                  <a:cubicBezTo>
                    <a:pt x="274" y="691"/>
                    <a:pt x="143" y="715"/>
                    <a:pt x="0" y="727"/>
                  </a:cubicBezTo>
                  <a:lnTo>
                    <a:pt x="0" y="941"/>
                  </a:lnTo>
                  <a:cubicBezTo>
                    <a:pt x="226" y="918"/>
                    <a:pt x="441" y="870"/>
                    <a:pt x="643" y="787"/>
                  </a:cubicBezTo>
                  <a:cubicBezTo>
                    <a:pt x="726" y="763"/>
                    <a:pt x="810" y="715"/>
                    <a:pt x="893" y="679"/>
                  </a:cubicBezTo>
                  <a:cubicBezTo>
                    <a:pt x="1096" y="572"/>
                    <a:pt x="1274" y="441"/>
                    <a:pt x="1429" y="287"/>
                  </a:cubicBezTo>
                  <a:cubicBezTo>
                    <a:pt x="1429" y="191"/>
                    <a:pt x="1417" y="96"/>
                    <a:pt x="1417" y="1"/>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199;p46">
              <a:extLst>
                <a:ext uri="{FF2B5EF4-FFF2-40B4-BE49-F238E27FC236}">
                  <a16:creationId xmlns:a16="http://schemas.microsoft.com/office/drawing/2014/main" id="{65D8493A-4D7C-8147-E0A0-DB11D71B81EF}"/>
                </a:ext>
              </a:extLst>
            </p:cNvPr>
            <p:cNvSpPr/>
            <p:nvPr/>
          </p:nvSpPr>
          <p:spPr>
            <a:xfrm>
              <a:off x="4959742" y="3816673"/>
              <a:ext cx="181908" cy="128182"/>
            </a:xfrm>
            <a:custGeom>
              <a:avLst/>
              <a:gdLst/>
              <a:ahLst/>
              <a:cxnLst/>
              <a:rect l="l" t="t" r="r" b="b"/>
              <a:pathLst>
                <a:path w="2299" h="1620" extrusionOk="0">
                  <a:moveTo>
                    <a:pt x="0" y="0"/>
                  </a:moveTo>
                  <a:cubicBezTo>
                    <a:pt x="48" y="155"/>
                    <a:pt x="107" y="310"/>
                    <a:pt x="179" y="465"/>
                  </a:cubicBezTo>
                  <a:cubicBezTo>
                    <a:pt x="310" y="584"/>
                    <a:pt x="465" y="703"/>
                    <a:pt x="619" y="810"/>
                  </a:cubicBezTo>
                  <a:cubicBezTo>
                    <a:pt x="893" y="1012"/>
                    <a:pt x="1191" y="1203"/>
                    <a:pt x="1500" y="1346"/>
                  </a:cubicBezTo>
                  <a:cubicBezTo>
                    <a:pt x="1572" y="1381"/>
                    <a:pt x="1655" y="1417"/>
                    <a:pt x="1727" y="1453"/>
                  </a:cubicBezTo>
                  <a:cubicBezTo>
                    <a:pt x="1917" y="1512"/>
                    <a:pt x="2108" y="1572"/>
                    <a:pt x="2298" y="1620"/>
                  </a:cubicBezTo>
                  <a:lnTo>
                    <a:pt x="2298" y="1405"/>
                  </a:lnTo>
                  <a:cubicBezTo>
                    <a:pt x="2179" y="1369"/>
                    <a:pt x="2048" y="1334"/>
                    <a:pt x="1929" y="1286"/>
                  </a:cubicBezTo>
                  <a:cubicBezTo>
                    <a:pt x="1846" y="1262"/>
                    <a:pt x="1774" y="1239"/>
                    <a:pt x="1703" y="1203"/>
                  </a:cubicBezTo>
                  <a:cubicBezTo>
                    <a:pt x="1060" y="905"/>
                    <a:pt x="488" y="488"/>
                    <a:pt x="0"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200;p46">
              <a:extLst>
                <a:ext uri="{FF2B5EF4-FFF2-40B4-BE49-F238E27FC236}">
                  <a16:creationId xmlns:a16="http://schemas.microsoft.com/office/drawing/2014/main" id="{3AC483AA-074B-7582-70F5-65053AEDB6D0}"/>
                </a:ext>
              </a:extLst>
            </p:cNvPr>
            <p:cNvSpPr/>
            <p:nvPr/>
          </p:nvSpPr>
          <p:spPr>
            <a:xfrm>
              <a:off x="4947477" y="3576449"/>
              <a:ext cx="159279" cy="101834"/>
            </a:xfrm>
            <a:custGeom>
              <a:avLst/>
              <a:gdLst/>
              <a:ahLst/>
              <a:cxnLst/>
              <a:rect l="l" t="t" r="r" b="b"/>
              <a:pathLst>
                <a:path w="2013" h="1287" extrusionOk="0">
                  <a:moveTo>
                    <a:pt x="72" y="0"/>
                  </a:moveTo>
                  <a:cubicBezTo>
                    <a:pt x="48" y="72"/>
                    <a:pt x="24" y="143"/>
                    <a:pt x="1" y="226"/>
                  </a:cubicBezTo>
                  <a:cubicBezTo>
                    <a:pt x="108" y="310"/>
                    <a:pt x="215" y="393"/>
                    <a:pt x="334" y="476"/>
                  </a:cubicBezTo>
                  <a:cubicBezTo>
                    <a:pt x="608" y="679"/>
                    <a:pt x="893" y="857"/>
                    <a:pt x="1203" y="1012"/>
                  </a:cubicBezTo>
                  <a:cubicBezTo>
                    <a:pt x="1286" y="1048"/>
                    <a:pt x="1358" y="1084"/>
                    <a:pt x="1441" y="1107"/>
                  </a:cubicBezTo>
                  <a:cubicBezTo>
                    <a:pt x="1620" y="1179"/>
                    <a:pt x="1810" y="1238"/>
                    <a:pt x="2013" y="1286"/>
                  </a:cubicBezTo>
                  <a:lnTo>
                    <a:pt x="2013" y="1060"/>
                  </a:lnTo>
                  <a:cubicBezTo>
                    <a:pt x="1882" y="1036"/>
                    <a:pt x="1763" y="1000"/>
                    <a:pt x="1644" y="953"/>
                  </a:cubicBezTo>
                  <a:cubicBezTo>
                    <a:pt x="1560" y="929"/>
                    <a:pt x="1477" y="905"/>
                    <a:pt x="1405" y="869"/>
                  </a:cubicBezTo>
                  <a:cubicBezTo>
                    <a:pt x="917" y="643"/>
                    <a:pt x="477" y="345"/>
                    <a:pt x="72"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201;p46">
              <a:extLst>
                <a:ext uri="{FF2B5EF4-FFF2-40B4-BE49-F238E27FC236}">
                  <a16:creationId xmlns:a16="http://schemas.microsoft.com/office/drawing/2014/main" id="{406F5E2E-8B6C-13C1-327C-0FF9DB9440EA}"/>
                </a:ext>
              </a:extLst>
            </p:cNvPr>
            <p:cNvSpPr/>
            <p:nvPr/>
          </p:nvSpPr>
          <p:spPr>
            <a:xfrm>
              <a:off x="5008720" y="3431334"/>
              <a:ext cx="201690" cy="729532"/>
            </a:xfrm>
            <a:custGeom>
              <a:avLst/>
              <a:gdLst/>
              <a:ahLst/>
              <a:cxnLst/>
              <a:rect l="l" t="t" r="r" b="b"/>
              <a:pathLst>
                <a:path w="2549" h="9220" extrusionOk="0">
                  <a:moveTo>
                    <a:pt x="2096" y="1"/>
                  </a:moveTo>
                  <a:cubicBezTo>
                    <a:pt x="2096" y="1"/>
                    <a:pt x="1548" y="1"/>
                    <a:pt x="893" y="822"/>
                  </a:cubicBezTo>
                  <a:cubicBezTo>
                    <a:pt x="250" y="1656"/>
                    <a:pt x="0" y="4561"/>
                    <a:pt x="215" y="5406"/>
                  </a:cubicBezTo>
                  <a:cubicBezTo>
                    <a:pt x="429" y="6251"/>
                    <a:pt x="643" y="9097"/>
                    <a:pt x="643" y="9097"/>
                  </a:cubicBezTo>
                  <a:cubicBezTo>
                    <a:pt x="797" y="9180"/>
                    <a:pt x="964" y="9220"/>
                    <a:pt x="1130" y="9220"/>
                  </a:cubicBezTo>
                  <a:cubicBezTo>
                    <a:pt x="1438" y="9220"/>
                    <a:pt x="1740" y="9083"/>
                    <a:pt x="1941" y="8835"/>
                  </a:cubicBezTo>
                  <a:cubicBezTo>
                    <a:pt x="1941" y="8835"/>
                    <a:pt x="2334" y="2394"/>
                    <a:pt x="2394" y="1691"/>
                  </a:cubicBezTo>
                  <a:cubicBezTo>
                    <a:pt x="2548" y="1"/>
                    <a:pt x="2096" y="1"/>
                    <a:pt x="2096" y="1"/>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202;p46">
              <a:extLst>
                <a:ext uri="{FF2B5EF4-FFF2-40B4-BE49-F238E27FC236}">
                  <a16:creationId xmlns:a16="http://schemas.microsoft.com/office/drawing/2014/main" id="{6E221A3E-72D5-2D72-53EF-A9A47DEEB1DB}"/>
                </a:ext>
              </a:extLst>
            </p:cNvPr>
            <p:cNvSpPr/>
            <p:nvPr/>
          </p:nvSpPr>
          <p:spPr>
            <a:xfrm>
              <a:off x="5039816" y="3452065"/>
              <a:ext cx="170593" cy="677943"/>
            </a:xfrm>
            <a:custGeom>
              <a:avLst/>
              <a:gdLst/>
              <a:ahLst/>
              <a:cxnLst/>
              <a:rect l="l" t="t" r="r" b="b"/>
              <a:pathLst>
                <a:path w="2156" h="8568" extrusionOk="0">
                  <a:moveTo>
                    <a:pt x="1893" y="1"/>
                  </a:moveTo>
                  <a:cubicBezTo>
                    <a:pt x="1786" y="12"/>
                    <a:pt x="1358" y="120"/>
                    <a:pt x="846" y="763"/>
                  </a:cubicBezTo>
                  <a:cubicBezTo>
                    <a:pt x="227" y="1548"/>
                    <a:pt x="0" y="4394"/>
                    <a:pt x="203" y="5180"/>
                  </a:cubicBezTo>
                  <a:cubicBezTo>
                    <a:pt x="405" y="5977"/>
                    <a:pt x="572" y="7966"/>
                    <a:pt x="619" y="8502"/>
                  </a:cubicBezTo>
                  <a:cubicBezTo>
                    <a:pt x="720" y="8546"/>
                    <a:pt x="827" y="8568"/>
                    <a:pt x="935" y="8568"/>
                  </a:cubicBezTo>
                  <a:cubicBezTo>
                    <a:pt x="1171" y="8568"/>
                    <a:pt x="1408" y="8464"/>
                    <a:pt x="1572" y="8275"/>
                  </a:cubicBezTo>
                  <a:cubicBezTo>
                    <a:pt x="1608" y="7573"/>
                    <a:pt x="1977" y="2167"/>
                    <a:pt x="2036" y="1501"/>
                  </a:cubicBezTo>
                  <a:cubicBezTo>
                    <a:pt x="2155" y="310"/>
                    <a:pt x="1941" y="48"/>
                    <a:pt x="1893" y="1"/>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203;p46">
              <a:extLst>
                <a:ext uri="{FF2B5EF4-FFF2-40B4-BE49-F238E27FC236}">
                  <a16:creationId xmlns:a16="http://schemas.microsoft.com/office/drawing/2014/main" id="{EFC1236A-01E5-704A-F39F-EED08877B2CD}"/>
                </a:ext>
              </a:extLst>
            </p:cNvPr>
            <p:cNvSpPr/>
            <p:nvPr/>
          </p:nvSpPr>
          <p:spPr>
            <a:xfrm>
              <a:off x="5137773" y="3472163"/>
              <a:ext cx="55704" cy="293712"/>
            </a:xfrm>
            <a:custGeom>
              <a:avLst/>
              <a:gdLst/>
              <a:ahLst/>
              <a:cxnLst/>
              <a:rect l="l" t="t" r="r" b="b"/>
              <a:pathLst>
                <a:path w="704" h="3712" extrusionOk="0">
                  <a:moveTo>
                    <a:pt x="444" y="1"/>
                  </a:moveTo>
                  <a:cubicBezTo>
                    <a:pt x="357" y="1"/>
                    <a:pt x="259" y="48"/>
                    <a:pt x="179" y="139"/>
                  </a:cubicBezTo>
                  <a:cubicBezTo>
                    <a:pt x="60" y="282"/>
                    <a:pt x="1" y="485"/>
                    <a:pt x="36" y="675"/>
                  </a:cubicBezTo>
                  <a:cubicBezTo>
                    <a:pt x="60" y="854"/>
                    <a:pt x="96" y="1044"/>
                    <a:pt x="155" y="1223"/>
                  </a:cubicBezTo>
                  <a:cubicBezTo>
                    <a:pt x="393" y="2033"/>
                    <a:pt x="393" y="2878"/>
                    <a:pt x="393" y="3711"/>
                  </a:cubicBezTo>
                  <a:cubicBezTo>
                    <a:pt x="524" y="2878"/>
                    <a:pt x="596" y="2044"/>
                    <a:pt x="667" y="1211"/>
                  </a:cubicBezTo>
                  <a:cubicBezTo>
                    <a:pt x="703" y="878"/>
                    <a:pt x="703" y="544"/>
                    <a:pt x="667" y="223"/>
                  </a:cubicBezTo>
                  <a:cubicBezTo>
                    <a:pt x="641" y="72"/>
                    <a:pt x="550" y="1"/>
                    <a:pt x="444" y="1"/>
                  </a:cubicBez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204;p46">
              <a:extLst>
                <a:ext uri="{FF2B5EF4-FFF2-40B4-BE49-F238E27FC236}">
                  <a16:creationId xmlns:a16="http://schemas.microsoft.com/office/drawing/2014/main" id="{C6A5FA34-7237-38A7-20FA-D61A250FBB85}"/>
                </a:ext>
              </a:extLst>
            </p:cNvPr>
            <p:cNvSpPr/>
            <p:nvPr/>
          </p:nvSpPr>
          <p:spPr>
            <a:xfrm>
              <a:off x="4973826" y="2118095"/>
              <a:ext cx="499437" cy="519139"/>
            </a:xfrm>
            <a:custGeom>
              <a:avLst/>
              <a:gdLst/>
              <a:ahLst/>
              <a:cxnLst/>
              <a:rect l="l" t="t" r="r" b="b"/>
              <a:pathLst>
                <a:path w="6312" h="6561" extrusionOk="0">
                  <a:moveTo>
                    <a:pt x="560" y="0"/>
                  </a:moveTo>
                  <a:lnTo>
                    <a:pt x="84" y="1012"/>
                  </a:lnTo>
                  <a:lnTo>
                    <a:pt x="1" y="2358"/>
                  </a:lnTo>
                  <a:lnTo>
                    <a:pt x="560" y="3346"/>
                  </a:lnTo>
                  <a:lnTo>
                    <a:pt x="1430" y="4870"/>
                  </a:lnTo>
                  <a:cubicBezTo>
                    <a:pt x="1620" y="5120"/>
                    <a:pt x="2049" y="5358"/>
                    <a:pt x="2573" y="5572"/>
                  </a:cubicBezTo>
                  <a:lnTo>
                    <a:pt x="2751" y="5644"/>
                  </a:lnTo>
                  <a:cubicBezTo>
                    <a:pt x="2870" y="5680"/>
                    <a:pt x="2989" y="5727"/>
                    <a:pt x="3108" y="5763"/>
                  </a:cubicBezTo>
                  <a:lnTo>
                    <a:pt x="3287" y="5822"/>
                  </a:lnTo>
                  <a:lnTo>
                    <a:pt x="3573" y="5906"/>
                  </a:lnTo>
                  <a:cubicBezTo>
                    <a:pt x="3585" y="5918"/>
                    <a:pt x="3597" y="5918"/>
                    <a:pt x="3620" y="5930"/>
                  </a:cubicBezTo>
                  <a:lnTo>
                    <a:pt x="3728" y="5965"/>
                  </a:lnTo>
                  <a:lnTo>
                    <a:pt x="4049" y="6049"/>
                  </a:lnTo>
                  <a:lnTo>
                    <a:pt x="4192" y="6084"/>
                  </a:lnTo>
                  <a:cubicBezTo>
                    <a:pt x="4275" y="6108"/>
                    <a:pt x="4359" y="6132"/>
                    <a:pt x="4442" y="6156"/>
                  </a:cubicBezTo>
                  <a:lnTo>
                    <a:pt x="4478" y="6168"/>
                  </a:lnTo>
                  <a:lnTo>
                    <a:pt x="4573" y="6192"/>
                  </a:lnTo>
                  <a:lnTo>
                    <a:pt x="4823" y="6251"/>
                  </a:lnTo>
                  <a:lnTo>
                    <a:pt x="4847" y="6251"/>
                  </a:lnTo>
                  <a:lnTo>
                    <a:pt x="4966" y="6275"/>
                  </a:lnTo>
                  <a:lnTo>
                    <a:pt x="5192" y="6334"/>
                  </a:lnTo>
                  <a:lnTo>
                    <a:pt x="5228" y="6334"/>
                  </a:lnTo>
                  <a:lnTo>
                    <a:pt x="5335" y="6358"/>
                  </a:lnTo>
                  <a:cubicBezTo>
                    <a:pt x="5442" y="6382"/>
                    <a:pt x="5537" y="6406"/>
                    <a:pt x="5633" y="6430"/>
                  </a:cubicBezTo>
                  <a:cubicBezTo>
                    <a:pt x="5775" y="6465"/>
                    <a:pt x="5906" y="6489"/>
                    <a:pt x="6014" y="6501"/>
                  </a:cubicBezTo>
                  <a:lnTo>
                    <a:pt x="6311" y="6561"/>
                  </a:lnTo>
                  <a:lnTo>
                    <a:pt x="6311" y="5858"/>
                  </a:lnTo>
                  <a:cubicBezTo>
                    <a:pt x="6180" y="5763"/>
                    <a:pt x="6049" y="5668"/>
                    <a:pt x="5930" y="5572"/>
                  </a:cubicBezTo>
                  <a:cubicBezTo>
                    <a:pt x="5918" y="5561"/>
                    <a:pt x="5918" y="5561"/>
                    <a:pt x="5906" y="5561"/>
                  </a:cubicBezTo>
                  <a:lnTo>
                    <a:pt x="5704" y="5406"/>
                  </a:lnTo>
                  <a:cubicBezTo>
                    <a:pt x="5680" y="5382"/>
                    <a:pt x="5644" y="5358"/>
                    <a:pt x="5609" y="5334"/>
                  </a:cubicBezTo>
                  <a:lnTo>
                    <a:pt x="5585" y="5322"/>
                  </a:lnTo>
                  <a:cubicBezTo>
                    <a:pt x="5525" y="5275"/>
                    <a:pt x="5466" y="5239"/>
                    <a:pt x="5406" y="5203"/>
                  </a:cubicBezTo>
                  <a:cubicBezTo>
                    <a:pt x="5359" y="5156"/>
                    <a:pt x="5323" y="5132"/>
                    <a:pt x="5287" y="5108"/>
                  </a:cubicBezTo>
                  <a:cubicBezTo>
                    <a:pt x="5204" y="5060"/>
                    <a:pt x="5132" y="5001"/>
                    <a:pt x="5061" y="4965"/>
                  </a:cubicBezTo>
                  <a:cubicBezTo>
                    <a:pt x="5037" y="4941"/>
                    <a:pt x="5002" y="4918"/>
                    <a:pt x="4966" y="4894"/>
                  </a:cubicBezTo>
                  <a:cubicBezTo>
                    <a:pt x="4954" y="4882"/>
                    <a:pt x="4942" y="4882"/>
                    <a:pt x="4930" y="4870"/>
                  </a:cubicBezTo>
                  <a:lnTo>
                    <a:pt x="4728" y="4739"/>
                  </a:lnTo>
                  <a:lnTo>
                    <a:pt x="4597" y="4656"/>
                  </a:lnTo>
                  <a:lnTo>
                    <a:pt x="4573" y="4644"/>
                  </a:lnTo>
                  <a:cubicBezTo>
                    <a:pt x="4490" y="4596"/>
                    <a:pt x="4406" y="4537"/>
                    <a:pt x="4323" y="4489"/>
                  </a:cubicBezTo>
                  <a:lnTo>
                    <a:pt x="4180" y="4406"/>
                  </a:lnTo>
                  <a:lnTo>
                    <a:pt x="4144" y="4394"/>
                  </a:lnTo>
                  <a:lnTo>
                    <a:pt x="3870" y="4239"/>
                  </a:lnTo>
                  <a:lnTo>
                    <a:pt x="3728" y="4168"/>
                  </a:lnTo>
                  <a:lnTo>
                    <a:pt x="3680" y="4144"/>
                  </a:lnTo>
                  <a:cubicBezTo>
                    <a:pt x="3573" y="4084"/>
                    <a:pt x="3478" y="4048"/>
                    <a:pt x="3382" y="4001"/>
                  </a:cubicBezTo>
                  <a:cubicBezTo>
                    <a:pt x="3287" y="3965"/>
                    <a:pt x="3239" y="3941"/>
                    <a:pt x="3168" y="3917"/>
                  </a:cubicBezTo>
                  <a:cubicBezTo>
                    <a:pt x="3073" y="3870"/>
                    <a:pt x="2966" y="3846"/>
                    <a:pt x="2870" y="3822"/>
                  </a:cubicBezTo>
                  <a:cubicBezTo>
                    <a:pt x="2716" y="3072"/>
                    <a:pt x="2346" y="2393"/>
                    <a:pt x="1787" y="1882"/>
                  </a:cubicBezTo>
                  <a:cubicBezTo>
                    <a:pt x="1751" y="0"/>
                    <a:pt x="560" y="0"/>
                    <a:pt x="560" y="0"/>
                  </a:cubicBezTo>
                  <a:close/>
                </a:path>
              </a:pathLst>
            </a:custGeom>
            <a:solidFill>
              <a:srgbClr val="FFE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205;p46">
              <a:extLst>
                <a:ext uri="{FF2B5EF4-FFF2-40B4-BE49-F238E27FC236}">
                  <a16:creationId xmlns:a16="http://schemas.microsoft.com/office/drawing/2014/main" id="{0BDE3354-EA9E-ED0D-2642-4F66F438DBFF}"/>
                </a:ext>
              </a:extLst>
            </p:cNvPr>
            <p:cNvSpPr/>
            <p:nvPr/>
          </p:nvSpPr>
          <p:spPr>
            <a:xfrm>
              <a:off x="4981422" y="2108679"/>
              <a:ext cx="209207" cy="354322"/>
            </a:xfrm>
            <a:custGeom>
              <a:avLst/>
              <a:gdLst/>
              <a:ahLst/>
              <a:cxnLst/>
              <a:rect l="l" t="t" r="r" b="b"/>
              <a:pathLst>
                <a:path w="2644" h="4478" extrusionOk="0">
                  <a:moveTo>
                    <a:pt x="8" y="0"/>
                  </a:moveTo>
                  <a:cubicBezTo>
                    <a:pt x="3" y="0"/>
                    <a:pt x="0" y="0"/>
                    <a:pt x="0" y="0"/>
                  </a:cubicBezTo>
                  <a:lnTo>
                    <a:pt x="822" y="4477"/>
                  </a:lnTo>
                  <a:cubicBezTo>
                    <a:pt x="1536" y="4370"/>
                    <a:pt x="2155" y="3989"/>
                    <a:pt x="2643" y="3155"/>
                  </a:cubicBezTo>
                  <a:cubicBezTo>
                    <a:pt x="2161" y="56"/>
                    <a:pt x="151" y="0"/>
                    <a:pt x="8"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206;p46">
              <a:extLst>
                <a:ext uri="{FF2B5EF4-FFF2-40B4-BE49-F238E27FC236}">
                  <a16:creationId xmlns:a16="http://schemas.microsoft.com/office/drawing/2014/main" id="{3C000701-13F8-9137-CEE0-70CC0AD6E0EB}"/>
                </a:ext>
              </a:extLst>
            </p:cNvPr>
            <p:cNvSpPr/>
            <p:nvPr/>
          </p:nvSpPr>
          <p:spPr>
            <a:xfrm>
              <a:off x="5033170" y="2118095"/>
              <a:ext cx="152711" cy="310961"/>
            </a:xfrm>
            <a:custGeom>
              <a:avLst/>
              <a:gdLst/>
              <a:ahLst/>
              <a:cxnLst/>
              <a:rect l="l" t="t" r="r" b="b"/>
              <a:pathLst>
                <a:path w="1930" h="3930" extrusionOk="0">
                  <a:moveTo>
                    <a:pt x="1" y="0"/>
                  </a:moveTo>
                  <a:lnTo>
                    <a:pt x="1" y="0"/>
                  </a:lnTo>
                  <a:cubicBezTo>
                    <a:pt x="775" y="727"/>
                    <a:pt x="668" y="2274"/>
                    <a:pt x="465" y="3929"/>
                  </a:cubicBezTo>
                  <a:cubicBezTo>
                    <a:pt x="930" y="3775"/>
                    <a:pt x="1620" y="3191"/>
                    <a:pt x="1930" y="2691"/>
                  </a:cubicBezTo>
                  <a:cubicBezTo>
                    <a:pt x="1596" y="786"/>
                    <a:pt x="549" y="179"/>
                    <a:pt x="1" y="0"/>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207;p46">
              <a:extLst>
                <a:ext uri="{FF2B5EF4-FFF2-40B4-BE49-F238E27FC236}">
                  <a16:creationId xmlns:a16="http://schemas.microsoft.com/office/drawing/2014/main" id="{D587BB30-EB1C-76D3-E787-2DAB0169D98E}"/>
                </a:ext>
              </a:extLst>
            </p:cNvPr>
            <p:cNvSpPr/>
            <p:nvPr/>
          </p:nvSpPr>
          <p:spPr>
            <a:xfrm>
              <a:off x="5395879" y="2550513"/>
              <a:ext cx="197971" cy="161178"/>
            </a:xfrm>
            <a:custGeom>
              <a:avLst/>
              <a:gdLst/>
              <a:ahLst/>
              <a:cxnLst/>
              <a:rect l="l" t="t" r="r" b="b"/>
              <a:pathLst>
                <a:path w="2502" h="2037" extrusionOk="0">
                  <a:moveTo>
                    <a:pt x="1370" y="0"/>
                  </a:moveTo>
                  <a:lnTo>
                    <a:pt x="596" y="107"/>
                  </a:lnTo>
                  <a:lnTo>
                    <a:pt x="1" y="131"/>
                  </a:lnTo>
                  <a:lnTo>
                    <a:pt x="1" y="703"/>
                  </a:lnTo>
                  <a:lnTo>
                    <a:pt x="691" y="1048"/>
                  </a:lnTo>
                  <a:lnTo>
                    <a:pt x="1037" y="1393"/>
                  </a:lnTo>
                  <a:lnTo>
                    <a:pt x="1072" y="1667"/>
                  </a:lnTo>
                  <a:lnTo>
                    <a:pt x="1144" y="1715"/>
                  </a:lnTo>
                  <a:lnTo>
                    <a:pt x="1144" y="1858"/>
                  </a:lnTo>
                  <a:lnTo>
                    <a:pt x="1418" y="2036"/>
                  </a:lnTo>
                  <a:lnTo>
                    <a:pt x="2001" y="1941"/>
                  </a:lnTo>
                  <a:lnTo>
                    <a:pt x="2358" y="1584"/>
                  </a:lnTo>
                  <a:lnTo>
                    <a:pt x="2358" y="1441"/>
                  </a:lnTo>
                  <a:lnTo>
                    <a:pt x="2501" y="1108"/>
                  </a:lnTo>
                  <a:lnTo>
                    <a:pt x="2430" y="965"/>
                  </a:lnTo>
                  <a:lnTo>
                    <a:pt x="2454" y="727"/>
                  </a:lnTo>
                  <a:lnTo>
                    <a:pt x="2299" y="548"/>
                  </a:lnTo>
                  <a:lnTo>
                    <a:pt x="2180" y="250"/>
                  </a:lnTo>
                  <a:lnTo>
                    <a:pt x="1370" y="0"/>
                  </a:lnTo>
                  <a:close/>
                </a:path>
              </a:pathLst>
            </a:custGeom>
            <a:solidFill>
              <a:srgbClr val="FFE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208;p46">
              <a:extLst>
                <a:ext uri="{FF2B5EF4-FFF2-40B4-BE49-F238E27FC236}">
                  <a16:creationId xmlns:a16="http://schemas.microsoft.com/office/drawing/2014/main" id="{7D568393-5AD7-4F45-17CB-38411858FC20}"/>
                </a:ext>
              </a:extLst>
            </p:cNvPr>
            <p:cNvSpPr/>
            <p:nvPr/>
          </p:nvSpPr>
          <p:spPr>
            <a:xfrm>
              <a:off x="5485370" y="1726188"/>
              <a:ext cx="35923" cy="2695947"/>
            </a:xfrm>
            <a:custGeom>
              <a:avLst/>
              <a:gdLst/>
              <a:ahLst/>
              <a:cxnLst/>
              <a:rect l="l" t="t" r="r" b="b"/>
              <a:pathLst>
                <a:path w="454" h="34072" extrusionOk="0">
                  <a:moveTo>
                    <a:pt x="1" y="0"/>
                  </a:moveTo>
                  <a:lnTo>
                    <a:pt x="1" y="33897"/>
                  </a:lnTo>
                  <a:cubicBezTo>
                    <a:pt x="1" y="34012"/>
                    <a:pt x="117" y="34072"/>
                    <a:pt x="232" y="34072"/>
                  </a:cubicBezTo>
                  <a:cubicBezTo>
                    <a:pt x="343" y="34072"/>
                    <a:pt x="453" y="34015"/>
                    <a:pt x="453" y="33897"/>
                  </a:cubicBezTo>
                  <a:lnTo>
                    <a:pt x="453" y="0"/>
                  </a:ln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209;p46">
              <a:extLst>
                <a:ext uri="{FF2B5EF4-FFF2-40B4-BE49-F238E27FC236}">
                  <a16:creationId xmlns:a16="http://schemas.microsoft.com/office/drawing/2014/main" id="{6E56910D-0DFF-1169-08E7-CA1BF84A7FC1}"/>
                </a:ext>
              </a:extLst>
            </p:cNvPr>
            <p:cNvSpPr/>
            <p:nvPr/>
          </p:nvSpPr>
          <p:spPr>
            <a:xfrm>
              <a:off x="5443987" y="1394575"/>
              <a:ext cx="119716" cy="527526"/>
            </a:xfrm>
            <a:custGeom>
              <a:avLst/>
              <a:gdLst/>
              <a:ahLst/>
              <a:cxnLst/>
              <a:rect l="l" t="t" r="r" b="b"/>
              <a:pathLst>
                <a:path w="1513" h="6667" extrusionOk="0">
                  <a:moveTo>
                    <a:pt x="750" y="0"/>
                  </a:moveTo>
                  <a:lnTo>
                    <a:pt x="60" y="2513"/>
                  </a:lnTo>
                  <a:cubicBezTo>
                    <a:pt x="0" y="2739"/>
                    <a:pt x="12" y="2977"/>
                    <a:pt x="83" y="3203"/>
                  </a:cubicBezTo>
                  <a:lnTo>
                    <a:pt x="441" y="4251"/>
                  </a:lnTo>
                  <a:lnTo>
                    <a:pt x="453" y="6454"/>
                  </a:lnTo>
                  <a:cubicBezTo>
                    <a:pt x="459" y="6575"/>
                    <a:pt x="642" y="6666"/>
                    <a:pt x="809" y="6666"/>
                  </a:cubicBezTo>
                  <a:cubicBezTo>
                    <a:pt x="952" y="6666"/>
                    <a:pt x="1084" y="6600"/>
                    <a:pt x="1084" y="6430"/>
                  </a:cubicBezTo>
                  <a:lnTo>
                    <a:pt x="1119" y="4120"/>
                  </a:lnTo>
                  <a:lnTo>
                    <a:pt x="1465" y="2560"/>
                  </a:lnTo>
                  <a:cubicBezTo>
                    <a:pt x="1512" y="2346"/>
                    <a:pt x="1500" y="2120"/>
                    <a:pt x="1429" y="1905"/>
                  </a:cubicBezTo>
                  <a:lnTo>
                    <a:pt x="750" y="0"/>
                  </a:ln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210;p46">
              <a:extLst>
                <a:ext uri="{FF2B5EF4-FFF2-40B4-BE49-F238E27FC236}">
                  <a16:creationId xmlns:a16="http://schemas.microsoft.com/office/drawing/2014/main" id="{2F5E7C0A-56B3-5686-AE15-82F1C192159C}"/>
                </a:ext>
              </a:extLst>
            </p:cNvPr>
            <p:cNvSpPr/>
            <p:nvPr/>
          </p:nvSpPr>
          <p:spPr>
            <a:xfrm>
              <a:off x="5445807" y="2576862"/>
              <a:ext cx="118846" cy="75485"/>
            </a:xfrm>
            <a:custGeom>
              <a:avLst/>
              <a:gdLst/>
              <a:ahLst/>
              <a:cxnLst/>
              <a:rect l="l" t="t" r="r" b="b"/>
              <a:pathLst>
                <a:path w="1502" h="954" extrusionOk="0">
                  <a:moveTo>
                    <a:pt x="501" y="1"/>
                  </a:moveTo>
                  <a:lnTo>
                    <a:pt x="1" y="84"/>
                  </a:lnTo>
                  <a:lnTo>
                    <a:pt x="132" y="596"/>
                  </a:lnTo>
                  <a:lnTo>
                    <a:pt x="501" y="858"/>
                  </a:lnTo>
                  <a:lnTo>
                    <a:pt x="1096" y="953"/>
                  </a:lnTo>
                  <a:cubicBezTo>
                    <a:pt x="1096" y="953"/>
                    <a:pt x="1501" y="632"/>
                    <a:pt x="953" y="513"/>
                  </a:cubicBezTo>
                  <a:cubicBezTo>
                    <a:pt x="406" y="394"/>
                    <a:pt x="501" y="1"/>
                    <a:pt x="501" y="1"/>
                  </a:cubicBezTo>
                  <a:close/>
                </a:path>
              </a:pathLst>
            </a:custGeom>
            <a:solidFill>
              <a:srgbClr val="FFE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211;p46">
              <a:extLst>
                <a:ext uri="{FF2B5EF4-FFF2-40B4-BE49-F238E27FC236}">
                  <a16:creationId xmlns:a16="http://schemas.microsoft.com/office/drawing/2014/main" id="{ACABE51D-0228-B045-D4A1-D7D0AA79BDD0}"/>
                </a:ext>
              </a:extLst>
            </p:cNvPr>
            <p:cNvSpPr/>
            <p:nvPr/>
          </p:nvSpPr>
          <p:spPr>
            <a:xfrm>
              <a:off x="5384643" y="2538249"/>
              <a:ext cx="56574" cy="88620"/>
            </a:xfrm>
            <a:custGeom>
              <a:avLst/>
              <a:gdLst/>
              <a:ahLst/>
              <a:cxnLst/>
              <a:rect l="l" t="t" r="r" b="b"/>
              <a:pathLst>
                <a:path w="715" h="1120" extrusionOk="0">
                  <a:moveTo>
                    <a:pt x="393" y="1"/>
                  </a:moveTo>
                  <a:cubicBezTo>
                    <a:pt x="310" y="84"/>
                    <a:pt x="238" y="179"/>
                    <a:pt x="191" y="286"/>
                  </a:cubicBezTo>
                  <a:cubicBezTo>
                    <a:pt x="167" y="310"/>
                    <a:pt x="155" y="346"/>
                    <a:pt x="143" y="382"/>
                  </a:cubicBezTo>
                  <a:cubicBezTo>
                    <a:pt x="48" y="584"/>
                    <a:pt x="0" y="798"/>
                    <a:pt x="0" y="1024"/>
                  </a:cubicBezTo>
                  <a:lnTo>
                    <a:pt x="36" y="1036"/>
                  </a:lnTo>
                  <a:lnTo>
                    <a:pt x="143" y="1060"/>
                  </a:lnTo>
                  <a:cubicBezTo>
                    <a:pt x="250" y="1084"/>
                    <a:pt x="345" y="1096"/>
                    <a:pt x="441" y="1120"/>
                  </a:cubicBezTo>
                  <a:cubicBezTo>
                    <a:pt x="429" y="1084"/>
                    <a:pt x="429" y="1048"/>
                    <a:pt x="429" y="1001"/>
                  </a:cubicBezTo>
                  <a:cubicBezTo>
                    <a:pt x="429" y="739"/>
                    <a:pt x="524" y="477"/>
                    <a:pt x="702" y="262"/>
                  </a:cubicBezTo>
                  <a:cubicBezTo>
                    <a:pt x="702" y="251"/>
                    <a:pt x="714" y="251"/>
                    <a:pt x="714" y="239"/>
                  </a:cubicBezTo>
                  <a:lnTo>
                    <a:pt x="512" y="96"/>
                  </a:lnTo>
                  <a:cubicBezTo>
                    <a:pt x="488" y="72"/>
                    <a:pt x="452" y="48"/>
                    <a:pt x="417" y="24"/>
                  </a:cubicBezTo>
                  <a:lnTo>
                    <a:pt x="393" y="1"/>
                  </a:ln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212;p46">
              <a:extLst>
                <a:ext uri="{FF2B5EF4-FFF2-40B4-BE49-F238E27FC236}">
                  <a16:creationId xmlns:a16="http://schemas.microsoft.com/office/drawing/2014/main" id="{6AC44BCC-CF9B-4F01-3273-81C6D1D6D248}"/>
                </a:ext>
              </a:extLst>
            </p:cNvPr>
            <p:cNvSpPr/>
            <p:nvPr/>
          </p:nvSpPr>
          <p:spPr>
            <a:xfrm>
              <a:off x="5384643" y="2539199"/>
              <a:ext cx="40512" cy="83002"/>
            </a:xfrm>
            <a:custGeom>
              <a:avLst/>
              <a:gdLst/>
              <a:ahLst/>
              <a:cxnLst/>
              <a:rect l="l" t="t" r="r" b="b"/>
              <a:pathLst>
                <a:path w="512" h="1049" extrusionOk="0">
                  <a:moveTo>
                    <a:pt x="393" y="0"/>
                  </a:moveTo>
                  <a:cubicBezTo>
                    <a:pt x="310" y="84"/>
                    <a:pt x="250" y="179"/>
                    <a:pt x="191" y="274"/>
                  </a:cubicBezTo>
                  <a:cubicBezTo>
                    <a:pt x="167" y="310"/>
                    <a:pt x="155" y="346"/>
                    <a:pt x="143" y="381"/>
                  </a:cubicBezTo>
                  <a:cubicBezTo>
                    <a:pt x="48" y="572"/>
                    <a:pt x="0" y="798"/>
                    <a:pt x="0" y="1012"/>
                  </a:cubicBezTo>
                  <a:lnTo>
                    <a:pt x="36" y="1024"/>
                  </a:lnTo>
                  <a:lnTo>
                    <a:pt x="143" y="1048"/>
                  </a:lnTo>
                  <a:cubicBezTo>
                    <a:pt x="143" y="977"/>
                    <a:pt x="143" y="917"/>
                    <a:pt x="155" y="858"/>
                  </a:cubicBezTo>
                  <a:cubicBezTo>
                    <a:pt x="167" y="643"/>
                    <a:pt x="226" y="441"/>
                    <a:pt x="345" y="274"/>
                  </a:cubicBezTo>
                  <a:cubicBezTo>
                    <a:pt x="393" y="203"/>
                    <a:pt x="452" y="143"/>
                    <a:pt x="512" y="96"/>
                  </a:cubicBezTo>
                  <a:cubicBezTo>
                    <a:pt x="488" y="72"/>
                    <a:pt x="452" y="48"/>
                    <a:pt x="417" y="24"/>
                  </a:cubicBezTo>
                  <a:lnTo>
                    <a:pt x="393" y="0"/>
                  </a:ln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213;p46">
              <a:extLst>
                <a:ext uri="{FF2B5EF4-FFF2-40B4-BE49-F238E27FC236}">
                  <a16:creationId xmlns:a16="http://schemas.microsoft.com/office/drawing/2014/main" id="{C4CA626B-34AE-B806-7EAC-D62DBE0C5378}"/>
                </a:ext>
              </a:extLst>
            </p:cNvPr>
            <p:cNvSpPr/>
            <p:nvPr/>
          </p:nvSpPr>
          <p:spPr>
            <a:xfrm>
              <a:off x="5354497" y="2522266"/>
              <a:ext cx="63142" cy="97086"/>
            </a:xfrm>
            <a:custGeom>
              <a:avLst/>
              <a:gdLst/>
              <a:ahLst/>
              <a:cxnLst/>
              <a:rect l="l" t="t" r="r" b="b"/>
              <a:pathLst>
                <a:path w="798" h="1227" extrusionOk="0">
                  <a:moveTo>
                    <a:pt x="476" y="0"/>
                  </a:moveTo>
                  <a:cubicBezTo>
                    <a:pt x="452" y="12"/>
                    <a:pt x="429" y="36"/>
                    <a:pt x="405" y="60"/>
                  </a:cubicBezTo>
                  <a:cubicBezTo>
                    <a:pt x="357" y="107"/>
                    <a:pt x="310" y="155"/>
                    <a:pt x="274" y="214"/>
                  </a:cubicBezTo>
                  <a:cubicBezTo>
                    <a:pt x="95" y="488"/>
                    <a:pt x="0" y="810"/>
                    <a:pt x="12" y="1143"/>
                  </a:cubicBezTo>
                  <a:lnTo>
                    <a:pt x="36" y="1143"/>
                  </a:lnTo>
                  <a:lnTo>
                    <a:pt x="155" y="1167"/>
                  </a:lnTo>
                  <a:lnTo>
                    <a:pt x="381" y="1226"/>
                  </a:lnTo>
                  <a:lnTo>
                    <a:pt x="417" y="1226"/>
                  </a:lnTo>
                  <a:cubicBezTo>
                    <a:pt x="405" y="1036"/>
                    <a:pt x="441" y="834"/>
                    <a:pt x="524" y="655"/>
                  </a:cubicBezTo>
                  <a:cubicBezTo>
                    <a:pt x="548" y="595"/>
                    <a:pt x="572" y="536"/>
                    <a:pt x="595" y="488"/>
                  </a:cubicBezTo>
                  <a:cubicBezTo>
                    <a:pt x="655" y="393"/>
                    <a:pt x="726" y="310"/>
                    <a:pt x="798" y="238"/>
                  </a:cubicBezTo>
                  <a:lnTo>
                    <a:pt x="774" y="214"/>
                  </a:lnTo>
                  <a:cubicBezTo>
                    <a:pt x="714" y="167"/>
                    <a:pt x="655" y="131"/>
                    <a:pt x="595" y="95"/>
                  </a:cubicBezTo>
                  <a:cubicBezTo>
                    <a:pt x="548" y="60"/>
                    <a:pt x="512" y="36"/>
                    <a:pt x="476" y="0"/>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214;p46">
              <a:extLst>
                <a:ext uri="{FF2B5EF4-FFF2-40B4-BE49-F238E27FC236}">
                  <a16:creationId xmlns:a16="http://schemas.microsoft.com/office/drawing/2014/main" id="{66CD8EDD-A108-07A1-B002-716202C477E2}"/>
                </a:ext>
              </a:extLst>
            </p:cNvPr>
            <p:cNvSpPr/>
            <p:nvPr/>
          </p:nvSpPr>
          <p:spPr>
            <a:xfrm>
              <a:off x="5354497" y="2522266"/>
              <a:ext cx="47158" cy="92339"/>
            </a:xfrm>
            <a:custGeom>
              <a:avLst/>
              <a:gdLst/>
              <a:ahLst/>
              <a:cxnLst/>
              <a:rect l="l" t="t" r="r" b="b"/>
              <a:pathLst>
                <a:path w="596" h="1167" extrusionOk="0">
                  <a:moveTo>
                    <a:pt x="476" y="0"/>
                  </a:moveTo>
                  <a:cubicBezTo>
                    <a:pt x="452" y="12"/>
                    <a:pt x="429" y="36"/>
                    <a:pt x="405" y="60"/>
                  </a:cubicBezTo>
                  <a:cubicBezTo>
                    <a:pt x="357" y="107"/>
                    <a:pt x="310" y="155"/>
                    <a:pt x="274" y="214"/>
                  </a:cubicBezTo>
                  <a:cubicBezTo>
                    <a:pt x="95" y="488"/>
                    <a:pt x="0" y="810"/>
                    <a:pt x="12" y="1143"/>
                  </a:cubicBezTo>
                  <a:lnTo>
                    <a:pt x="36" y="1143"/>
                  </a:lnTo>
                  <a:lnTo>
                    <a:pt x="155" y="1167"/>
                  </a:lnTo>
                  <a:cubicBezTo>
                    <a:pt x="155" y="726"/>
                    <a:pt x="226" y="357"/>
                    <a:pt x="595" y="95"/>
                  </a:cubicBezTo>
                  <a:cubicBezTo>
                    <a:pt x="560" y="60"/>
                    <a:pt x="512" y="36"/>
                    <a:pt x="476" y="0"/>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215;p46">
              <a:extLst>
                <a:ext uri="{FF2B5EF4-FFF2-40B4-BE49-F238E27FC236}">
                  <a16:creationId xmlns:a16="http://schemas.microsoft.com/office/drawing/2014/main" id="{87905FC9-2CB4-5C0F-409A-F22BDEF76CC5}"/>
                </a:ext>
              </a:extLst>
            </p:cNvPr>
            <p:cNvSpPr/>
            <p:nvPr/>
          </p:nvSpPr>
          <p:spPr>
            <a:xfrm>
              <a:off x="5321501" y="2503355"/>
              <a:ext cx="70738" cy="109430"/>
            </a:xfrm>
            <a:custGeom>
              <a:avLst/>
              <a:gdLst/>
              <a:ahLst/>
              <a:cxnLst/>
              <a:rect l="l" t="t" r="r" b="b"/>
              <a:pathLst>
                <a:path w="894" h="1383" extrusionOk="0">
                  <a:moveTo>
                    <a:pt x="536" y="1"/>
                  </a:moveTo>
                  <a:cubicBezTo>
                    <a:pt x="322" y="156"/>
                    <a:pt x="0" y="727"/>
                    <a:pt x="48" y="1287"/>
                  </a:cubicBezTo>
                  <a:lnTo>
                    <a:pt x="84" y="1299"/>
                  </a:lnTo>
                  <a:lnTo>
                    <a:pt x="179" y="1323"/>
                  </a:lnTo>
                  <a:lnTo>
                    <a:pt x="429" y="1382"/>
                  </a:lnTo>
                  <a:lnTo>
                    <a:pt x="453" y="1382"/>
                  </a:lnTo>
                  <a:cubicBezTo>
                    <a:pt x="429" y="1049"/>
                    <a:pt x="524" y="727"/>
                    <a:pt x="691" y="453"/>
                  </a:cubicBezTo>
                  <a:cubicBezTo>
                    <a:pt x="727" y="394"/>
                    <a:pt x="774" y="346"/>
                    <a:pt x="822" y="299"/>
                  </a:cubicBezTo>
                  <a:cubicBezTo>
                    <a:pt x="846" y="275"/>
                    <a:pt x="869" y="251"/>
                    <a:pt x="893" y="239"/>
                  </a:cubicBezTo>
                  <a:cubicBezTo>
                    <a:pt x="810" y="191"/>
                    <a:pt x="738" y="144"/>
                    <a:pt x="667" y="84"/>
                  </a:cubicBezTo>
                  <a:cubicBezTo>
                    <a:pt x="643" y="72"/>
                    <a:pt x="608" y="49"/>
                    <a:pt x="572" y="25"/>
                  </a:cubicBezTo>
                  <a:cubicBezTo>
                    <a:pt x="560" y="13"/>
                    <a:pt x="548" y="13"/>
                    <a:pt x="536" y="1"/>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216;p46">
              <a:extLst>
                <a:ext uri="{FF2B5EF4-FFF2-40B4-BE49-F238E27FC236}">
                  <a16:creationId xmlns:a16="http://schemas.microsoft.com/office/drawing/2014/main" id="{0C1F78A5-DCEC-0069-DFE7-2EBB02DE452F}"/>
                </a:ext>
              </a:extLst>
            </p:cNvPr>
            <p:cNvSpPr/>
            <p:nvPr/>
          </p:nvSpPr>
          <p:spPr>
            <a:xfrm>
              <a:off x="5321501" y="2504304"/>
              <a:ext cx="52856" cy="103733"/>
            </a:xfrm>
            <a:custGeom>
              <a:avLst/>
              <a:gdLst/>
              <a:ahLst/>
              <a:cxnLst/>
              <a:rect l="l" t="t" r="r" b="b"/>
              <a:pathLst>
                <a:path w="668" h="1311" extrusionOk="0">
                  <a:moveTo>
                    <a:pt x="536" y="1"/>
                  </a:moveTo>
                  <a:cubicBezTo>
                    <a:pt x="322" y="144"/>
                    <a:pt x="0" y="715"/>
                    <a:pt x="48" y="1275"/>
                  </a:cubicBezTo>
                  <a:lnTo>
                    <a:pt x="84" y="1287"/>
                  </a:lnTo>
                  <a:lnTo>
                    <a:pt x="179" y="1311"/>
                  </a:lnTo>
                  <a:cubicBezTo>
                    <a:pt x="179" y="799"/>
                    <a:pt x="274" y="370"/>
                    <a:pt x="667" y="84"/>
                  </a:cubicBezTo>
                  <a:cubicBezTo>
                    <a:pt x="643" y="60"/>
                    <a:pt x="608" y="37"/>
                    <a:pt x="572" y="25"/>
                  </a:cubicBezTo>
                  <a:cubicBezTo>
                    <a:pt x="560" y="13"/>
                    <a:pt x="548" y="1"/>
                    <a:pt x="536" y="1"/>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217;p46">
              <a:extLst>
                <a:ext uri="{FF2B5EF4-FFF2-40B4-BE49-F238E27FC236}">
                  <a16:creationId xmlns:a16="http://schemas.microsoft.com/office/drawing/2014/main" id="{C2A8A80E-450F-6A93-62EE-46818E720433}"/>
                </a:ext>
              </a:extLst>
            </p:cNvPr>
            <p:cNvSpPr/>
            <p:nvPr/>
          </p:nvSpPr>
          <p:spPr>
            <a:xfrm>
              <a:off x="5289456" y="2485473"/>
              <a:ext cx="77305" cy="120666"/>
            </a:xfrm>
            <a:custGeom>
              <a:avLst/>
              <a:gdLst/>
              <a:ahLst/>
              <a:cxnLst/>
              <a:rect l="l" t="t" r="r" b="b"/>
              <a:pathLst>
                <a:path w="977" h="1525" extrusionOk="0">
                  <a:moveTo>
                    <a:pt x="584" y="1"/>
                  </a:moveTo>
                  <a:cubicBezTo>
                    <a:pt x="358" y="179"/>
                    <a:pt x="0" y="787"/>
                    <a:pt x="60" y="1406"/>
                  </a:cubicBezTo>
                  <a:lnTo>
                    <a:pt x="203" y="1441"/>
                  </a:lnTo>
                  <a:cubicBezTo>
                    <a:pt x="286" y="1465"/>
                    <a:pt x="370" y="1489"/>
                    <a:pt x="453" y="1513"/>
                  </a:cubicBezTo>
                  <a:lnTo>
                    <a:pt x="501" y="1525"/>
                  </a:lnTo>
                  <a:cubicBezTo>
                    <a:pt x="441" y="1096"/>
                    <a:pt x="691" y="453"/>
                    <a:pt x="977" y="263"/>
                  </a:cubicBezTo>
                  <a:cubicBezTo>
                    <a:pt x="965" y="251"/>
                    <a:pt x="953" y="239"/>
                    <a:pt x="941" y="239"/>
                  </a:cubicBezTo>
                  <a:lnTo>
                    <a:pt x="739" y="108"/>
                  </a:lnTo>
                  <a:lnTo>
                    <a:pt x="620" y="25"/>
                  </a:lnTo>
                  <a:lnTo>
                    <a:pt x="584" y="1"/>
                  </a:ln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218;p46">
              <a:extLst>
                <a:ext uri="{FF2B5EF4-FFF2-40B4-BE49-F238E27FC236}">
                  <a16:creationId xmlns:a16="http://schemas.microsoft.com/office/drawing/2014/main" id="{CEFA72AD-ED1E-0387-89D2-62A5052AA1DE}"/>
                </a:ext>
              </a:extLst>
            </p:cNvPr>
            <p:cNvSpPr/>
            <p:nvPr/>
          </p:nvSpPr>
          <p:spPr>
            <a:xfrm>
              <a:off x="5289456" y="2486422"/>
              <a:ext cx="58473" cy="113149"/>
            </a:xfrm>
            <a:custGeom>
              <a:avLst/>
              <a:gdLst/>
              <a:ahLst/>
              <a:cxnLst/>
              <a:rect l="l" t="t" r="r" b="b"/>
              <a:pathLst>
                <a:path w="739" h="1430" extrusionOk="0">
                  <a:moveTo>
                    <a:pt x="584" y="1"/>
                  </a:moveTo>
                  <a:cubicBezTo>
                    <a:pt x="358" y="167"/>
                    <a:pt x="0" y="775"/>
                    <a:pt x="60" y="1394"/>
                  </a:cubicBezTo>
                  <a:lnTo>
                    <a:pt x="203" y="1429"/>
                  </a:lnTo>
                  <a:cubicBezTo>
                    <a:pt x="203" y="870"/>
                    <a:pt x="298" y="405"/>
                    <a:pt x="739" y="96"/>
                  </a:cubicBezTo>
                  <a:lnTo>
                    <a:pt x="620" y="13"/>
                  </a:lnTo>
                  <a:lnTo>
                    <a:pt x="584" y="1"/>
                  </a:ln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219;p46">
              <a:extLst>
                <a:ext uri="{FF2B5EF4-FFF2-40B4-BE49-F238E27FC236}">
                  <a16:creationId xmlns:a16="http://schemas.microsoft.com/office/drawing/2014/main" id="{4DE249B0-1FCE-259F-8018-62EE7D7CA900}"/>
                </a:ext>
              </a:extLst>
            </p:cNvPr>
            <p:cNvSpPr/>
            <p:nvPr/>
          </p:nvSpPr>
          <p:spPr>
            <a:xfrm>
              <a:off x="5252742" y="2465691"/>
              <a:ext cx="84822" cy="131031"/>
            </a:xfrm>
            <a:custGeom>
              <a:avLst/>
              <a:gdLst/>
              <a:ahLst/>
              <a:cxnLst/>
              <a:rect l="l" t="t" r="r" b="b"/>
              <a:pathLst>
                <a:path w="1072" h="1656" extrusionOk="0">
                  <a:moveTo>
                    <a:pt x="619" y="1"/>
                  </a:moveTo>
                  <a:cubicBezTo>
                    <a:pt x="381" y="203"/>
                    <a:pt x="0" y="858"/>
                    <a:pt x="48" y="1513"/>
                  </a:cubicBezTo>
                  <a:cubicBezTo>
                    <a:pt x="60" y="1525"/>
                    <a:pt x="72" y="1525"/>
                    <a:pt x="95" y="1537"/>
                  </a:cubicBezTo>
                  <a:lnTo>
                    <a:pt x="203" y="1572"/>
                  </a:lnTo>
                  <a:lnTo>
                    <a:pt x="524" y="1656"/>
                  </a:lnTo>
                  <a:cubicBezTo>
                    <a:pt x="464" y="1191"/>
                    <a:pt x="750" y="477"/>
                    <a:pt x="1072" y="275"/>
                  </a:cubicBezTo>
                  <a:lnTo>
                    <a:pt x="1048" y="251"/>
                  </a:lnTo>
                  <a:cubicBezTo>
                    <a:pt x="965" y="203"/>
                    <a:pt x="881" y="156"/>
                    <a:pt x="798" y="108"/>
                  </a:cubicBezTo>
                  <a:lnTo>
                    <a:pt x="655" y="25"/>
                  </a:lnTo>
                  <a:lnTo>
                    <a:pt x="619" y="1"/>
                  </a:ln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220;p46">
              <a:extLst>
                <a:ext uri="{FF2B5EF4-FFF2-40B4-BE49-F238E27FC236}">
                  <a16:creationId xmlns:a16="http://schemas.microsoft.com/office/drawing/2014/main" id="{8C36427C-8A06-F707-1925-B9D60DCEADC6}"/>
                </a:ext>
              </a:extLst>
            </p:cNvPr>
            <p:cNvSpPr/>
            <p:nvPr/>
          </p:nvSpPr>
          <p:spPr>
            <a:xfrm>
              <a:off x="5252742" y="2466641"/>
              <a:ext cx="63142" cy="123514"/>
            </a:xfrm>
            <a:custGeom>
              <a:avLst/>
              <a:gdLst/>
              <a:ahLst/>
              <a:cxnLst/>
              <a:rect l="l" t="t" r="r" b="b"/>
              <a:pathLst>
                <a:path w="798" h="1561" extrusionOk="0">
                  <a:moveTo>
                    <a:pt x="619" y="1"/>
                  </a:moveTo>
                  <a:cubicBezTo>
                    <a:pt x="381" y="191"/>
                    <a:pt x="0" y="846"/>
                    <a:pt x="48" y="1501"/>
                  </a:cubicBezTo>
                  <a:cubicBezTo>
                    <a:pt x="60" y="1513"/>
                    <a:pt x="72" y="1513"/>
                    <a:pt x="95" y="1525"/>
                  </a:cubicBezTo>
                  <a:lnTo>
                    <a:pt x="203" y="1560"/>
                  </a:lnTo>
                  <a:cubicBezTo>
                    <a:pt x="203" y="953"/>
                    <a:pt x="322" y="441"/>
                    <a:pt x="798" y="96"/>
                  </a:cubicBezTo>
                  <a:lnTo>
                    <a:pt x="655" y="13"/>
                  </a:lnTo>
                  <a:lnTo>
                    <a:pt x="619" y="1"/>
                  </a:ln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221;p46">
              <a:extLst>
                <a:ext uri="{FF2B5EF4-FFF2-40B4-BE49-F238E27FC236}">
                  <a16:creationId xmlns:a16="http://schemas.microsoft.com/office/drawing/2014/main" id="{935DB067-A567-C5C0-36DA-FB6FF5E1EF99}"/>
                </a:ext>
              </a:extLst>
            </p:cNvPr>
            <p:cNvSpPr/>
            <p:nvPr/>
          </p:nvSpPr>
          <p:spPr>
            <a:xfrm>
              <a:off x="5214999" y="2446860"/>
              <a:ext cx="89569" cy="140447"/>
            </a:xfrm>
            <a:custGeom>
              <a:avLst/>
              <a:gdLst/>
              <a:ahLst/>
              <a:cxnLst/>
              <a:rect l="l" t="t" r="r" b="b"/>
              <a:pathLst>
                <a:path w="1132" h="1775" extrusionOk="0">
                  <a:moveTo>
                    <a:pt x="644" y="1"/>
                  </a:moveTo>
                  <a:cubicBezTo>
                    <a:pt x="370" y="227"/>
                    <a:pt x="1" y="917"/>
                    <a:pt x="60" y="1608"/>
                  </a:cubicBezTo>
                  <a:lnTo>
                    <a:pt x="239" y="1667"/>
                  </a:lnTo>
                  <a:lnTo>
                    <a:pt x="525" y="1751"/>
                  </a:lnTo>
                  <a:cubicBezTo>
                    <a:pt x="537" y="1763"/>
                    <a:pt x="549" y="1763"/>
                    <a:pt x="572" y="1775"/>
                  </a:cubicBezTo>
                  <a:cubicBezTo>
                    <a:pt x="513" y="1275"/>
                    <a:pt x="799" y="489"/>
                    <a:pt x="1132" y="263"/>
                  </a:cubicBezTo>
                  <a:lnTo>
                    <a:pt x="1096" y="251"/>
                  </a:lnTo>
                  <a:lnTo>
                    <a:pt x="834" y="96"/>
                  </a:lnTo>
                  <a:lnTo>
                    <a:pt x="691" y="24"/>
                  </a:lnTo>
                  <a:lnTo>
                    <a:pt x="644" y="1"/>
                  </a:ln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222;p46">
              <a:extLst>
                <a:ext uri="{FF2B5EF4-FFF2-40B4-BE49-F238E27FC236}">
                  <a16:creationId xmlns:a16="http://schemas.microsoft.com/office/drawing/2014/main" id="{BD139270-F1E9-6D2A-B890-736BF792A00B}"/>
                </a:ext>
              </a:extLst>
            </p:cNvPr>
            <p:cNvSpPr/>
            <p:nvPr/>
          </p:nvSpPr>
          <p:spPr>
            <a:xfrm>
              <a:off x="5214999" y="2446860"/>
              <a:ext cx="66069" cy="131981"/>
            </a:xfrm>
            <a:custGeom>
              <a:avLst/>
              <a:gdLst/>
              <a:ahLst/>
              <a:cxnLst/>
              <a:rect l="l" t="t" r="r" b="b"/>
              <a:pathLst>
                <a:path w="835" h="1668" extrusionOk="0">
                  <a:moveTo>
                    <a:pt x="644" y="1"/>
                  </a:moveTo>
                  <a:cubicBezTo>
                    <a:pt x="370" y="227"/>
                    <a:pt x="1" y="917"/>
                    <a:pt x="60" y="1608"/>
                  </a:cubicBezTo>
                  <a:lnTo>
                    <a:pt x="239" y="1667"/>
                  </a:lnTo>
                  <a:cubicBezTo>
                    <a:pt x="239" y="1036"/>
                    <a:pt x="346" y="465"/>
                    <a:pt x="834" y="96"/>
                  </a:cubicBezTo>
                  <a:lnTo>
                    <a:pt x="691" y="24"/>
                  </a:lnTo>
                  <a:lnTo>
                    <a:pt x="644" y="1"/>
                  </a:ln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1223;p46">
              <a:extLst>
                <a:ext uri="{FF2B5EF4-FFF2-40B4-BE49-F238E27FC236}">
                  <a16:creationId xmlns:a16="http://schemas.microsoft.com/office/drawing/2014/main" id="{AE385EF6-71C5-8A8B-F314-3AAF7A42574A}"/>
                </a:ext>
              </a:extLst>
            </p:cNvPr>
            <p:cNvSpPr/>
            <p:nvPr/>
          </p:nvSpPr>
          <p:spPr>
            <a:xfrm>
              <a:off x="5175437" y="2428977"/>
              <a:ext cx="94317" cy="145115"/>
            </a:xfrm>
            <a:custGeom>
              <a:avLst/>
              <a:gdLst/>
              <a:ahLst/>
              <a:cxnLst/>
              <a:rect l="l" t="t" r="r" b="b"/>
              <a:pathLst>
                <a:path w="1192" h="1834" extrusionOk="0">
                  <a:moveTo>
                    <a:pt x="620" y="0"/>
                  </a:moveTo>
                  <a:cubicBezTo>
                    <a:pt x="215" y="441"/>
                    <a:pt x="1" y="1036"/>
                    <a:pt x="25" y="1643"/>
                  </a:cubicBezTo>
                  <a:lnTo>
                    <a:pt x="215" y="1715"/>
                  </a:lnTo>
                  <a:cubicBezTo>
                    <a:pt x="322" y="1751"/>
                    <a:pt x="441" y="1798"/>
                    <a:pt x="560" y="1834"/>
                  </a:cubicBezTo>
                  <a:cubicBezTo>
                    <a:pt x="489" y="1310"/>
                    <a:pt x="810" y="477"/>
                    <a:pt x="1191" y="250"/>
                  </a:cubicBezTo>
                  <a:lnTo>
                    <a:pt x="1144" y="227"/>
                  </a:lnTo>
                  <a:cubicBezTo>
                    <a:pt x="1037" y="167"/>
                    <a:pt x="930" y="131"/>
                    <a:pt x="846" y="84"/>
                  </a:cubicBezTo>
                  <a:cubicBezTo>
                    <a:pt x="751" y="48"/>
                    <a:pt x="691" y="24"/>
                    <a:pt x="620" y="0"/>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1224;p46">
              <a:extLst>
                <a:ext uri="{FF2B5EF4-FFF2-40B4-BE49-F238E27FC236}">
                  <a16:creationId xmlns:a16="http://schemas.microsoft.com/office/drawing/2014/main" id="{A4ED2458-761F-065F-4B27-27556AB444BD}"/>
                </a:ext>
              </a:extLst>
            </p:cNvPr>
            <p:cNvSpPr/>
            <p:nvPr/>
          </p:nvSpPr>
          <p:spPr>
            <a:xfrm>
              <a:off x="5175437" y="2428977"/>
              <a:ext cx="67019" cy="135699"/>
            </a:xfrm>
            <a:custGeom>
              <a:avLst/>
              <a:gdLst/>
              <a:ahLst/>
              <a:cxnLst/>
              <a:rect l="l" t="t" r="r" b="b"/>
              <a:pathLst>
                <a:path w="847" h="1715" extrusionOk="0">
                  <a:moveTo>
                    <a:pt x="632" y="0"/>
                  </a:moveTo>
                  <a:cubicBezTo>
                    <a:pt x="215" y="441"/>
                    <a:pt x="1" y="1036"/>
                    <a:pt x="25" y="1643"/>
                  </a:cubicBezTo>
                  <a:lnTo>
                    <a:pt x="215" y="1715"/>
                  </a:lnTo>
                  <a:cubicBezTo>
                    <a:pt x="215" y="1036"/>
                    <a:pt x="334" y="477"/>
                    <a:pt x="846" y="84"/>
                  </a:cubicBezTo>
                  <a:cubicBezTo>
                    <a:pt x="763" y="48"/>
                    <a:pt x="703" y="24"/>
                    <a:pt x="632"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1225;p46">
              <a:extLst>
                <a:ext uri="{FF2B5EF4-FFF2-40B4-BE49-F238E27FC236}">
                  <a16:creationId xmlns:a16="http://schemas.microsoft.com/office/drawing/2014/main" id="{42982008-A2E6-B98A-C26B-2447152DF7AA}"/>
                </a:ext>
              </a:extLst>
            </p:cNvPr>
            <p:cNvSpPr/>
            <p:nvPr/>
          </p:nvSpPr>
          <p:spPr>
            <a:xfrm>
              <a:off x="5061496" y="2147055"/>
              <a:ext cx="98985" cy="115443"/>
            </a:xfrm>
            <a:custGeom>
              <a:avLst/>
              <a:gdLst/>
              <a:ahLst/>
              <a:cxnLst/>
              <a:rect l="l" t="t" r="r" b="b"/>
              <a:pathLst>
                <a:path w="1251" h="1459" extrusionOk="0">
                  <a:moveTo>
                    <a:pt x="157" y="1"/>
                  </a:moveTo>
                  <a:cubicBezTo>
                    <a:pt x="152" y="1"/>
                    <a:pt x="147" y="2"/>
                    <a:pt x="143" y="3"/>
                  </a:cubicBezTo>
                  <a:cubicBezTo>
                    <a:pt x="0" y="63"/>
                    <a:pt x="274" y="408"/>
                    <a:pt x="322" y="468"/>
                  </a:cubicBezTo>
                  <a:lnTo>
                    <a:pt x="1107" y="1408"/>
                  </a:lnTo>
                  <a:cubicBezTo>
                    <a:pt x="1128" y="1429"/>
                    <a:pt x="1149" y="1458"/>
                    <a:pt x="1184" y="1458"/>
                  </a:cubicBezTo>
                  <a:cubicBezTo>
                    <a:pt x="1190" y="1458"/>
                    <a:pt x="1196" y="1458"/>
                    <a:pt x="1203" y="1456"/>
                  </a:cubicBezTo>
                  <a:cubicBezTo>
                    <a:pt x="1250" y="1432"/>
                    <a:pt x="1238" y="1373"/>
                    <a:pt x="1215" y="1325"/>
                  </a:cubicBezTo>
                  <a:cubicBezTo>
                    <a:pt x="1060" y="968"/>
                    <a:pt x="846" y="634"/>
                    <a:pt x="572" y="361"/>
                  </a:cubicBezTo>
                  <a:cubicBezTo>
                    <a:pt x="515" y="304"/>
                    <a:pt x="255" y="1"/>
                    <a:pt x="15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1226;p46">
              <a:extLst>
                <a:ext uri="{FF2B5EF4-FFF2-40B4-BE49-F238E27FC236}">
                  <a16:creationId xmlns:a16="http://schemas.microsoft.com/office/drawing/2014/main" id="{2785E57C-6E80-04CF-1728-45969739FAC7}"/>
                </a:ext>
              </a:extLst>
            </p:cNvPr>
            <p:cNvSpPr/>
            <p:nvPr/>
          </p:nvSpPr>
          <p:spPr>
            <a:xfrm>
              <a:off x="5313985" y="2483574"/>
              <a:ext cx="117975" cy="86404"/>
            </a:xfrm>
            <a:custGeom>
              <a:avLst/>
              <a:gdLst/>
              <a:ahLst/>
              <a:cxnLst/>
              <a:rect l="l" t="t" r="r" b="b"/>
              <a:pathLst>
                <a:path w="1491" h="1092" extrusionOk="0">
                  <a:moveTo>
                    <a:pt x="0" y="1"/>
                  </a:moveTo>
                  <a:lnTo>
                    <a:pt x="1191" y="1049"/>
                  </a:lnTo>
                  <a:cubicBezTo>
                    <a:pt x="1227" y="1078"/>
                    <a:pt x="1269" y="1092"/>
                    <a:pt x="1308" y="1092"/>
                  </a:cubicBezTo>
                  <a:cubicBezTo>
                    <a:pt x="1409" y="1092"/>
                    <a:pt x="1491" y="1002"/>
                    <a:pt x="1405" y="882"/>
                  </a:cubicBezTo>
                  <a:cubicBezTo>
                    <a:pt x="1345" y="763"/>
                    <a:pt x="1084" y="644"/>
                    <a:pt x="964" y="561"/>
                  </a:cubicBezTo>
                  <a:cubicBezTo>
                    <a:pt x="798" y="465"/>
                    <a:pt x="643" y="358"/>
                    <a:pt x="476" y="263"/>
                  </a:cubicBezTo>
                  <a:cubicBezTo>
                    <a:pt x="310" y="191"/>
                    <a:pt x="155" y="96"/>
                    <a:pt x="0" y="1"/>
                  </a:cubicBez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1227;p46">
              <a:extLst>
                <a:ext uri="{FF2B5EF4-FFF2-40B4-BE49-F238E27FC236}">
                  <a16:creationId xmlns:a16="http://schemas.microsoft.com/office/drawing/2014/main" id="{E4A7F780-7C0D-393C-B721-C4A25545F693}"/>
                </a:ext>
              </a:extLst>
            </p:cNvPr>
            <p:cNvSpPr/>
            <p:nvPr/>
          </p:nvSpPr>
          <p:spPr>
            <a:xfrm>
              <a:off x="4452866" y="4300919"/>
              <a:ext cx="216803" cy="281606"/>
            </a:xfrm>
            <a:custGeom>
              <a:avLst/>
              <a:gdLst/>
              <a:ahLst/>
              <a:cxnLst/>
              <a:rect l="l" t="t" r="r" b="b"/>
              <a:pathLst>
                <a:path w="2740" h="3559" extrusionOk="0">
                  <a:moveTo>
                    <a:pt x="1751" y="0"/>
                  </a:moveTo>
                  <a:cubicBezTo>
                    <a:pt x="1568" y="252"/>
                    <a:pt x="1289" y="381"/>
                    <a:pt x="1008" y="381"/>
                  </a:cubicBezTo>
                  <a:cubicBezTo>
                    <a:pt x="758" y="381"/>
                    <a:pt x="507" y="279"/>
                    <a:pt x="322" y="72"/>
                  </a:cubicBezTo>
                  <a:lnTo>
                    <a:pt x="322" y="131"/>
                  </a:lnTo>
                  <a:lnTo>
                    <a:pt x="310" y="155"/>
                  </a:lnTo>
                  <a:cubicBezTo>
                    <a:pt x="48" y="572"/>
                    <a:pt x="1" y="1072"/>
                    <a:pt x="156" y="1536"/>
                  </a:cubicBezTo>
                  <a:cubicBezTo>
                    <a:pt x="203" y="1655"/>
                    <a:pt x="239" y="1762"/>
                    <a:pt x="263" y="1857"/>
                  </a:cubicBezTo>
                  <a:cubicBezTo>
                    <a:pt x="286" y="1953"/>
                    <a:pt x="298" y="2024"/>
                    <a:pt x="322" y="2096"/>
                  </a:cubicBezTo>
                  <a:cubicBezTo>
                    <a:pt x="370" y="2286"/>
                    <a:pt x="370" y="2477"/>
                    <a:pt x="334" y="2667"/>
                  </a:cubicBezTo>
                  <a:cubicBezTo>
                    <a:pt x="298" y="2869"/>
                    <a:pt x="358" y="3084"/>
                    <a:pt x="489" y="3239"/>
                  </a:cubicBezTo>
                  <a:cubicBezTo>
                    <a:pt x="537" y="3286"/>
                    <a:pt x="584" y="3334"/>
                    <a:pt x="656" y="3381"/>
                  </a:cubicBezTo>
                  <a:cubicBezTo>
                    <a:pt x="858" y="3489"/>
                    <a:pt x="1096" y="3548"/>
                    <a:pt x="1334" y="3548"/>
                  </a:cubicBezTo>
                  <a:cubicBezTo>
                    <a:pt x="1473" y="3555"/>
                    <a:pt x="1600" y="3558"/>
                    <a:pt x="1715" y="3558"/>
                  </a:cubicBezTo>
                  <a:cubicBezTo>
                    <a:pt x="2222" y="3558"/>
                    <a:pt x="2508" y="3493"/>
                    <a:pt x="2644" y="3358"/>
                  </a:cubicBezTo>
                  <a:cubicBezTo>
                    <a:pt x="2692" y="3310"/>
                    <a:pt x="2727" y="3239"/>
                    <a:pt x="2727" y="3167"/>
                  </a:cubicBezTo>
                  <a:cubicBezTo>
                    <a:pt x="2739" y="3096"/>
                    <a:pt x="2739" y="3012"/>
                    <a:pt x="2715" y="2953"/>
                  </a:cubicBezTo>
                  <a:cubicBezTo>
                    <a:pt x="2644" y="2548"/>
                    <a:pt x="2334" y="2215"/>
                    <a:pt x="2191" y="1929"/>
                  </a:cubicBezTo>
                  <a:cubicBezTo>
                    <a:pt x="2156" y="1869"/>
                    <a:pt x="2132" y="1810"/>
                    <a:pt x="2120" y="1750"/>
                  </a:cubicBezTo>
                  <a:lnTo>
                    <a:pt x="2120" y="1726"/>
                  </a:lnTo>
                  <a:cubicBezTo>
                    <a:pt x="2061" y="1441"/>
                    <a:pt x="1858" y="548"/>
                    <a:pt x="1787" y="191"/>
                  </a:cubicBezTo>
                  <a:cubicBezTo>
                    <a:pt x="1763" y="95"/>
                    <a:pt x="1751" y="48"/>
                    <a:pt x="1751" y="48"/>
                  </a:cubicBezTo>
                  <a:lnTo>
                    <a:pt x="1751" y="0"/>
                  </a:lnTo>
                  <a:close/>
                </a:path>
              </a:pathLst>
            </a:custGeom>
            <a:solidFill>
              <a:srgbClr val="7E60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1228;p46">
              <a:extLst>
                <a:ext uri="{FF2B5EF4-FFF2-40B4-BE49-F238E27FC236}">
                  <a16:creationId xmlns:a16="http://schemas.microsoft.com/office/drawing/2014/main" id="{ABCEE47E-B2DA-15AE-527A-77FE9C57E4CF}"/>
                </a:ext>
              </a:extLst>
            </p:cNvPr>
            <p:cNvSpPr/>
            <p:nvPr/>
          </p:nvSpPr>
          <p:spPr>
            <a:xfrm>
              <a:off x="4477395" y="4284856"/>
              <a:ext cx="116868" cy="56654"/>
            </a:xfrm>
            <a:custGeom>
              <a:avLst/>
              <a:gdLst/>
              <a:ahLst/>
              <a:cxnLst/>
              <a:rect l="l" t="t" r="r" b="b"/>
              <a:pathLst>
                <a:path w="1477" h="716" extrusionOk="0">
                  <a:moveTo>
                    <a:pt x="36" y="1"/>
                  </a:moveTo>
                  <a:cubicBezTo>
                    <a:pt x="24" y="144"/>
                    <a:pt x="24" y="263"/>
                    <a:pt x="12" y="334"/>
                  </a:cubicBezTo>
                  <a:lnTo>
                    <a:pt x="0" y="358"/>
                  </a:lnTo>
                  <a:cubicBezTo>
                    <a:pt x="72" y="441"/>
                    <a:pt x="143" y="513"/>
                    <a:pt x="238" y="572"/>
                  </a:cubicBezTo>
                  <a:cubicBezTo>
                    <a:pt x="298" y="608"/>
                    <a:pt x="357" y="644"/>
                    <a:pt x="429" y="667"/>
                  </a:cubicBezTo>
                  <a:lnTo>
                    <a:pt x="465" y="667"/>
                  </a:lnTo>
                  <a:cubicBezTo>
                    <a:pt x="548" y="703"/>
                    <a:pt x="643" y="715"/>
                    <a:pt x="738" y="715"/>
                  </a:cubicBezTo>
                  <a:cubicBezTo>
                    <a:pt x="881" y="715"/>
                    <a:pt x="1012" y="691"/>
                    <a:pt x="1131" y="632"/>
                  </a:cubicBezTo>
                  <a:cubicBezTo>
                    <a:pt x="1203" y="608"/>
                    <a:pt x="1262" y="572"/>
                    <a:pt x="1322" y="536"/>
                  </a:cubicBezTo>
                  <a:cubicBezTo>
                    <a:pt x="1334" y="525"/>
                    <a:pt x="1346" y="513"/>
                    <a:pt x="1358" y="513"/>
                  </a:cubicBezTo>
                  <a:cubicBezTo>
                    <a:pt x="1393" y="477"/>
                    <a:pt x="1441" y="441"/>
                    <a:pt x="1477" y="405"/>
                  </a:cubicBezTo>
                  <a:cubicBezTo>
                    <a:pt x="1453" y="298"/>
                    <a:pt x="1441" y="251"/>
                    <a:pt x="1441" y="251"/>
                  </a:cubicBezTo>
                  <a:cubicBezTo>
                    <a:pt x="1441" y="251"/>
                    <a:pt x="1453" y="179"/>
                    <a:pt x="1453" y="72"/>
                  </a:cubicBezTo>
                  <a:lnTo>
                    <a:pt x="1453" y="72"/>
                  </a:lnTo>
                  <a:cubicBezTo>
                    <a:pt x="1393" y="179"/>
                    <a:pt x="1322" y="263"/>
                    <a:pt x="1227" y="334"/>
                  </a:cubicBezTo>
                  <a:cubicBezTo>
                    <a:pt x="1086" y="442"/>
                    <a:pt x="916" y="497"/>
                    <a:pt x="746" y="497"/>
                  </a:cubicBezTo>
                  <a:cubicBezTo>
                    <a:pt x="671" y="497"/>
                    <a:pt x="597" y="487"/>
                    <a:pt x="524" y="465"/>
                  </a:cubicBezTo>
                  <a:cubicBezTo>
                    <a:pt x="298" y="394"/>
                    <a:pt x="107" y="215"/>
                    <a:pt x="36" y="1"/>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1229;p46">
              <a:extLst>
                <a:ext uri="{FF2B5EF4-FFF2-40B4-BE49-F238E27FC236}">
                  <a16:creationId xmlns:a16="http://schemas.microsoft.com/office/drawing/2014/main" id="{0E862D64-6D2C-435A-DC41-251814693528}"/>
                </a:ext>
              </a:extLst>
            </p:cNvPr>
            <p:cNvSpPr/>
            <p:nvPr/>
          </p:nvSpPr>
          <p:spPr>
            <a:xfrm>
              <a:off x="4480243" y="4153904"/>
              <a:ext cx="116868" cy="99935"/>
            </a:xfrm>
            <a:custGeom>
              <a:avLst/>
              <a:gdLst/>
              <a:ahLst/>
              <a:cxnLst/>
              <a:rect l="l" t="t" r="r" b="b"/>
              <a:pathLst>
                <a:path w="1477" h="1263" extrusionOk="0">
                  <a:moveTo>
                    <a:pt x="0" y="1"/>
                  </a:moveTo>
                  <a:lnTo>
                    <a:pt x="0" y="322"/>
                  </a:lnTo>
                  <a:cubicBezTo>
                    <a:pt x="214" y="548"/>
                    <a:pt x="464" y="751"/>
                    <a:pt x="738" y="917"/>
                  </a:cubicBezTo>
                  <a:cubicBezTo>
                    <a:pt x="822" y="965"/>
                    <a:pt x="893" y="1013"/>
                    <a:pt x="976" y="1048"/>
                  </a:cubicBezTo>
                  <a:cubicBezTo>
                    <a:pt x="1131" y="1132"/>
                    <a:pt x="1286" y="1203"/>
                    <a:pt x="1453" y="1263"/>
                  </a:cubicBezTo>
                  <a:cubicBezTo>
                    <a:pt x="1464" y="1191"/>
                    <a:pt x="1464" y="1120"/>
                    <a:pt x="1476" y="1048"/>
                  </a:cubicBezTo>
                  <a:cubicBezTo>
                    <a:pt x="1381" y="1013"/>
                    <a:pt x="1286" y="965"/>
                    <a:pt x="1214" y="929"/>
                  </a:cubicBezTo>
                  <a:cubicBezTo>
                    <a:pt x="1131" y="894"/>
                    <a:pt x="1060" y="858"/>
                    <a:pt x="976" y="810"/>
                  </a:cubicBezTo>
                  <a:cubicBezTo>
                    <a:pt x="607" y="596"/>
                    <a:pt x="274" y="334"/>
                    <a:pt x="0" y="1"/>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1230;p46">
              <a:extLst>
                <a:ext uri="{FF2B5EF4-FFF2-40B4-BE49-F238E27FC236}">
                  <a16:creationId xmlns:a16="http://schemas.microsoft.com/office/drawing/2014/main" id="{BB5AD300-4A67-8D6D-0C84-AD25AB33A6E0}"/>
                </a:ext>
              </a:extLst>
            </p:cNvPr>
            <p:cNvSpPr/>
            <p:nvPr/>
          </p:nvSpPr>
          <p:spPr>
            <a:xfrm>
              <a:off x="4466080" y="3957041"/>
              <a:ext cx="149863" cy="173442"/>
            </a:xfrm>
            <a:custGeom>
              <a:avLst/>
              <a:gdLst/>
              <a:ahLst/>
              <a:cxnLst/>
              <a:rect l="l" t="t" r="r" b="b"/>
              <a:pathLst>
                <a:path w="1894" h="2192" extrusionOk="0">
                  <a:moveTo>
                    <a:pt x="0" y="0"/>
                  </a:moveTo>
                  <a:lnTo>
                    <a:pt x="0" y="167"/>
                  </a:lnTo>
                  <a:cubicBezTo>
                    <a:pt x="12" y="262"/>
                    <a:pt x="12" y="357"/>
                    <a:pt x="12" y="453"/>
                  </a:cubicBezTo>
                  <a:cubicBezTo>
                    <a:pt x="262" y="834"/>
                    <a:pt x="560" y="1191"/>
                    <a:pt x="905" y="1500"/>
                  </a:cubicBezTo>
                  <a:cubicBezTo>
                    <a:pt x="965" y="1560"/>
                    <a:pt x="1036" y="1620"/>
                    <a:pt x="1096" y="1679"/>
                  </a:cubicBezTo>
                  <a:cubicBezTo>
                    <a:pt x="1334" y="1870"/>
                    <a:pt x="1584" y="2048"/>
                    <a:pt x="1846" y="2191"/>
                  </a:cubicBezTo>
                  <a:cubicBezTo>
                    <a:pt x="1858" y="2120"/>
                    <a:pt x="1870" y="2048"/>
                    <a:pt x="1894" y="1977"/>
                  </a:cubicBezTo>
                  <a:cubicBezTo>
                    <a:pt x="1703" y="1858"/>
                    <a:pt x="1524" y="1739"/>
                    <a:pt x="1370" y="1608"/>
                  </a:cubicBezTo>
                  <a:cubicBezTo>
                    <a:pt x="1298" y="1560"/>
                    <a:pt x="1227" y="1500"/>
                    <a:pt x="1155" y="1441"/>
                  </a:cubicBezTo>
                  <a:cubicBezTo>
                    <a:pt x="691" y="1036"/>
                    <a:pt x="298" y="548"/>
                    <a:pt x="0"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1231;p46">
              <a:extLst>
                <a:ext uri="{FF2B5EF4-FFF2-40B4-BE49-F238E27FC236}">
                  <a16:creationId xmlns:a16="http://schemas.microsoft.com/office/drawing/2014/main" id="{43B6FC8F-1FCE-94CA-DC00-C529F60BD35E}"/>
                </a:ext>
              </a:extLst>
            </p:cNvPr>
            <p:cNvSpPr/>
            <p:nvPr/>
          </p:nvSpPr>
          <p:spPr>
            <a:xfrm>
              <a:off x="4496227" y="3684772"/>
              <a:ext cx="190375" cy="649300"/>
            </a:xfrm>
            <a:custGeom>
              <a:avLst/>
              <a:gdLst/>
              <a:ahLst/>
              <a:cxnLst/>
              <a:rect l="l" t="t" r="r" b="b"/>
              <a:pathLst>
                <a:path w="2406" h="8206" extrusionOk="0">
                  <a:moveTo>
                    <a:pt x="2048" y="0"/>
                  </a:moveTo>
                  <a:lnTo>
                    <a:pt x="0" y="1893"/>
                  </a:lnTo>
                  <a:lnTo>
                    <a:pt x="0" y="8037"/>
                  </a:lnTo>
                  <a:cubicBezTo>
                    <a:pt x="180" y="8149"/>
                    <a:pt x="386" y="8206"/>
                    <a:pt x="591" y="8206"/>
                  </a:cubicBezTo>
                  <a:cubicBezTo>
                    <a:pt x="821" y="8206"/>
                    <a:pt x="1050" y="8134"/>
                    <a:pt x="1239" y="7989"/>
                  </a:cubicBezTo>
                  <a:lnTo>
                    <a:pt x="2405" y="1882"/>
                  </a:lnTo>
                  <a:lnTo>
                    <a:pt x="2048" y="0"/>
                  </a:ln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1232;p46">
              <a:extLst>
                <a:ext uri="{FF2B5EF4-FFF2-40B4-BE49-F238E27FC236}">
                  <a16:creationId xmlns:a16="http://schemas.microsoft.com/office/drawing/2014/main" id="{9672C875-E099-496B-1154-99D546AD9B07}"/>
                </a:ext>
              </a:extLst>
            </p:cNvPr>
            <p:cNvSpPr/>
            <p:nvPr/>
          </p:nvSpPr>
          <p:spPr>
            <a:xfrm>
              <a:off x="4511261" y="3658423"/>
              <a:ext cx="186656" cy="649695"/>
            </a:xfrm>
            <a:custGeom>
              <a:avLst/>
              <a:gdLst/>
              <a:ahLst/>
              <a:cxnLst/>
              <a:rect l="l" t="t" r="r" b="b"/>
              <a:pathLst>
                <a:path w="2359" h="8211" extrusionOk="0">
                  <a:moveTo>
                    <a:pt x="2156" y="0"/>
                  </a:moveTo>
                  <a:lnTo>
                    <a:pt x="108" y="1893"/>
                  </a:lnTo>
                  <a:lnTo>
                    <a:pt x="1" y="8037"/>
                  </a:lnTo>
                  <a:cubicBezTo>
                    <a:pt x="204" y="8166"/>
                    <a:pt x="387" y="8210"/>
                    <a:pt x="544" y="8210"/>
                  </a:cubicBezTo>
                  <a:cubicBezTo>
                    <a:pt x="893" y="8210"/>
                    <a:pt x="1108" y="7989"/>
                    <a:pt x="1108" y="7989"/>
                  </a:cubicBezTo>
                  <a:lnTo>
                    <a:pt x="2358" y="1536"/>
                  </a:lnTo>
                  <a:lnTo>
                    <a:pt x="2156" y="0"/>
                  </a:ln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1233;p46">
              <a:extLst>
                <a:ext uri="{FF2B5EF4-FFF2-40B4-BE49-F238E27FC236}">
                  <a16:creationId xmlns:a16="http://schemas.microsoft.com/office/drawing/2014/main" id="{E591C1A5-2847-1DDE-E185-25E40203EE09}"/>
                </a:ext>
              </a:extLst>
            </p:cNvPr>
            <p:cNvSpPr/>
            <p:nvPr/>
          </p:nvSpPr>
          <p:spPr>
            <a:xfrm>
              <a:off x="4458563" y="2854829"/>
              <a:ext cx="692502" cy="710463"/>
            </a:xfrm>
            <a:custGeom>
              <a:avLst/>
              <a:gdLst/>
              <a:ahLst/>
              <a:cxnLst/>
              <a:rect l="l" t="t" r="r" b="b"/>
              <a:pathLst>
                <a:path w="8752" h="8979" extrusionOk="0">
                  <a:moveTo>
                    <a:pt x="7156" y="0"/>
                  </a:moveTo>
                  <a:lnTo>
                    <a:pt x="1203" y="1488"/>
                  </a:lnTo>
                  <a:cubicBezTo>
                    <a:pt x="1203" y="1488"/>
                    <a:pt x="0" y="7656"/>
                    <a:pt x="738" y="8442"/>
                  </a:cubicBezTo>
                  <a:cubicBezTo>
                    <a:pt x="1086" y="8812"/>
                    <a:pt x="1621" y="8978"/>
                    <a:pt x="2166" y="8978"/>
                  </a:cubicBezTo>
                  <a:cubicBezTo>
                    <a:pt x="2759" y="8978"/>
                    <a:pt x="3366" y="8783"/>
                    <a:pt x="3763" y="8442"/>
                  </a:cubicBezTo>
                  <a:cubicBezTo>
                    <a:pt x="4536" y="7787"/>
                    <a:pt x="5596" y="7751"/>
                    <a:pt x="5596" y="7751"/>
                  </a:cubicBezTo>
                  <a:cubicBezTo>
                    <a:pt x="8335" y="7263"/>
                    <a:pt x="8751" y="5501"/>
                    <a:pt x="8751" y="5501"/>
                  </a:cubicBezTo>
                  <a:cubicBezTo>
                    <a:pt x="8656" y="2834"/>
                    <a:pt x="7156" y="0"/>
                    <a:pt x="7156" y="0"/>
                  </a:cubicBezTo>
                  <a:close/>
                </a:path>
              </a:pathLst>
            </a:custGeom>
            <a:solidFill>
              <a:srgbClr val="A51B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1234;p46">
              <a:extLst>
                <a:ext uri="{FF2B5EF4-FFF2-40B4-BE49-F238E27FC236}">
                  <a16:creationId xmlns:a16="http://schemas.microsoft.com/office/drawing/2014/main" id="{08F635DC-E368-22EA-6E1C-214700D3807C}"/>
                </a:ext>
              </a:extLst>
            </p:cNvPr>
            <p:cNvSpPr/>
            <p:nvPr/>
          </p:nvSpPr>
          <p:spPr>
            <a:xfrm>
              <a:off x="4771107" y="2981983"/>
              <a:ext cx="229225" cy="592963"/>
            </a:xfrm>
            <a:custGeom>
              <a:avLst/>
              <a:gdLst/>
              <a:ahLst/>
              <a:cxnLst/>
              <a:rect l="l" t="t" r="r" b="b"/>
              <a:pathLst>
                <a:path w="2897" h="7494" extrusionOk="0">
                  <a:moveTo>
                    <a:pt x="1860" y="0"/>
                  </a:moveTo>
                  <a:lnTo>
                    <a:pt x="217" y="465"/>
                  </a:lnTo>
                  <a:cubicBezTo>
                    <a:pt x="217" y="465"/>
                    <a:pt x="86" y="7394"/>
                    <a:pt x="3" y="7489"/>
                  </a:cubicBezTo>
                  <a:cubicBezTo>
                    <a:pt x="0" y="7492"/>
                    <a:pt x="1" y="7493"/>
                    <a:pt x="5" y="7493"/>
                  </a:cubicBezTo>
                  <a:cubicBezTo>
                    <a:pt x="112" y="7493"/>
                    <a:pt x="2896" y="6346"/>
                    <a:pt x="2896" y="6346"/>
                  </a:cubicBezTo>
                  <a:lnTo>
                    <a:pt x="1860" y="0"/>
                  </a:ln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1235;p46">
              <a:extLst>
                <a:ext uri="{FF2B5EF4-FFF2-40B4-BE49-F238E27FC236}">
                  <a16:creationId xmlns:a16="http://schemas.microsoft.com/office/drawing/2014/main" id="{9EE5EF6E-03CC-CCDF-5AF7-6BB3D4A7B082}"/>
                </a:ext>
              </a:extLst>
            </p:cNvPr>
            <p:cNvSpPr/>
            <p:nvPr/>
          </p:nvSpPr>
          <p:spPr>
            <a:xfrm>
              <a:off x="4802362" y="2990449"/>
              <a:ext cx="165925" cy="543668"/>
            </a:xfrm>
            <a:custGeom>
              <a:avLst/>
              <a:gdLst/>
              <a:ahLst/>
              <a:cxnLst/>
              <a:rect l="l" t="t" r="r" b="b"/>
              <a:pathLst>
                <a:path w="2097" h="6871" extrusionOk="0">
                  <a:moveTo>
                    <a:pt x="1084" y="1"/>
                  </a:moveTo>
                  <a:lnTo>
                    <a:pt x="263" y="239"/>
                  </a:lnTo>
                  <a:cubicBezTo>
                    <a:pt x="191" y="3977"/>
                    <a:pt x="49" y="6073"/>
                    <a:pt x="1" y="6870"/>
                  </a:cubicBezTo>
                  <a:cubicBezTo>
                    <a:pt x="501" y="6668"/>
                    <a:pt x="1311" y="6347"/>
                    <a:pt x="2096" y="6025"/>
                  </a:cubicBezTo>
                  <a:lnTo>
                    <a:pt x="1084" y="1"/>
                  </a:ln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1236;p46">
              <a:extLst>
                <a:ext uri="{FF2B5EF4-FFF2-40B4-BE49-F238E27FC236}">
                  <a16:creationId xmlns:a16="http://schemas.microsoft.com/office/drawing/2014/main" id="{FF075D05-C287-4263-56DC-F182B01532BD}"/>
                </a:ext>
              </a:extLst>
            </p:cNvPr>
            <p:cNvSpPr/>
            <p:nvPr/>
          </p:nvSpPr>
          <p:spPr>
            <a:xfrm>
              <a:off x="4552722" y="2820884"/>
              <a:ext cx="528634" cy="263882"/>
            </a:xfrm>
            <a:custGeom>
              <a:avLst/>
              <a:gdLst/>
              <a:ahLst/>
              <a:cxnLst/>
              <a:rect l="l" t="t" r="r" b="b"/>
              <a:pathLst>
                <a:path w="6681" h="3335" extrusionOk="0">
                  <a:moveTo>
                    <a:pt x="263" y="0"/>
                  </a:moveTo>
                  <a:cubicBezTo>
                    <a:pt x="227" y="631"/>
                    <a:pt x="144" y="1262"/>
                    <a:pt x="1" y="1882"/>
                  </a:cubicBezTo>
                  <a:cubicBezTo>
                    <a:pt x="1" y="1882"/>
                    <a:pt x="310" y="3048"/>
                    <a:pt x="310" y="3334"/>
                  </a:cubicBezTo>
                  <a:cubicBezTo>
                    <a:pt x="310" y="3334"/>
                    <a:pt x="6680" y="2322"/>
                    <a:pt x="6180" y="893"/>
                  </a:cubicBezTo>
                  <a:cubicBezTo>
                    <a:pt x="6085" y="643"/>
                    <a:pt x="5966" y="358"/>
                    <a:pt x="5847"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1237;p46">
              <a:extLst>
                <a:ext uri="{FF2B5EF4-FFF2-40B4-BE49-F238E27FC236}">
                  <a16:creationId xmlns:a16="http://schemas.microsoft.com/office/drawing/2014/main" id="{12EAF0FD-73B3-0E4D-C374-516D7506C987}"/>
                </a:ext>
              </a:extLst>
            </p:cNvPr>
            <p:cNvSpPr/>
            <p:nvPr/>
          </p:nvSpPr>
          <p:spPr>
            <a:xfrm>
              <a:off x="4467030" y="2107650"/>
              <a:ext cx="596365" cy="941271"/>
            </a:xfrm>
            <a:custGeom>
              <a:avLst/>
              <a:gdLst/>
              <a:ahLst/>
              <a:cxnLst/>
              <a:rect l="l" t="t" r="r" b="b"/>
              <a:pathLst>
                <a:path w="7537" h="11896" extrusionOk="0">
                  <a:moveTo>
                    <a:pt x="6222" y="0"/>
                  </a:moveTo>
                  <a:cubicBezTo>
                    <a:pt x="5342" y="0"/>
                    <a:pt x="4195" y="358"/>
                    <a:pt x="3667" y="561"/>
                  </a:cubicBezTo>
                  <a:cubicBezTo>
                    <a:pt x="2882" y="859"/>
                    <a:pt x="1024" y="2371"/>
                    <a:pt x="560" y="2823"/>
                  </a:cubicBezTo>
                  <a:cubicBezTo>
                    <a:pt x="107" y="3276"/>
                    <a:pt x="0" y="4966"/>
                    <a:pt x="774" y="6276"/>
                  </a:cubicBezTo>
                  <a:cubicBezTo>
                    <a:pt x="1560" y="7586"/>
                    <a:pt x="869" y="10443"/>
                    <a:pt x="869" y="10443"/>
                  </a:cubicBezTo>
                  <a:cubicBezTo>
                    <a:pt x="869" y="10443"/>
                    <a:pt x="1179" y="11610"/>
                    <a:pt x="1179" y="11896"/>
                  </a:cubicBezTo>
                  <a:cubicBezTo>
                    <a:pt x="1179" y="11896"/>
                    <a:pt x="7263" y="10955"/>
                    <a:pt x="7049" y="9455"/>
                  </a:cubicBezTo>
                  <a:cubicBezTo>
                    <a:pt x="7013" y="9205"/>
                    <a:pt x="6989" y="8979"/>
                    <a:pt x="6977" y="8776"/>
                  </a:cubicBezTo>
                  <a:cubicBezTo>
                    <a:pt x="6977" y="8681"/>
                    <a:pt x="6965" y="8586"/>
                    <a:pt x="6965" y="8479"/>
                  </a:cubicBezTo>
                  <a:cubicBezTo>
                    <a:pt x="6965" y="8014"/>
                    <a:pt x="7001" y="7538"/>
                    <a:pt x="7085" y="7074"/>
                  </a:cubicBezTo>
                  <a:cubicBezTo>
                    <a:pt x="7108" y="6931"/>
                    <a:pt x="7132" y="6776"/>
                    <a:pt x="7144" y="6633"/>
                  </a:cubicBezTo>
                  <a:cubicBezTo>
                    <a:pt x="7168" y="6478"/>
                    <a:pt x="7180" y="6276"/>
                    <a:pt x="7192" y="6085"/>
                  </a:cubicBezTo>
                  <a:cubicBezTo>
                    <a:pt x="7192" y="5931"/>
                    <a:pt x="7216" y="5716"/>
                    <a:pt x="7227" y="5454"/>
                  </a:cubicBezTo>
                  <a:cubicBezTo>
                    <a:pt x="7239" y="5347"/>
                    <a:pt x="7251" y="5228"/>
                    <a:pt x="7263" y="5109"/>
                  </a:cubicBezTo>
                  <a:cubicBezTo>
                    <a:pt x="7299" y="4692"/>
                    <a:pt x="7346" y="4192"/>
                    <a:pt x="7394" y="3692"/>
                  </a:cubicBezTo>
                  <a:cubicBezTo>
                    <a:pt x="7406" y="3561"/>
                    <a:pt x="7418" y="3442"/>
                    <a:pt x="7430" y="3311"/>
                  </a:cubicBezTo>
                  <a:cubicBezTo>
                    <a:pt x="7525" y="1978"/>
                    <a:pt x="7537" y="632"/>
                    <a:pt x="7192" y="287"/>
                  </a:cubicBezTo>
                  <a:cubicBezTo>
                    <a:pt x="6987" y="79"/>
                    <a:pt x="6634" y="0"/>
                    <a:pt x="6222" y="0"/>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1238;p46">
              <a:extLst>
                <a:ext uri="{FF2B5EF4-FFF2-40B4-BE49-F238E27FC236}">
                  <a16:creationId xmlns:a16="http://schemas.microsoft.com/office/drawing/2014/main" id="{5189E089-FC1E-A06F-0645-1EDE3F6B313B}"/>
                </a:ext>
              </a:extLst>
            </p:cNvPr>
            <p:cNvSpPr/>
            <p:nvPr/>
          </p:nvSpPr>
          <p:spPr>
            <a:xfrm>
              <a:off x="4999304" y="2262736"/>
              <a:ext cx="50640" cy="345143"/>
            </a:xfrm>
            <a:custGeom>
              <a:avLst/>
              <a:gdLst/>
              <a:ahLst/>
              <a:cxnLst/>
              <a:rect l="l" t="t" r="r" b="b"/>
              <a:pathLst>
                <a:path w="640" h="4362" extrusionOk="0">
                  <a:moveTo>
                    <a:pt x="572" y="1"/>
                  </a:moveTo>
                  <a:cubicBezTo>
                    <a:pt x="545" y="1"/>
                    <a:pt x="510" y="20"/>
                    <a:pt x="465" y="65"/>
                  </a:cubicBezTo>
                  <a:cubicBezTo>
                    <a:pt x="262" y="256"/>
                    <a:pt x="143" y="637"/>
                    <a:pt x="84" y="899"/>
                  </a:cubicBezTo>
                  <a:cubicBezTo>
                    <a:pt x="24" y="1256"/>
                    <a:pt x="0" y="1613"/>
                    <a:pt x="24" y="1970"/>
                  </a:cubicBezTo>
                  <a:cubicBezTo>
                    <a:pt x="48" y="2697"/>
                    <a:pt x="60" y="3423"/>
                    <a:pt x="84" y="4161"/>
                  </a:cubicBezTo>
                  <a:cubicBezTo>
                    <a:pt x="84" y="4209"/>
                    <a:pt x="96" y="4256"/>
                    <a:pt x="119" y="4304"/>
                  </a:cubicBezTo>
                  <a:cubicBezTo>
                    <a:pt x="137" y="4339"/>
                    <a:pt x="167" y="4361"/>
                    <a:pt x="201" y="4361"/>
                  </a:cubicBezTo>
                  <a:cubicBezTo>
                    <a:pt x="213" y="4361"/>
                    <a:pt x="226" y="4358"/>
                    <a:pt x="238" y="4352"/>
                  </a:cubicBezTo>
                  <a:cubicBezTo>
                    <a:pt x="286" y="4328"/>
                    <a:pt x="298" y="4268"/>
                    <a:pt x="298" y="4221"/>
                  </a:cubicBezTo>
                  <a:lnTo>
                    <a:pt x="405" y="2959"/>
                  </a:lnTo>
                  <a:cubicBezTo>
                    <a:pt x="465" y="2220"/>
                    <a:pt x="524" y="1470"/>
                    <a:pt x="596" y="732"/>
                  </a:cubicBezTo>
                  <a:cubicBezTo>
                    <a:pt x="608" y="542"/>
                    <a:pt x="631" y="339"/>
                    <a:pt x="631" y="173"/>
                  </a:cubicBezTo>
                  <a:cubicBezTo>
                    <a:pt x="639" y="71"/>
                    <a:pt x="621" y="1"/>
                    <a:pt x="57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1239;p46">
              <a:extLst>
                <a:ext uri="{FF2B5EF4-FFF2-40B4-BE49-F238E27FC236}">
                  <a16:creationId xmlns:a16="http://schemas.microsoft.com/office/drawing/2014/main" id="{447753BA-8C10-FA01-175A-EB581F7F6AE0}"/>
                </a:ext>
              </a:extLst>
            </p:cNvPr>
            <p:cNvSpPr/>
            <p:nvPr/>
          </p:nvSpPr>
          <p:spPr>
            <a:xfrm>
              <a:off x="4678056" y="2107729"/>
              <a:ext cx="227089" cy="235951"/>
            </a:xfrm>
            <a:custGeom>
              <a:avLst/>
              <a:gdLst/>
              <a:ahLst/>
              <a:cxnLst/>
              <a:rect l="l" t="t" r="r" b="b"/>
              <a:pathLst>
                <a:path w="2870" h="2982" extrusionOk="0">
                  <a:moveTo>
                    <a:pt x="465" y="0"/>
                  </a:moveTo>
                  <a:cubicBezTo>
                    <a:pt x="462" y="0"/>
                    <a:pt x="238" y="1215"/>
                    <a:pt x="238" y="1215"/>
                  </a:cubicBezTo>
                  <a:lnTo>
                    <a:pt x="0" y="1739"/>
                  </a:lnTo>
                  <a:cubicBezTo>
                    <a:pt x="215" y="2084"/>
                    <a:pt x="488" y="2394"/>
                    <a:pt x="810" y="2655"/>
                  </a:cubicBezTo>
                  <a:cubicBezTo>
                    <a:pt x="1110" y="2863"/>
                    <a:pt x="1529" y="2981"/>
                    <a:pt x="1900" y="2981"/>
                  </a:cubicBezTo>
                  <a:cubicBezTo>
                    <a:pt x="2104" y="2981"/>
                    <a:pt x="2293" y="2946"/>
                    <a:pt x="2441" y="2870"/>
                  </a:cubicBezTo>
                  <a:cubicBezTo>
                    <a:pt x="2870" y="2644"/>
                    <a:pt x="2822" y="1846"/>
                    <a:pt x="2822" y="1846"/>
                  </a:cubicBezTo>
                  <a:lnTo>
                    <a:pt x="2441" y="72"/>
                  </a:lnTo>
                  <a:lnTo>
                    <a:pt x="465" y="0"/>
                  </a:lnTo>
                  <a:cubicBezTo>
                    <a:pt x="465" y="0"/>
                    <a:pt x="465" y="0"/>
                    <a:pt x="465" y="0"/>
                  </a:cubicBezTo>
                  <a:close/>
                </a:path>
              </a:pathLst>
            </a:custGeom>
            <a:solidFill>
              <a:srgbClr val="D4BF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1240;p46">
              <a:extLst>
                <a:ext uri="{FF2B5EF4-FFF2-40B4-BE49-F238E27FC236}">
                  <a16:creationId xmlns:a16="http://schemas.microsoft.com/office/drawing/2014/main" id="{DF06D7F6-2E02-48EE-39BF-56F9EBB4D765}"/>
                </a:ext>
              </a:extLst>
            </p:cNvPr>
            <p:cNvSpPr/>
            <p:nvPr/>
          </p:nvSpPr>
          <p:spPr>
            <a:xfrm>
              <a:off x="4320965" y="2289559"/>
              <a:ext cx="244101" cy="902895"/>
            </a:xfrm>
            <a:custGeom>
              <a:avLst/>
              <a:gdLst/>
              <a:ahLst/>
              <a:cxnLst/>
              <a:rect l="l" t="t" r="r" b="b"/>
              <a:pathLst>
                <a:path w="3085" h="11411" extrusionOk="0">
                  <a:moveTo>
                    <a:pt x="3001" y="0"/>
                  </a:moveTo>
                  <a:cubicBezTo>
                    <a:pt x="3001" y="0"/>
                    <a:pt x="1322" y="905"/>
                    <a:pt x="1251" y="2763"/>
                  </a:cubicBezTo>
                  <a:cubicBezTo>
                    <a:pt x="1251" y="2763"/>
                    <a:pt x="168" y="4167"/>
                    <a:pt x="1" y="5977"/>
                  </a:cubicBezTo>
                  <a:lnTo>
                    <a:pt x="251" y="11061"/>
                  </a:lnTo>
                  <a:cubicBezTo>
                    <a:pt x="251" y="11061"/>
                    <a:pt x="791" y="11410"/>
                    <a:pt x="1094" y="11410"/>
                  </a:cubicBezTo>
                  <a:cubicBezTo>
                    <a:pt x="1246" y="11410"/>
                    <a:pt x="1338" y="11323"/>
                    <a:pt x="1275" y="11061"/>
                  </a:cubicBezTo>
                  <a:cubicBezTo>
                    <a:pt x="1239" y="10906"/>
                    <a:pt x="1108" y="10359"/>
                    <a:pt x="1346" y="9513"/>
                  </a:cubicBezTo>
                  <a:cubicBezTo>
                    <a:pt x="1572" y="8656"/>
                    <a:pt x="1775" y="6656"/>
                    <a:pt x="1739" y="6251"/>
                  </a:cubicBezTo>
                  <a:cubicBezTo>
                    <a:pt x="1739" y="6251"/>
                    <a:pt x="2870" y="4072"/>
                    <a:pt x="2894" y="3632"/>
                  </a:cubicBezTo>
                  <a:lnTo>
                    <a:pt x="3085" y="2334"/>
                  </a:lnTo>
                  <a:lnTo>
                    <a:pt x="3001" y="0"/>
                  </a:lnTo>
                  <a:close/>
                </a:path>
              </a:pathLst>
            </a:custGeom>
            <a:solidFill>
              <a:srgbClr val="FFE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1241;p46">
              <a:extLst>
                <a:ext uri="{FF2B5EF4-FFF2-40B4-BE49-F238E27FC236}">
                  <a16:creationId xmlns:a16="http://schemas.microsoft.com/office/drawing/2014/main" id="{BFBA77AC-D60C-9C2F-106F-1DDA9E23EED6}"/>
                </a:ext>
              </a:extLst>
            </p:cNvPr>
            <p:cNvSpPr/>
            <p:nvPr/>
          </p:nvSpPr>
          <p:spPr>
            <a:xfrm>
              <a:off x="4320965" y="3068625"/>
              <a:ext cx="151762" cy="340158"/>
            </a:xfrm>
            <a:custGeom>
              <a:avLst/>
              <a:gdLst/>
              <a:ahLst/>
              <a:cxnLst/>
              <a:rect l="l" t="t" r="r" b="b"/>
              <a:pathLst>
                <a:path w="1918" h="4299" extrusionOk="0">
                  <a:moveTo>
                    <a:pt x="584" y="1"/>
                  </a:moveTo>
                  <a:lnTo>
                    <a:pt x="251" y="1215"/>
                  </a:lnTo>
                  <a:cubicBezTo>
                    <a:pt x="251" y="1215"/>
                    <a:pt x="13" y="2239"/>
                    <a:pt x="1" y="2418"/>
                  </a:cubicBezTo>
                  <a:cubicBezTo>
                    <a:pt x="37" y="2680"/>
                    <a:pt x="84" y="2930"/>
                    <a:pt x="156" y="3180"/>
                  </a:cubicBezTo>
                  <a:lnTo>
                    <a:pt x="299" y="3430"/>
                  </a:lnTo>
                  <a:lnTo>
                    <a:pt x="477" y="3727"/>
                  </a:lnTo>
                  <a:lnTo>
                    <a:pt x="787" y="3835"/>
                  </a:lnTo>
                  <a:lnTo>
                    <a:pt x="918" y="4025"/>
                  </a:lnTo>
                  <a:lnTo>
                    <a:pt x="1251" y="4025"/>
                  </a:lnTo>
                  <a:lnTo>
                    <a:pt x="1334" y="4156"/>
                  </a:lnTo>
                  <a:lnTo>
                    <a:pt x="1501" y="4263"/>
                  </a:lnTo>
                  <a:cubicBezTo>
                    <a:pt x="1540" y="4288"/>
                    <a:pt x="1572" y="4299"/>
                    <a:pt x="1598" y="4299"/>
                  </a:cubicBezTo>
                  <a:cubicBezTo>
                    <a:pt x="1683" y="4299"/>
                    <a:pt x="1699" y="4182"/>
                    <a:pt x="1644" y="4073"/>
                  </a:cubicBezTo>
                  <a:lnTo>
                    <a:pt x="1465" y="3763"/>
                  </a:lnTo>
                  <a:lnTo>
                    <a:pt x="1358" y="3061"/>
                  </a:lnTo>
                  <a:lnTo>
                    <a:pt x="1537" y="2453"/>
                  </a:lnTo>
                  <a:lnTo>
                    <a:pt x="1644" y="2715"/>
                  </a:lnTo>
                  <a:lnTo>
                    <a:pt x="1644" y="3096"/>
                  </a:lnTo>
                  <a:cubicBezTo>
                    <a:pt x="1651" y="3259"/>
                    <a:pt x="1755" y="3375"/>
                    <a:pt x="1832" y="3375"/>
                  </a:cubicBezTo>
                  <a:cubicBezTo>
                    <a:pt x="1880" y="3375"/>
                    <a:pt x="1918" y="3331"/>
                    <a:pt x="1918" y="3227"/>
                  </a:cubicBezTo>
                  <a:lnTo>
                    <a:pt x="1918" y="2739"/>
                  </a:lnTo>
                  <a:lnTo>
                    <a:pt x="1882" y="2049"/>
                  </a:lnTo>
                  <a:lnTo>
                    <a:pt x="1287" y="1287"/>
                  </a:lnTo>
                  <a:lnTo>
                    <a:pt x="584" y="1"/>
                  </a:lnTo>
                  <a:close/>
                </a:path>
              </a:pathLst>
            </a:custGeom>
            <a:solidFill>
              <a:srgbClr val="EBAB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1242;p46">
              <a:extLst>
                <a:ext uri="{FF2B5EF4-FFF2-40B4-BE49-F238E27FC236}">
                  <a16:creationId xmlns:a16="http://schemas.microsoft.com/office/drawing/2014/main" id="{120701F3-2A76-325C-A845-2FFABC5890E1}"/>
                </a:ext>
              </a:extLst>
            </p:cNvPr>
            <p:cNvSpPr/>
            <p:nvPr/>
          </p:nvSpPr>
          <p:spPr>
            <a:xfrm>
              <a:off x="4658275" y="1881669"/>
              <a:ext cx="338259" cy="414219"/>
            </a:xfrm>
            <a:custGeom>
              <a:avLst/>
              <a:gdLst/>
              <a:ahLst/>
              <a:cxnLst/>
              <a:rect l="l" t="t" r="r" b="b"/>
              <a:pathLst>
                <a:path w="4275" h="5235" extrusionOk="0">
                  <a:moveTo>
                    <a:pt x="1920" y="0"/>
                  </a:moveTo>
                  <a:cubicBezTo>
                    <a:pt x="1583" y="0"/>
                    <a:pt x="1251" y="94"/>
                    <a:pt x="965" y="309"/>
                  </a:cubicBezTo>
                  <a:cubicBezTo>
                    <a:pt x="0" y="1036"/>
                    <a:pt x="0" y="2405"/>
                    <a:pt x="989" y="3536"/>
                  </a:cubicBezTo>
                  <a:cubicBezTo>
                    <a:pt x="1000" y="3548"/>
                    <a:pt x="762" y="4453"/>
                    <a:pt x="1965" y="4893"/>
                  </a:cubicBezTo>
                  <a:cubicBezTo>
                    <a:pt x="2486" y="5084"/>
                    <a:pt x="2871" y="5235"/>
                    <a:pt x="3156" y="5235"/>
                  </a:cubicBezTo>
                  <a:cubicBezTo>
                    <a:pt x="3529" y="5235"/>
                    <a:pt x="3731" y="4977"/>
                    <a:pt x="3846" y="4215"/>
                  </a:cubicBezTo>
                  <a:cubicBezTo>
                    <a:pt x="4048" y="2857"/>
                    <a:pt x="4275" y="2191"/>
                    <a:pt x="3846" y="1214"/>
                  </a:cubicBezTo>
                  <a:cubicBezTo>
                    <a:pt x="3545" y="528"/>
                    <a:pt x="2719" y="0"/>
                    <a:pt x="1920" y="0"/>
                  </a:cubicBezTo>
                  <a:close/>
                </a:path>
              </a:pathLst>
            </a:custGeom>
            <a:solidFill>
              <a:srgbClr val="FFE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1243;p46">
              <a:extLst>
                <a:ext uri="{FF2B5EF4-FFF2-40B4-BE49-F238E27FC236}">
                  <a16:creationId xmlns:a16="http://schemas.microsoft.com/office/drawing/2014/main" id="{5A93906F-A171-4F11-41D6-B28581D4D45B}"/>
                </a:ext>
              </a:extLst>
            </p:cNvPr>
            <p:cNvSpPr/>
            <p:nvPr/>
          </p:nvSpPr>
          <p:spPr>
            <a:xfrm>
              <a:off x="4582869" y="1860068"/>
              <a:ext cx="417464" cy="312860"/>
            </a:xfrm>
            <a:custGeom>
              <a:avLst/>
              <a:gdLst/>
              <a:ahLst/>
              <a:cxnLst/>
              <a:rect l="l" t="t" r="r" b="b"/>
              <a:pathLst>
                <a:path w="5276" h="3954" extrusionOk="0">
                  <a:moveTo>
                    <a:pt x="2826" y="0"/>
                  </a:moveTo>
                  <a:cubicBezTo>
                    <a:pt x="2493" y="0"/>
                    <a:pt x="2135" y="79"/>
                    <a:pt x="1763" y="273"/>
                  </a:cubicBezTo>
                  <a:cubicBezTo>
                    <a:pt x="1" y="1190"/>
                    <a:pt x="1406" y="3785"/>
                    <a:pt x="1537" y="3869"/>
                  </a:cubicBezTo>
                  <a:cubicBezTo>
                    <a:pt x="1608" y="3916"/>
                    <a:pt x="1680" y="3940"/>
                    <a:pt x="1763" y="3952"/>
                  </a:cubicBezTo>
                  <a:cubicBezTo>
                    <a:pt x="1763" y="3953"/>
                    <a:pt x="1763" y="3954"/>
                    <a:pt x="1764" y="3954"/>
                  </a:cubicBezTo>
                  <a:cubicBezTo>
                    <a:pt x="1780" y="3954"/>
                    <a:pt x="1913" y="3795"/>
                    <a:pt x="1928" y="3795"/>
                  </a:cubicBezTo>
                  <a:cubicBezTo>
                    <a:pt x="1929" y="3795"/>
                    <a:pt x="1930" y="3796"/>
                    <a:pt x="1930" y="3797"/>
                  </a:cubicBezTo>
                  <a:lnTo>
                    <a:pt x="2442" y="3690"/>
                  </a:lnTo>
                  <a:cubicBezTo>
                    <a:pt x="2430" y="3440"/>
                    <a:pt x="2465" y="3178"/>
                    <a:pt x="2561" y="2940"/>
                  </a:cubicBezTo>
                  <a:cubicBezTo>
                    <a:pt x="2561" y="2940"/>
                    <a:pt x="3561" y="2749"/>
                    <a:pt x="3942" y="2368"/>
                  </a:cubicBezTo>
                  <a:cubicBezTo>
                    <a:pt x="4311" y="1987"/>
                    <a:pt x="4549" y="2226"/>
                    <a:pt x="4692" y="2011"/>
                  </a:cubicBezTo>
                  <a:cubicBezTo>
                    <a:pt x="4754" y="1923"/>
                    <a:pt x="4814" y="1898"/>
                    <a:pt x="4862" y="1898"/>
                  </a:cubicBezTo>
                  <a:cubicBezTo>
                    <a:pt x="4924" y="1898"/>
                    <a:pt x="4966" y="1940"/>
                    <a:pt x="4966" y="1940"/>
                  </a:cubicBezTo>
                  <a:cubicBezTo>
                    <a:pt x="4966" y="1940"/>
                    <a:pt x="5275" y="1845"/>
                    <a:pt x="5109" y="1428"/>
                  </a:cubicBezTo>
                  <a:cubicBezTo>
                    <a:pt x="4986" y="1099"/>
                    <a:pt x="4072" y="0"/>
                    <a:pt x="282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1244;p46">
              <a:extLst>
                <a:ext uri="{FF2B5EF4-FFF2-40B4-BE49-F238E27FC236}">
                  <a16:creationId xmlns:a16="http://schemas.microsoft.com/office/drawing/2014/main" id="{98890BBB-139B-A95C-9BAF-F0F7CD513D49}"/>
                </a:ext>
              </a:extLst>
            </p:cNvPr>
            <p:cNvSpPr/>
            <p:nvPr/>
          </p:nvSpPr>
          <p:spPr>
            <a:xfrm>
              <a:off x="4702506" y="2078058"/>
              <a:ext cx="59423" cy="94792"/>
            </a:xfrm>
            <a:custGeom>
              <a:avLst/>
              <a:gdLst/>
              <a:ahLst/>
              <a:cxnLst/>
              <a:rect l="l" t="t" r="r" b="b"/>
              <a:pathLst>
                <a:path w="751" h="1198" extrusionOk="0">
                  <a:moveTo>
                    <a:pt x="198" y="1"/>
                  </a:moveTo>
                  <a:cubicBezTo>
                    <a:pt x="158" y="1"/>
                    <a:pt x="119" y="10"/>
                    <a:pt x="84" y="30"/>
                  </a:cubicBezTo>
                  <a:cubicBezTo>
                    <a:pt x="25" y="102"/>
                    <a:pt x="1" y="185"/>
                    <a:pt x="25" y="268"/>
                  </a:cubicBezTo>
                  <a:cubicBezTo>
                    <a:pt x="37" y="530"/>
                    <a:pt x="96" y="780"/>
                    <a:pt x="227" y="1006"/>
                  </a:cubicBezTo>
                  <a:cubicBezTo>
                    <a:pt x="272" y="1097"/>
                    <a:pt x="350" y="1198"/>
                    <a:pt x="449" y="1198"/>
                  </a:cubicBezTo>
                  <a:cubicBezTo>
                    <a:pt x="454" y="1198"/>
                    <a:pt x="460" y="1198"/>
                    <a:pt x="465" y="1197"/>
                  </a:cubicBezTo>
                  <a:cubicBezTo>
                    <a:pt x="572" y="1173"/>
                    <a:pt x="608" y="1090"/>
                    <a:pt x="632" y="1006"/>
                  </a:cubicBezTo>
                  <a:cubicBezTo>
                    <a:pt x="751" y="661"/>
                    <a:pt x="680" y="256"/>
                    <a:pt x="358" y="54"/>
                  </a:cubicBezTo>
                  <a:cubicBezTo>
                    <a:pt x="310" y="19"/>
                    <a:pt x="253" y="1"/>
                    <a:pt x="198" y="1"/>
                  </a:cubicBezTo>
                  <a:close/>
                </a:path>
              </a:pathLst>
            </a:custGeom>
            <a:solidFill>
              <a:srgbClr val="EBAB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1245;p46">
              <a:extLst>
                <a:ext uri="{FF2B5EF4-FFF2-40B4-BE49-F238E27FC236}">
                  <a16:creationId xmlns:a16="http://schemas.microsoft.com/office/drawing/2014/main" id="{C35156FA-F992-5939-7A04-6402A66AC27C}"/>
                </a:ext>
              </a:extLst>
            </p:cNvPr>
            <p:cNvSpPr/>
            <p:nvPr/>
          </p:nvSpPr>
          <p:spPr>
            <a:xfrm>
              <a:off x="4743967" y="2778473"/>
              <a:ext cx="275197" cy="141396"/>
            </a:xfrm>
            <a:custGeom>
              <a:avLst/>
              <a:gdLst/>
              <a:ahLst/>
              <a:cxnLst/>
              <a:rect l="l" t="t" r="r" b="b"/>
              <a:pathLst>
                <a:path w="3478" h="1787" extrusionOk="0">
                  <a:moveTo>
                    <a:pt x="3465" y="1"/>
                  </a:moveTo>
                  <a:cubicBezTo>
                    <a:pt x="3180" y="453"/>
                    <a:pt x="2334" y="1275"/>
                    <a:pt x="1" y="1608"/>
                  </a:cubicBezTo>
                  <a:lnTo>
                    <a:pt x="25" y="1787"/>
                  </a:lnTo>
                  <a:cubicBezTo>
                    <a:pt x="2132" y="1477"/>
                    <a:pt x="3073" y="798"/>
                    <a:pt x="3477" y="298"/>
                  </a:cubicBezTo>
                  <a:cubicBezTo>
                    <a:pt x="3477" y="203"/>
                    <a:pt x="3465" y="108"/>
                    <a:pt x="3465" y="1"/>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1246;p46">
              <a:extLst>
                <a:ext uri="{FF2B5EF4-FFF2-40B4-BE49-F238E27FC236}">
                  <a16:creationId xmlns:a16="http://schemas.microsoft.com/office/drawing/2014/main" id="{13D1A8FB-B297-53C6-DE4D-7277AE04882C}"/>
                </a:ext>
              </a:extLst>
            </p:cNvPr>
            <p:cNvSpPr/>
            <p:nvPr/>
          </p:nvSpPr>
          <p:spPr>
            <a:xfrm>
              <a:off x="4743967" y="2632487"/>
              <a:ext cx="288411" cy="163947"/>
            </a:xfrm>
            <a:custGeom>
              <a:avLst/>
              <a:gdLst/>
              <a:ahLst/>
              <a:cxnLst/>
              <a:rect l="l" t="t" r="r" b="b"/>
              <a:pathLst>
                <a:path w="3645" h="2072" extrusionOk="0">
                  <a:moveTo>
                    <a:pt x="3620" y="0"/>
                  </a:moveTo>
                  <a:cubicBezTo>
                    <a:pt x="3620" y="12"/>
                    <a:pt x="3263" y="1417"/>
                    <a:pt x="1" y="1893"/>
                  </a:cubicBezTo>
                  <a:lnTo>
                    <a:pt x="25" y="2072"/>
                  </a:lnTo>
                  <a:cubicBezTo>
                    <a:pt x="2334" y="1727"/>
                    <a:pt x="3239" y="941"/>
                    <a:pt x="3585" y="453"/>
                  </a:cubicBezTo>
                  <a:cubicBezTo>
                    <a:pt x="3608" y="298"/>
                    <a:pt x="3632" y="155"/>
                    <a:pt x="3644"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1247;p46">
              <a:extLst>
                <a:ext uri="{FF2B5EF4-FFF2-40B4-BE49-F238E27FC236}">
                  <a16:creationId xmlns:a16="http://schemas.microsoft.com/office/drawing/2014/main" id="{AE0B33A4-E905-0235-F1C1-43F3B90EF3E0}"/>
                </a:ext>
              </a:extLst>
            </p:cNvPr>
            <p:cNvSpPr/>
            <p:nvPr/>
          </p:nvSpPr>
          <p:spPr>
            <a:xfrm>
              <a:off x="4743967" y="2511900"/>
              <a:ext cx="297826" cy="160228"/>
            </a:xfrm>
            <a:custGeom>
              <a:avLst/>
              <a:gdLst/>
              <a:ahLst/>
              <a:cxnLst/>
              <a:rect l="l" t="t" r="r" b="b"/>
              <a:pathLst>
                <a:path w="3764" h="2025" extrusionOk="0">
                  <a:moveTo>
                    <a:pt x="3763" y="0"/>
                  </a:moveTo>
                  <a:cubicBezTo>
                    <a:pt x="3454" y="464"/>
                    <a:pt x="2501" y="1488"/>
                    <a:pt x="1" y="1846"/>
                  </a:cubicBezTo>
                  <a:lnTo>
                    <a:pt x="25" y="2024"/>
                  </a:lnTo>
                  <a:cubicBezTo>
                    <a:pt x="2239" y="1703"/>
                    <a:pt x="3275" y="893"/>
                    <a:pt x="3739" y="357"/>
                  </a:cubicBezTo>
                  <a:cubicBezTo>
                    <a:pt x="3739" y="238"/>
                    <a:pt x="3751" y="131"/>
                    <a:pt x="3763"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1248;p46">
              <a:extLst>
                <a:ext uri="{FF2B5EF4-FFF2-40B4-BE49-F238E27FC236}">
                  <a16:creationId xmlns:a16="http://schemas.microsoft.com/office/drawing/2014/main" id="{91224956-E1E3-A723-34F0-5D1E3A6773CF}"/>
                </a:ext>
              </a:extLst>
            </p:cNvPr>
            <p:cNvSpPr/>
            <p:nvPr/>
          </p:nvSpPr>
          <p:spPr>
            <a:xfrm>
              <a:off x="4521626" y="2369634"/>
              <a:ext cx="533303" cy="196942"/>
            </a:xfrm>
            <a:custGeom>
              <a:avLst/>
              <a:gdLst/>
              <a:ahLst/>
              <a:cxnLst/>
              <a:rect l="l" t="t" r="r" b="b"/>
              <a:pathLst>
                <a:path w="6740" h="2489" extrusionOk="0">
                  <a:moveTo>
                    <a:pt x="6740" y="0"/>
                  </a:moveTo>
                  <a:lnTo>
                    <a:pt x="6740" y="0"/>
                  </a:lnTo>
                  <a:cubicBezTo>
                    <a:pt x="6200" y="1008"/>
                    <a:pt x="4443" y="2312"/>
                    <a:pt x="1578" y="2312"/>
                  </a:cubicBezTo>
                  <a:cubicBezTo>
                    <a:pt x="1092" y="2312"/>
                    <a:pt x="574" y="2274"/>
                    <a:pt x="25" y="2191"/>
                  </a:cubicBezTo>
                  <a:lnTo>
                    <a:pt x="1" y="2370"/>
                  </a:lnTo>
                  <a:cubicBezTo>
                    <a:pt x="513" y="2453"/>
                    <a:pt x="1037" y="2489"/>
                    <a:pt x="1561" y="2489"/>
                  </a:cubicBezTo>
                  <a:cubicBezTo>
                    <a:pt x="4240" y="2489"/>
                    <a:pt x="5990" y="1370"/>
                    <a:pt x="6704" y="381"/>
                  </a:cubicBezTo>
                  <a:cubicBezTo>
                    <a:pt x="6716" y="250"/>
                    <a:pt x="6728" y="131"/>
                    <a:pt x="6740"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1249;p46">
              <a:extLst>
                <a:ext uri="{FF2B5EF4-FFF2-40B4-BE49-F238E27FC236}">
                  <a16:creationId xmlns:a16="http://schemas.microsoft.com/office/drawing/2014/main" id="{DD23B81E-AFA9-8CB2-DB61-5C084DEB502D}"/>
                </a:ext>
              </a:extLst>
            </p:cNvPr>
            <p:cNvSpPr/>
            <p:nvPr/>
          </p:nvSpPr>
          <p:spPr>
            <a:xfrm>
              <a:off x="4377539" y="2273497"/>
              <a:ext cx="314680" cy="380196"/>
            </a:xfrm>
            <a:custGeom>
              <a:avLst/>
              <a:gdLst/>
              <a:ahLst/>
              <a:cxnLst/>
              <a:rect l="l" t="t" r="r" b="b"/>
              <a:pathLst>
                <a:path w="3977" h="4805" extrusionOk="0">
                  <a:moveTo>
                    <a:pt x="2536" y="1"/>
                  </a:moveTo>
                  <a:cubicBezTo>
                    <a:pt x="72" y="227"/>
                    <a:pt x="0" y="3847"/>
                    <a:pt x="0" y="3858"/>
                  </a:cubicBezTo>
                  <a:cubicBezTo>
                    <a:pt x="713" y="4604"/>
                    <a:pt x="1446" y="4804"/>
                    <a:pt x="2027" y="4804"/>
                  </a:cubicBezTo>
                  <a:cubicBezTo>
                    <a:pt x="2699" y="4804"/>
                    <a:pt x="3167" y="4537"/>
                    <a:pt x="3167" y="4537"/>
                  </a:cubicBezTo>
                  <a:cubicBezTo>
                    <a:pt x="3977" y="1584"/>
                    <a:pt x="2536" y="1"/>
                    <a:pt x="2536" y="1"/>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1250;p46">
              <a:extLst>
                <a:ext uri="{FF2B5EF4-FFF2-40B4-BE49-F238E27FC236}">
                  <a16:creationId xmlns:a16="http://schemas.microsoft.com/office/drawing/2014/main" id="{CD9083C4-0793-785E-7BE8-1EBCD057A0DA}"/>
                </a:ext>
              </a:extLst>
            </p:cNvPr>
            <p:cNvSpPr/>
            <p:nvPr/>
          </p:nvSpPr>
          <p:spPr>
            <a:xfrm>
              <a:off x="4379438" y="2280143"/>
              <a:ext cx="267601" cy="344827"/>
            </a:xfrm>
            <a:custGeom>
              <a:avLst/>
              <a:gdLst/>
              <a:ahLst/>
              <a:cxnLst/>
              <a:rect l="l" t="t" r="r" b="b"/>
              <a:pathLst>
                <a:path w="3382" h="4358" extrusionOk="0">
                  <a:moveTo>
                    <a:pt x="2072" y="0"/>
                  </a:moveTo>
                  <a:cubicBezTo>
                    <a:pt x="369" y="322"/>
                    <a:pt x="36" y="2786"/>
                    <a:pt x="0" y="3417"/>
                  </a:cubicBezTo>
                  <a:cubicBezTo>
                    <a:pt x="500" y="3905"/>
                    <a:pt x="1393" y="4358"/>
                    <a:pt x="2000" y="4358"/>
                  </a:cubicBezTo>
                  <a:cubicBezTo>
                    <a:pt x="2286" y="4358"/>
                    <a:pt x="2572" y="4298"/>
                    <a:pt x="2846" y="4191"/>
                  </a:cubicBezTo>
                  <a:cubicBezTo>
                    <a:pt x="3381" y="2036"/>
                    <a:pt x="2584" y="524"/>
                    <a:pt x="2072" y="0"/>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1251;p46">
              <a:extLst>
                <a:ext uri="{FF2B5EF4-FFF2-40B4-BE49-F238E27FC236}">
                  <a16:creationId xmlns:a16="http://schemas.microsoft.com/office/drawing/2014/main" id="{D0D40F53-9163-5D1C-86FB-139D1FD068ED}"/>
                </a:ext>
              </a:extLst>
            </p:cNvPr>
            <p:cNvSpPr/>
            <p:nvPr/>
          </p:nvSpPr>
          <p:spPr>
            <a:xfrm>
              <a:off x="4422720" y="2295019"/>
              <a:ext cx="134829" cy="135937"/>
            </a:xfrm>
            <a:custGeom>
              <a:avLst/>
              <a:gdLst/>
              <a:ahLst/>
              <a:cxnLst/>
              <a:rect l="l" t="t" r="r" b="b"/>
              <a:pathLst>
                <a:path w="1704" h="1718" extrusionOk="0">
                  <a:moveTo>
                    <a:pt x="1334" y="1"/>
                  </a:moveTo>
                  <a:cubicBezTo>
                    <a:pt x="1051" y="1"/>
                    <a:pt x="631" y="426"/>
                    <a:pt x="513" y="574"/>
                  </a:cubicBezTo>
                  <a:cubicBezTo>
                    <a:pt x="370" y="741"/>
                    <a:pt x="251" y="919"/>
                    <a:pt x="156" y="1122"/>
                  </a:cubicBezTo>
                  <a:cubicBezTo>
                    <a:pt x="120" y="1217"/>
                    <a:pt x="84" y="1312"/>
                    <a:pt x="60" y="1420"/>
                  </a:cubicBezTo>
                  <a:cubicBezTo>
                    <a:pt x="36" y="1491"/>
                    <a:pt x="36" y="1670"/>
                    <a:pt x="1" y="1717"/>
                  </a:cubicBezTo>
                  <a:cubicBezTo>
                    <a:pt x="275" y="1396"/>
                    <a:pt x="608" y="1134"/>
                    <a:pt x="977" y="931"/>
                  </a:cubicBezTo>
                  <a:cubicBezTo>
                    <a:pt x="1108" y="872"/>
                    <a:pt x="1239" y="800"/>
                    <a:pt x="1358" y="717"/>
                  </a:cubicBezTo>
                  <a:cubicBezTo>
                    <a:pt x="1537" y="574"/>
                    <a:pt x="1703" y="265"/>
                    <a:pt x="1489" y="62"/>
                  </a:cubicBezTo>
                  <a:cubicBezTo>
                    <a:pt x="1446" y="19"/>
                    <a:pt x="1393" y="1"/>
                    <a:pt x="133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1252;p46">
              <a:extLst>
                <a:ext uri="{FF2B5EF4-FFF2-40B4-BE49-F238E27FC236}">
                  <a16:creationId xmlns:a16="http://schemas.microsoft.com/office/drawing/2014/main" id="{2580925B-E1EE-C7A9-B67B-68B873D95C94}"/>
                </a:ext>
              </a:extLst>
            </p:cNvPr>
            <p:cNvSpPr/>
            <p:nvPr/>
          </p:nvSpPr>
          <p:spPr>
            <a:xfrm>
              <a:off x="4842003" y="3038320"/>
              <a:ext cx="69788" cy="216011"/>
            </a:xfrm>
            <a:custGeom>
              <a:avLst/>
              <a:gdLst/>
              <a:ahLst/>
              <a:cxnLst/>
              <a:rect l="l" t="t" r="r" b="b"/>
              <a:pathLst>
                <a:path w="882" h="2730" extrusionOk="0">
                  <a:moveTo>
                    <a:pt x="494" y="0"/>
                  </a:moveTo>
                  <a:cubicBezTo>
                    <a:pt x="433" y="0"/>
                    <a:pt x="353" y="27"/>
                    <a:pt x="274" y="27"/>
                  </a:cubicBezTo>
                  <a:cubicBezTo>
                    <a:pt x="155" y="27"/>
                    <a:pt x="36" y="62"/>
                    <a:pt x="12" y="169"/>
                  </a:cubicBezTo>
                  <a:cubicBezTo>
                    <a:pt x="0" y="253"/>
                    <a:pt x="24" y="324"/>
                    <a:pt x="71" y="384"/>
                  </a:cubicBezTo>
                  <a:cubicBezTo>
                    <a:pt x="488" y="1110"/>
                    <a:pt x="762" y="1908"/>
                    <a:pt x="881" y="2729"/>
                  </a:cubicBezTo>
                  <a:cubicBezTo>
                    <a:pt x="810" y="2217"/>
                    <a:pt x="798" y="1693"/>
                    <a:pt x="738" y="1181"/>
                  </a:cubicBezTo>
                  <a:cubicBezTo>
                    <a:pt x="714" y="920"/>
                    <a:pt x="679" y="669"/>
                    <a:pt x="631" y="408"/>
                  </a:cubicBezTo>
                  <a:cubicBezTo>
                    <a:pt x="619" y="324"/>
                    <a:pt x="631" y="86"/>
                    <a:pt x="572" y="27"/>
                  </a:cubicBezTo>
                  <a:cubicBezTo>
                    <a:pt x="552" y="7"/>
                    <a:pt x="525" y="0"/>
                    <a:pt x="494" y="0"/>
                  </a:cubicBez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1253;p46">
              <a:extLst>
                <a:ext uri="{FF2B5EF4-FFF2-40B4-BE49-F238E27FC236}">
                  <a16:creationId xmlns:a16="http://schemas.microsoft.com/office/drawing/2014/main" id="{7534085F-1B79-BB4A-2340-6235925B273B}"/>
                </a:ext>
              </a:extLst>
            </p:cNvPr>
            <p:cNvSpPr/>
            <p:nvPr/>
          </p:nvSpPr>
          <p:spPr>
            <a:xfrm>
              <a:off x="4620611" y="3863753"/>
              <a:ext cx="44310" cy="212055"/>
            </a:xfrm>
            <a:custGeom>
              <a:avLst/>
              <a:gdLst/>
              <a:ahLst/>
              <a:cxnLst/>
              <a:rect l="l" t="t" r="r" b="b"/>
              <a:pathLst>
                <a:path w="560" h="2680" extrusionOk="0">
                  <a:moveTo>
                    <a:pt x="424" y="1"/>
                  </a:moveTo>
                  <a:cubicBezTo>
                    <a:pt x="310" y="1"/>
                    <a:pt x="160" y="91"/>
                    <a:pt x="107" y="167"/>
                  </a:cubicBezTo>
                  <a:cubicBezTo>
                    <a:pt x="36" y="310"/>
                    <a:pt x="0" y="489"/>
                    <a:pt x="12" y="655"/>
                  </a:cubicBezTo>
                  <a:lnTo>
                    <a:pt x="0" y="2679"/>
                  </a:lnTo>
                  <a:lnTo>
                    <a:pt x="381" y="941"/>
                  </a:lnTo>
                  <a:lnTo>
                    <a:pt x="476" y="524"/>
                  </a:lnTo>
                  <a:cubicBezTo>
                    <a:pt x="524" y="393"/>
                    <a:pt x="548" y="251"/>
                    <a:pt x="560" y="108"/>
                  </a:cubicBezTo>
                  <a:cubicBezTo>
                    <a:pt x="542" y="30"/>
                    <a:pt x="489" y="1"/>
                    <a:pt x="42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1254;p46">
              <a:extLst>
                <a:ext uri="{FF2B5EF4-FFF2-40B4-BE49-F238E27FC236}">
                  <a16:creationId xmlns:a16="http://schemas.microsoft.com/office/drawing/2014/main" id="{B0FB4834-22D5-4F77-E9A7-B118F89D8F40}"/>
                </a:ext>
              </a:extLst>
            </p:cNvPr>
            <p:cNvSpPr/>
            <p:nvPr/>
          </p:nvSpPr>
          <p:spPr>
            <a:xfrm>
              <a:off x="4411405" y="3201476"/>
              <a:ext cx="95267" cy="40591"/>
            </a:xfrm>
            <a:custGeom>
              <a:avLst/>
              <a:gdLst/>
              <a:ahLst/>
              <a:cxnLst/>
              <a:rect l="l" t="t" r="r" b="b"/>
              <a:pathLst>
                <a:path w="1204" h="513" extrusionOk="0">
                  <a:moveTo>
                    <a:pt x="523" y="0"/>
                  </a:moveTo>
                  <a:cubicBezTo>
                    <a:pt x="332" y="0"/>
                    <a:pt x="143" y="77"/>
                    <a:pt x="1" y="227"/>
                  </a:cubicBezTo>
                  <a:lnTo>
                    <a:pt x="1203" y="512"/>
                  </a:lnTo>
                  <a:cubicBezTo>
                    <a:pt x="1120" y="286"/>
                    <a:pt x="941" y="120"/>
                    <a:pt x="715" y="60"/>
                  </a:cubicBezTo>
                  <a:lnTo>
                    <a:pt x="810" y="60"/>
                  </a:lnTo>
                  <a:cubicBezTo>
                    <a:pt x="718" y="20"/>
                    <a:pt x="620" y="0"/>
                    <a:pt x="52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1255;p46">
              <a:extLst>
                <a:ext uri="{FF2B5EF4-FFF2-40B4-BE49-F238E27FC236}">
                  <a16:creationId xmlns:a16="http://schemas.microsoft.com/office/drawing/2014/main" id="{A87D45CE-23A3-C420-AFA3-7C52935443F1}"/>
                </a:ext>
              </a:extLst>
            </p:cNvPr>
            <p:cNvSpPr/>
            <p:nvPr/>
          </p:nvSpPr>
          <p:spPr>
            <a:xfrm>
              <a:off x="4589515" y="1842186"/>
              <a:ext cx="409868" cy="453070"/>
            </a:xfrm>
            <a:custGeom>
              <a:avLst/>
              <a:gdLst/>
              <a:ahLst/>
              <a:cxnLst/>
              <a:rect l="l" t="t" r="r" b="b"/>
              <a:pathLst>
                <a:path w="5180" h="5726" extrusionOk="0">
                  <a:moveTo>
                    <a:pt x="2856" y="0"/>
                  </a:moveTo>
                  <a:cubicBezTo>
                    <a:pt x="2453" y="0"/>
                    <a:pt x="2010" y="102"/>
                    <a:pt x="1548" y="368"/>
                  </a:cubicBezTo>
                  <a:cubicBezTo>
                    <a:pt x="0" y="1249"/>
                    <a:pt x="881" y="3511"/>
                    <a:pt x="1119" y="3773"/>
                  </a:cubicBezTo>
                  <a:cubicBezTo>
                    <a:pt x="1357" y="4047"/>
                    <a:pt x="1119" y="4499"/>
                    <a:pt x="1119" y="4499"/>
                  </a:cubicBezTo>
                  <a:cubicBezTo>
                    <a:pt x="1182" y="4681"/>
                    <a:pt x="1361" y="4724"/>
                    <a:pt x="1516" y="4724"/>
                  </a:cubicBezTo>
                  <a:cubicBezTo>
                    <a:pt x="1654" y="4724"/>
                    <a:pt x="1774" y="4690"/>
                    <a:pt x="1774" y="4690"/>
                  </a:cubicBezTo>
                  <a:cubicBezTo>
                    <a:pt x="2036" y="5476"/>
                    <a:pt x="3584" y="5726"/>
                    <a:pt x="3584" y="5726"/>
                  </a:cubicBezTo>
                  <a:lnTo>
                    <a:pt x="3727" y="4690"/>
                  </a:lnTo>
                  <a:cubicBezTo>
                    <a:pt x="2989" y="4654"/>
                    <a:pt x="2512" y="4321"/>
                    <a:pt x="2715" y="3190"/>
                  </a:cubicBezTo>
                  <a:lnTo>
                    <a:pt x="2715" y="3190"/>
                  </a:lnTo>
                  <a:cubicBezTo>
                    <a:pt x="2947" y="3214"/>
                    <a:pt x="3156" y="3226"/>
                    <a:pt x="3345" y="3226"/>
                  </a:cubicBezTo>
                  <a:cubicBezTo>
                    <a:pt x="4967" y="3226"/>
                    <a:pt x="5072" y="2404"/>
                    <a:pt x="5072" y="2404"/>
                  </a:cubicBezTo>
                  <a:cubicBezTo>
                    <a:pt x="5179" y="1856"/>
                    <a:pt x="5048" y="1285"/>
                    <a:pt x="4715" y="844"/>
                  </a:cubicBezTo>
                  <a:cubicBezTo>
                    <a:pt x="4523" y="560"/>
                    <a:pt x="3803" y="0"/>
                    <a:pt x="2856" y="0"/>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1256;p46">
              <a:extLst>
                <a:ext uri="{FF2B5EF4-FFF2-40B4-BE49-F238E27FC236}">
                  <a16:creationId xmlns:a16="http://schemas.microsoft.com/office/drawing/2014/main" id="{FBC18467-DD63-F822-9ED0-ACB30E4E78B7}"/>
                </a:ext>
              </a:extLst>
            </p:cNvPr>
            <p:cNvSpPr/>
            <p:nvPr/>
          </p:nvSpPr>
          <p:spPr>
            <a:xfrm>
              <a:off x="4949376" y="2010722"/>
              <a:ext cx="44310" cy="265702"/>
            </a:xfrm>
            <a:custGeom>
              <a:avLst/>
              <a:gdLst/>
              <a:ahLst/>
              <a:cxnLst/>
              <a:rect l="l" t="t" r="r" b="b"/>
              <a:pathLst>
                <a:path w="560" h="3358" extrusionOk="0">
                  <a:moveTo>
                    <a:pt x="560" y="0"/>
                  </a:moveTo>
                  <a:lnTo>
                    <a:pt x="560" y="0"/>
                  </a:lnTo>
                  <a:cubicBezTo>
                    <a:pt x="381" y="12"/>
                    <a:pt x="262" y="191"/>
                    <a:pt x="310" y="357"/>
                  </a:cubicBezTo>
                  <a:cubicBezTo>
                    <a:pt x="381" y="679"/>
                    <a:pt x="322" y="1774"/>
                    <a:pt x="286" y="1965"/>
                  </a:cubicBezTo>
                  <a:cubicBezTo>
                    <a:pt x="201" y="2315"/>
                    <a:pt x="40" y="2334"/>
                    <a:pt x="7" y="2334"/>
                  </a:cubicBezTo>
                  <a:cubicBezTo>
                    <a:pt x="3" y="2334"/>
                    <a:pt x="0" y="2334"/>
                    <a:pt x="0" y="2334"/>
                  </a:cubicBezTo>
                  <a:lnTo>
                    <a:pt x="0" y="3358"/>
                  </a:lnTo>
                  <a:cubicBezTo>
                    <a:pt x="334" y="2738"/>
                    <a:pt x="429" y="1465"/>
                    <a:pt x="560" y="0"/>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1257;p46">
              <a:extLst>
                <a:ext uri="{FF2B5EF4-FFF2-40B4-BE49-F238E27FC236}">
                  <a16:creationId xmlns:a16="http://schemas.microsoft.com/office/drawing/2014/main" id="{5BD66CE3-7A45-2D34-C266-0C911E8FCD8B}"/>
                </a:ext>
              </a:extLst>
            </p:cNvPr>
            <p:cNvSpPr/>
            <p:nvPr/>
          </p:nvSpPr>
          <p:spPr>
            <a:xfrm>
              <a:off x="4619187" y="1972109"/>
              <a:ext cx="403300" cy="90835"/>
            </a:xfrm>
            <a:custGeom>
              <a:avLst/>
              <a:gdLst/>
              <a:ahLst/>
              <a:cxnLst/>
              <a:rect l="l" t="t" r="r" b="b"/>
              <a:pathLst>
                <a:path w="5097" h="1148" extrusionOk="0">
                  <a:moveTo>
                    <a:pt x="4815" y="0"/>
                  </a:moveTo>
                  <a:cubicBezTo>
                    <a:pt x="4749" y="0"/>
                    <a:pt x="4683" y="32"/>
                    <a:pt x="4638" y="107"/>
                  </a:cubicBezTo>
                  <a:cubicBezTo>
                    <a:pt x="4471" y="417"/>
                    <a:pt x="3995" y="631"/>
                    <a:pt x="3328" y="702"/>
                  </a:cubicBezTo>
                  <a:cubicBezTo>
                    <a:pt x="3146" y="722"/>
                    <a:pt x="2959" y="731"/>
                    <a:pt x="2772" y="731"/>
                  </a:cubicBezTo>
                  <a:cubicBezTo>
                    <a:pt x="1712" y="731"/>
                    <a:pt x="647" y="443"/>
                    <a:pt x="435" y="190"/>
                  </a:cubicBezTo>
                  <a:cubicBezTo>
                    <a:pt x="390" y="143"/>
                    <a:pt x="338" y="123"/>
                    <a:pt x="288" y="123"/>
                  </a:cubicBezTo>
                  <a:cubicBezTo>
                    <a:pt x="136" y="123"/>
                    <a:pt x="0" y="303"/>
                    <a:pt x="125" y="464"/>
                  </a:cubicBezTo>
                  <a:cubicBezTo>
                    <a:pt x="459" y="845"/>
                    <a:pt x="1697" y="1143"/>
                    <a:pt x="2816" y="1143"/>
                  </a:cubicBezTo>
                  <a:cubicBezTo>
                    <a:pt x="2868" y="1146"/>
                    <a:pt x="2922" y="1148"/>
                    <a:pt x="2976" y="1148"/>
                  </a:cubicBezTo>
                  <a:cubicBezTo>
                    <a:pt x="3106" y="1148"/>
                    <a:pt x="3241" y="1139"/>
                    <a:pt x="3376" y="1131"/>
                  </a:cubicBezTo>
                  <a:cubicBezTo>
                    <a:pt x="4197" y="1036"/>
                    <a:pt x="4757" y="762"/>
                    <a:pt x="5007" y="309"/>
                  </a:cubicBezTo>
                  <a:cubicBezTo>
                    <a:pt x="5096" y="147"/>
                    <a:pt x="4958" y="0"/>
                    <a:pt x="4815"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1258;p46">
              <a:extLst>
                <a:ext uri="{FF2B5EF4-FFF2-40B4-BE49-F238E27FC236}">
                  <a16:creationId xmlns:a16="http://schemas.microsoft.com/office/drawing/2014/main" id="{44053EC9-842B-B806-FDCB-394788C7A975}"/>
                </a:ext>
              </a:extLst>
            </p:cNvPr>
            <p:cNvSpPr/>
            <p:nvPr/>
          </p:nvSpPr>
          <p:spPr>
            <a:xfrm>
              <a:off x="4797693" y="1797796"/>
              <a:ext cx="47158" cy="79046"/>
            </a:xfrm>
            <a:custGeom>
              <a:avLst/>
              <a:gdLst/>
              <a:ahLst/>
              <a:cxnLst/>
              <a:rect l="l" t="t" r="r" b="b"/>
              <a:pathLst>
                <a:path w="596" h="999" extrusionOk="0">
                  <a:moveTo>
                    <a:pt x="0" y="0"/>
                  </a:moveTo>
                  <a:lnTo>
                    <a:pt x="0" y="846"/>
                  </a:lnTo>
                  <a:cubicBezTo>
                    <a:pt x="0" y="954"/>
                    <a:pt x="125" y="999"/>
                    <a:pt x="260" y="999"/>
                  </a:cubicBezTo>
                  <a:cubicBezTo>
                    <a:pt x="420" y="999"/>
                    <a:pt x="596" y="936"/>
                    <a:pt x="596" y="846"/>
                  </a:cubicBezTo>
                  <a:lnTo>
                    <a:pt x="596" y="0"/>
                  </a:ln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1259;p46">
              <a:extLst>
                <a:ext uri="{FF2B5EF4-FFF2-40B4-BE49-F238E27FC236}">
                  <a16:creationId xmlns:a16="http://schemas.microsoft.com/office/drawing/2014/main" id="{9CCD8D28-C456-FA26-E4C8-810F7096FA4C}"/>
                </a:ext>
              </a:extLst>
            </p:cNvPr>
            <p:cNvSpPr/>
            <p:nvPr/>
          </p:nvSpPr>
          <p:spPr>
            <a:xfrm>
              <a:off x="4597904" y="1692632"/>
              <a:ext cx="334620" cy="179614"/>
            </a:xfrm>
            <a:custGeom>
              <a:avLst/>
              <a:gdLst/>
              <a:ahLst/>
              <a:cxnLst/>
              <a:rect l="l" t="t" r="r" b="b"/>
              <a:pathLst>
                <a:path w="4229" h="2270" extrusionOk="0">
                  <a:moveTo>
                    <a:pt x="2190" y="0"/>
                  </a:moveTo>
                  <a:cubicBezTo>
                    <a:pt x="819" y="0"/>
                    <a:pt x="0" y="1331"/>
                    <a:pt x="217" y="2139"/>
                  </a:cubicBezTo>
                  <a:lnTo>
                    <a:pt x="1479" y="1877"/>
                  </a:lnTo>
                  <a:cubicBezTo>
                    <a:pt x="1630" y="1715"/>
                    <a:pt x="1850" y="1612"/>
                    <a:pt x="2067" y="1612"/>
                  </a:cubicBezTo>
                  <a:cubicBezTo>
                    <a:pt x="2089" y="1612"/>
                    <a:pt x="2111" y="1613"/>
                    <a:pt x="2133" y="1615"/>
                  </a:cubicBezTo>
                  <a:cubicBezTo>
                    <a:pt x="2622" y="1639"/>
                    <a:pt x="3074" y="1877"/>
                    <a:pt x="3372" y="2270"/>
                  </a:cubicBezTo>
                  <a:lnTo>
                    <a:pt x="3800" y="2139"/>
                  </a:lnTo>
                  <a:lnTo>
                    <a:pt x="4229" y="889"/>
                  </a:lnTo>
                  <a:cubicBezTo>
                    <a:pt x="3473" y="247"/>
                    <a:pt x="2780" y="0"/>
                    <a:pt x="2190" y="0"/>
                  </a:cubicBezTo>
                  <a:close/>
                </a:path>
              </a:pathLst>
            </a:custGeom>
            <a:solidFill>
              <a:srgbClr val="A51B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1260;p46">
              <a:extLst>
                <a:ext uri="{FF2B5EF4-FFF2-40B4-BE49-F238E27FC236}">
                  <a16:creationId xmlns:a16="http://schemas.microsoft.com/office/drawing/2014/main" id="{C4D44CA5-9DBA-6CF1-33A7-D4F905E84976}"/>
                </a:ext>
              </a:extLst>
            </p:cNvPr>
            <p:cNvSpPr/>
            <p:nvPr/>
          </p:nvSpPr>
          <p:spPr>
            <a:xfrm>
              <a:off x="4865897" y="1761946"/>
              <a:ext cx="67889" cy="110300"/>
            </a:xfrm>
            <a:custGeom>
              <a:avLst/>
              <a:gdLst/>
              <a:ahLst/>
              <a:cxnLst/>
              <a:rect l="l" t="t" r="r" b="b"/>
              <a:pathLst>
                <a:path w="858" h="1394" extrusionOk="0">
                  <a:moveTo>
                    <a:pt x="858" y="1"/>
                  </a:moveTo>
                  <a:lnTo>
                    <a:pt x="382" y="48"/>
                  </a:lnTo>
                  <a:lnTo>
                    <a:pt x="1" y="1394"/>
                  </a:lnTo>
                  <a:lnTo>
                    <a:pt x="429" y="1263"/>
                  </a:lnTo>
                  <a:lnTo>
                    <a:pt x="858" y="1"/>
                  </a:lnTo>
                  <a:close/>
                </a:path>
              </a:pathLst>
            </a:custGeom>
            <a:solidFill>
              <a:srgbClr val="A51B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1261;p46">
              <a:extLst>
                <a:ext uri="{FF2B5EF4-FFF2-40B4-BE49-F238E27FC236}">
                  <a16:creationId xmlns:a16="http://schemas.microsoft.com/office/drawing/2014/main" id="{B7530832-D010-AE84-EEE0-164350831BCC}"/>
                </a:ext>
              </a:extLst>
            </p:cNvPr>
            <p:cNvSpPr/>
            <p:nvPr/>
          </p:nvSpPr>
          <p:spPr>
            <a:xfrm>
              <a:off x="4890032" y="1875972"/>
              <a:ext cx="96137" cy="120112"/>
            </a:xfrm>
            <a:custGeom>
              <a:avLst/>
              <a:gdLst/>
              <a:ahLst/>
              <a:cxnLst/>
              <a:rect l="l" t="t" r="r" b="b"/>
              <a:pathLst>
                <a:path w="1215" h="1518" extrusionOk="0">
                  <a:moveTo>
                    <a:pt x="0" y="0"/>
                  </a:moveTo>
                  <a:cubicBezTo>
                    <a:pt x="322" y="334"/>
                    <a:pt x="524" y="786"/>
                    <a:pt x="548" y="1263"/>
                  </a:cubicBezTo>
                  <a:cubicBezTo>
                    <a:pt x="548" y="1322"/>
                    <a:pt x="560" y="1393"/>
                    <a:pt x="596" y="1453"/>
                  </a:cubicBezTo>
                  <a:cubicBezTo>
                    <a:pt x="639" y="1496"/>
                    <a:pt x="692" y="1517"/>
                    <a:pt x="746" y="1517"/>
                  </a:cubicBezTo>
                  <a:cubicBezTo>
                    <a:pt x="796" y="1517"/>
                    <a:pt x="847" y="1499"/>
                    <a:pt x="893" y="1465"/>
                  </a:cubicBezTo>
                  <a:cubicBezTo>
                    <a:pt x="1215" y="1239"/>
                    <a:pt x="988" y="822"/>
                    <a:pt x="810" y="572"/>
                  </a:cubicBezTo>
                  <a:cubicBezTo>
                    <a:pt x="703" y="429"/>
                    <a:pt x="572" y="310"/>
                    <a:pt x="429" y="203"/>
                  </a:cubicBezTo>
                  <a:cubicBezTo>
                    <a:pt x="322" y="131"/>
                    <a:pt x="84" y="84"/>
                    <a:pt x="0" y="0"/>
                  </a:cubicBez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1262;p46">
              <a:extLst>
                <a:ext uri="{FF2B5EF4-FFF2-40B4-BE49-F238E27FC236}">
                  <a16:creationId xmlns:a16="http://schemas.microsoft.com/office/drawing/2014/main" id="{719CC7A2-5D47-0F55-77D6-08474FCF620B}"/>
                </a:ext>
              </a:extLst>
            </p:cNvPr>
            <p:cNvSpPr/>
            <p:nvPr/>
          </p:nvSpPr>
          <p:spPr>
            <a:xfrm>
              <a:off x="4656376" y="2046487"/>
              <a:ext cx="201690" cy="226139"/>
            </a:xfrm>
            <a:custGeom>
              <a:avLst/>
              <a:gdLst/>
              <a:ahLst/>
              <a:cxnLst/>
              <a:rect l="l" t="t" r="r" b="b"/>
              <a:pathLst>
                <a:path w="2549" h="2858" extrusionOk="0">
                  <a:moveTo>
                    <a:pt x="0" y="0"/>
                  </a:moveTo>
                  <a:lnTo>
                    <a:pt x="0" y="0"/>
                  </a:lnTo>
                  <a:cubicBezTo>
                    <a:pt x="12" y="298"/>
                    <a:pt x="262" y="727"/>
                    <a:pt x="417" y="905"/>
                  </a:cubicBezTo>
                  <a:cubicBezTo>
                    <a:pt x="572" y="1084"/>
                    <a:pt x="524" y="1596"/>
                    <a:pt x="524" y="1596"/>
                  </a:cubicBezTo>
                  <a:lnTo>
                    <a:pt x="1013" y="1810"/>
                  </a:lnTo>
                  <a:cubicBezTo>
                    <a:pt x="1370" y="2703"/>
                    <a:pt x="2465" y="2858"/>
                    <a:pt x="2465" y="2858"/>
                  </a:cubicBezTo>
                  <a:lnTo>
                    <a:pt x="2548" y="2263"/>
                  </a:lnTo>
                  <a:cubicBezTo>
                    <a:pt x="1036" y="2132"/>
                    <a:pt x="1513" y="346"/>
                    <a:pt x="1513" y="346"/>
                  </a:cubicBezTo>
                  <a:lnTo>
                    <a:pt x="1513" y="346"/>
                  </a:lnTo>
                  <a:cubicBezTo>
                    <a:pt x="1489" y="346"/>
                    <a:pt x="1465" y="347"/>
                    <a:pt x="1441" y="347"/>
                  </a:cubicBezTo>
                  <a:cubicBezTo>
                    <a:pt x="941" y="347"/>
                    <a:pt x="444" y="228"/>
                    <a:pt x="0"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1263;p46">
              <a:extLst>
                <a:ext uri="{FF2B5EF4-FFF2-40B4-BE49-F238E27FC236}">
                  <a16:creationId xmlns:a16="http://schemas.microsoft.com/office/drawing/2014/main" id="{19E000EB-87E2-37B0-F083-AB39ACBD7DDF}"/>
                </a:ext>
              </a:extLst>
            </p:cNvPr>
            <p:cNvSpPr/>
            <p:nvPr/>
          </p:nvSpPr>
          <p:spPr>
            <a:xfrm>
              <a:off x="4465131" y="3731851"/>
              <a:ext cx="230887" cy="261192"/>
            </a:xfrm>
            <a:custGeom>
              <a:avLst/>
              <a:gdLst/>
              <a:ahLst/>
              <a:cxnLst/>
              <a:rect l="l" t="t" r="r" b="b"/>
              <a:pathLst>
                <a:path w="2918" h="3301" extrusionOk="0">
                  <a:moveTo>
                    <a:pt x="2918" y="1"/>
                  </a:moveTo>
                  <a:lnTo>
                    <a:pt x="334" y="227"/>
                  </a:lnTo>
                  <a:cubicBezTo>
                    <a:pt x="179" y="691"/>
                    <a:pt x="84" y="1168"/>
                    <a:pt x="36" y="1656"/>
                  </a:cubicBezTo>
                  <a:cubicBezTo>
                    <a:pt x="12" y="2049"/>
                    <a:pt x="1" y="2453"/>
                    <a:pt x="12" y="2858"/>
                  </a:cubicBezTo>
                  <a:lnTo>
                    <a:pt x="12" y="3025"/>
                  </a:lnTo>
                  <a:cubicBezTo>
                    <a:pt x="12" y="3108"/>
                    <a:pt x="24" y="3203"/>
                    <a:pt x="24" y="3299"/>
                  </a:cubicBezTo>
                  <a:cubicBezTo>
                    <a:pt x="59" y="3300"/>
                    <a:pt x="93" y="3301"/>
                    <a:pt x="127" y="3301"/>
                  </a:cubicBezTo>
                  <a:cubicBezTo>
                    <a:pt x="1031" y="3301"/>
                    <a:pt x="1905" y="2855"/>
                    <a:pt x="2513" y="2465"/>
                  </a:cubicBezTo>
                  <a:cubicBezTo>
                    <a:pt x="2548" y="2287"/>
                    <a:pt x="2584" y="2096"/>
                    <a:pt x="2620" y="1918"/>
                  </a:cubicBezTo>
                  <a:cubicBezTo>
                    <a:pt x="2787" y="1084"/>
                    <a:pt x="2882" y="334"/>
                    <a:pt x="2918" y="1"/>
                  </a:cubicBezTo>
                  <a:close/>
                </a:path>
              </a:pathLst>
            </a:custGeom>
            <a:solidFill>
              <a:srgbClr val="FFE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1264;p46">
              <a:extLst>
                <a:ext uri="{FF2B5EF4-FFF2-40B4-BE49-F238E27FC236}">
                  <a16:creationId xmlns:a16="http://schemas.microsoft.com/office/drawing/2014/main" id="{A0977E91-8970-A838-3F89-35437859F6C1}"/>
                </a:ext>
              </a:extLst>
            </p:cNvPr>
            <p:cNvSpPr/>
            <p:nvPr/>
          </p:nvSpPr>
          <p:spPr>
            <a:xfrm>
              <a:off x="4071325" y="2550513"/>
              <a:ext cx="718930" cy="1343622"/>
            </a:xfrm>
            <a:custGeom>
              <a:avLst/>
              <a:gdLst/>
              <a:ahLst/>
              <a:cxnLst/>
              <a:rect l="l" t="t" r="r" b="b"/>
              <a:pathLst>
                <a:path w="9086" h="16981" extrusionOk="0">
                  <a:moveTo>
                    <a:pt x="9085" y="0"/>
                  </a:moveTo>
                  <a:cubicBezTo>
                    <a:pt x="7071" y="722"/>
                    <a:pt x="5053" y="1084"/>
                    <a:pt x="3035" y="1084"/>
                  </a:cubicBezTo>
                  <a:cubicBezTo>
                    <a:pt x="2023" y="1084"/>
                    <a:pt x="1011" y="993"/>
                    <a:pt x="1" y="810"/>
                  </a:cubicBezTo>
                  <a:lnTo>
                    <a:pt x="1" y="16526"/>
                  </a:lnTo>
                  <a:cubicBezTo>
                    <a:pt x="1241" y="16827"/>
                    <a:pt x="2472" y="16980"/>
                    <a:pt x="3692" y="16980"/>
                  </a:cubicBezTo>
                  <a:cubicBezTo>
                    <a:pt x="5516" y="16980"/>
                    <a:pt x="7316" y="16637"/>
                    <a:pt x="9085" y="15931"/>
                  </a:cubicBezTo>
                  <a:lnTo>
                    <a:pt x="9085" y="0"/>
                  </a:lnTo>
                  <a:close/>
                </a:path>
              </a:pathLst>
            </a:custGeom>
            <a:solidFill>
              <a:srgbClr val="FFC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1265;p46">
              <a:extLst>
                <a:ext uri="{FF2B5EF4-FFF2-40B4-BE49-F238E27FC236}">
                  <a16:creationId xmlns:a16="http://schemas.microsoft.com/office/drawing/2014/main" id="{6953539E-DEE4-8E31-A2B4-1388C45FCEF5}"/>
                </a:ext>
              </a:extLst>
            </p:cNvPr>
            <p:cNvSpPr/>
            <p:nvPr/>
          </p:nvSpPr>
          <p:spPr>
            <a:xfrm>
              <a:off x="4099573" y="2590076"/>
              <a:ext cx="661485" cy="1275653"/>
            </a:xfrm>
            <a:custGeom>
              <a:avLst/>
              <a:gdLst/>
              <a:ahLst/>
              <a:cxnLst/>
              <a:rect l="l" t="t" r="r" b="b"/>
              <a:pathLst>
                <a:path w="8360" h="16122" extrusionOk="0">
                  <a:moveTo>
                    <a:pt x="8359" y="0"/>
                  </a:moveTo>
                  <a:cubicBezTo>
                    <a:pt x="6526" y="608"/>
                    <a:pt x="4609" y="929"/>
                    <a:pt x="2680" y="941"/>
                  </a:cubicBezTo>
                  <a:cubicBezTo>
                    <a:pt x="1787" y="941"/>
                    <a:pt x="894" y="870"/>
                    <a:pt x="1" y="727"/>
                  </a:cubicBezTo>
                  <a:lnTo>
                    <a:pt x="1" y="15752"/>
                  </a:lnTo>
                  <a:cubicBezTo>
                    <a:pt x="1096" y="15990"/>
                    <a:pt x="2215" y="16121"/>
                    <a:pt x="3335" y="16121"/>
                  </a:cubicBezTo>
                  <a:cubicBezTo>
                    <a:pt x="5049" y="16121"/>
                    <a:pt x="6752" y="15800"/>
                    <a:pt x="8359" y="15193"/>
                  </a:cubicBezTo>
                  <a:lnTo>
                    <a:pt x="8359" y="0"/>
                  </a:lnTo>
                  <a:close/>
                </a:path>
              </a:pathLst>
            </a:custGeom>
            <a:solidFill>
              <a:srgbClr val="A51B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1266;p46">
              <a:extLst>
                <a:ext uri="{FF2B5EF4-FFF2-40B4-BE49-F238E27FC236}">
                  <a16:creationId xmlns:a16="http://schemas.microsoft.com/office/drawing/2014/main" id="{DCDBD333-90C4-9650-9B87-383F17DC1FCA}"/>
                </a:ext>
              </a:extLst>
            </p:cNvPr>
            <p:cNvSpPr/>
            <p:nvPr/>
          </p:nvSpPr>
          <p:spPr>
            <a:xfrm>
              <a:off x="4409585" y="2774444"/>
              <a:ext cx="62192" cy="456076"/>
            </a:xfrm>
            <a:custGeom>
              <a:avLst/>
              <a:gdLst/>
              <a:ahLst/>
              <a:cxnLst/>
              <a:rect l="l" t="t" r="r" b="b"/>
              <a:pathLst>
                <a:path w="786" h="5764" extrusionOk="0">
                  <a:moveTo>
                    <a:pt x="429" y="1"/>
                  </a:moveTo>
                  <a:lnTo>
                    <a:pt x="0" y="5764"/>
                  </a:lnTo>
                  <a:lnTo>
                    <a:pt x="0" y="5764"/>
                  </a:lnTo>
                  <a:lnTo>
                    <a:pt x="786" y="5573"/>
                  </a:lnTo>
                  <a:lnTo>
                    <a:pt x="429" y="1"/>
                  </a:lnTo>
                  <a:close/>
                </a:path>
              </a:pathLst>
            </a:custGeom>
            <a:solidFill>
              <a:srgbClr val="FFC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1267;p46">
              <a:extLst>
                <a:ext uri="{FF2B5EF4-FFF2-40B4-BE49-F238E27FC236}">
                  <a16:creationId xmlns:a16="http://schemas.microsoft.com/office/drawing/2014/main" id="{E8F5125D-BF60-2CCE-0B39-9BBFE5A9BB33}"/>
                </a:ext>
              </a:extLst>
            </p:cNvPr>
            <p:cNvSpPr/>
            <p:nvPr/>
          </p:nvSpPr>
          <p:spPr>
            <a:xfrm>
              <a:off x="4409585" y="3274471"/>
              <a:ext cx="62192" cy="424980"/>
            </a:xfrm>
            <a:custGeom>
              <a:avLst/>
              <a:gdLst/>
              <a:ahLst/>
              <a:cxnLst/>
              <a:rect l="l" t="t" r="r" b="b"/>
              <a:pathLst>
                <a:path w="786" h="5371" extrusionOk="0">
                  <a:moveTo>
                    <a:pt x="0" y="1"/>
                  </a:moveTo>
                  <a:lnTo>
                    <a:pt x="429" y="5370"/>
                  </a:lnTo>
                  <a:lnTo>
                    <a:pt x="786" y="1"/>
                  </a:lnTo>
                  <a:close/>
                </a:path>
              </a:pathLst>
            </a:custGeom>
            <a:solidFill>
              <a:srgbClr val="FFC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1268;p46">
              <a:extLst>
                <a:ext uri="{FF2B5EF4-FFF2-40B4-BE49-F238E27FC236}">
                  <a16:creationId xmlns:a16="http://schemas.microsoft.com/office/drawing/2014/main" id="{F113E158-0477-3F6B-A743-E2B7D3227290}"/>
                </a:ext>
              </a:extLst>
            </p:cNvPr>
            <p:cNvSpPr/>
            <p:nvPr/>
          </p:nvSpPr>
          <p:spPr>
            <a:xfrm>
              <a:off x="4511261" y="3238190"/>
              <a:ext cx="213954" cy="54755"/>
            </a:xfrm>
            <a:custGeom>
              <a:avLst/>
              <a:gdLst/>
              <a:ahLst/>
              <a:cxnLst/>
              <a:rect l="l" t="t" r="r" b="b"/>
              <a:pathLst>
                <a:path w="2704" h="692" extrusionOk="0">
                  <a:moveTo>
                    <a:pt x="13" y="1"/>
                  </a:moveTo>
                  <a:lnTo>
                    <a:pt x="1" y="691"/>
                  </a:lnTo>
                  <a:lnTo>
                    <a:pt x="2704" y="120"/>
                  </a:lnTo>
                  <a:lnTo>
                    <a:pt x="13" y="1"/>
                  </a:lnTo>
                  <a:close/>
                </a:path>
              </a:pathLst>
            </a:custGeom>
            <a:solidFill>
              <a:srgbClr val="FFC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1269;p46">
              <a:extLst>
                <a:ext uri="{FF2B5EF4-FFF2-40B4-BE49-F238E27FC236}">
                  <a16:creationId xmlns:a16="http://schemas.microsoft.com/office/drawing/2014/main" id="{7451CB04-61CE-386F-3C7F-47A77D0ED05E}"/>
                </a:ext>
              </a:extLst>
            </p:cNvPr>
            <p:cNvSpPr/>
            <p:nvPr/>
          </p:nvSpPr>
          <p:spPr>
            <a:xfrm>
              <a:off x="4124101" y="3238190"/>
              <a:ext cx="244101" cy="47238"/>
            </a:xfrm>
            <a:custGeom>
              <a:avLst/>
              <a:gdLst/>
              <a:ahLst/>
              <a:cxnLst/>
              <a:rect l="l" t="t" r="r" b="b"/>
              <a:pathLst>
                <a:path w="3085" h="597" extrusionOk="0">
                  <a:moveTo>
                    <a:pt x="3084" y="1"/>
                  </a:moveTo>
                  <a:lnTo>
                    <a:pt x="0" y="299"/>
                  </a:lnTo>
                  <a:lnTo>
                    <a:pt x="3084" y="596"/>
                  </a:lnTo>
                  <a:lnTo>
                    <a:pt x="3084" y="1"/>
                  </a:lnTo>
                  <a:close/>
                </a:path>
              </a:pathLst>
            </a:custGeom>
            <a:solidFill>
              <a:srgbClr val="FFC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1270;p46">
              <a:extLst>
                <a:ext uri="{FF2B5EF4-FFF2-40B4-BE49-F238E27FC236}">
                  <a16:creationId xmlns:a16="http://schemas.microsoft.com/office/drawing/2014/main" id="{0562AC31-FBF5-3990-CC3C-20AC7DB435F6}"/>
                </a:ext>
              </a:extLst>
            </p:cNvPr>
            <p:cNvSpPr/>
            <p:nvPr/>
          </p:nvSpPr>
          <p:spPr>
            <a:xfrm>
              <a:off x="4348342" y="3192060"/>
              <a:ext cx="188476" cy="147964"/>
            </a:xfrm>
            <a:custGeom>
              <a:avLst/>
              <a:gdLst/>
              <a:ahLst/>
              <a:cxnLst/>
              <a:rect l="l" t="t" r="r" b="b"/>
              <a:pathLst>
                <a:path w="2382" h="1870" extrusionOk="0">
                  <a:moveTo>
                    <a:pt x="1191" y="0"/>
                  </a:moveTo>
                  <a:cubicBezTo>
                    <a:pt x="524" y="0"/>
                    <a:pt x="0" y="417"/>
                    <a:pt x="0" y="929"/>
                  </a:cubicBezTo>
                  <a:cubicBezTo>
                    <a:pt x="0" y="1453"/>
                    <a:pt x="524" y="1870"/>
                    <a:pt x="1191" y="1870"/>
                  </a:cubicBezTo>
                  <a:cubicBezTo>
                    <a:pt x="1846" y="1870"/>
                    <a:pt x="2381" y="1453"/>
                    <a:pt x="2381" y="929"/>
                  </a:cubicBezTo>
                  <a:cubicBezTo>
                    <a:pt x="2381" y="417"/>
                    <a:pt x="1846" y="0"/>
                    <a:pt x="1191" y="0"/>
                  </a:cubicBezTo>
                  <a:close/>
                </a:path>
              </a:pathLst>
            </a:custGeom>
            <a:solidFill>
              <a:srgbClr val="FFC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1271;p46">
              <a:extLst>
                <a:ext uri="{FF2B5EF4-FFF2-40B4-BE49-F238E27FC236}">
                  <a16:creationId xmlns:a16="http://schemas.microsoft.com/office/drawing/2014/main" id="{1E4B6AE3-3184-0758-C5FC-A99BF1CEE803}"/>
                </a:ext>
              </a:extLst>
            </p:cNvPr>
            <p:cNvSpPr/>
            <p:nvPr/>
          </p:nvSpPr>
          <p:spPr>
            <a:xfrm>
              <a:off x="5445375" y="1394575"/>
              <a:ext cx="119716" cy="527526"/>
            </a:xfrm>
            <a:custGeom>
              <a:avLst/>
              <a:gdLst/>
              <a:ahLst/>
              <a:cxnLst/>
              <a:rect l="l" t="t" r="r" b="b"/>
              <a:pathLst>
                <a:path w="1513" h="6667" extrusionOk="0">
                  <a:moveTo>
                    <a:pt x="750" y="0"/>
                  </a:moveTo>
                  <a:lnTo>
                    <a:pt x="60" y="2513"/>
                  </a:lnTo>
                  <a:cubicBezTo>
                    <a:pt x="0" y="2739"/>
                    <a:pt x="12" y="2977"/>
                    <a:pt x="83" y="3203"/>
                  </a:cubicBezTo>
                  <a:lnTo>
                    <a:pt x="441" y="4251"/>
                  </a:lnTo>
                  <a:lnTo>
                    <a:pt x="453" y="6454"/>
                  </a:lnTo>
                  <a:cubicBezTo>
                    <a:pt x="459" y="6575"/>
                    <a:pt x="642" y="6666"/>
                    <a:pt x="809" y="6666"/>
                  </a:cubicBezTo>
                  <a:cubicBezTo>
                    <a:pt x="952" y="6666"/>
                    <a:pt x="1084" y="6600"/>
                    <a:pt x="1084" y="6430"/>
                  </a:cubicBezTo>
                  <a:lnTo>
                    <a:pt x="1119" y="4120"/>
                  </a:lnTo>
                  <a:lnTo>
                    <a:pt x="1465" y="2560"/>
                  </a:lnTo>
                  <a:cubicBezTo>
                    <a:pt x="1512" y="2346"/>
                    <a:pt x="1500" y="2120"/>
                    <a:pt x="1429" y="1905"/>
                  </a:cubicBezTo>
                  <a:lnTo>
                    <a:pt x="750" y="0"/>
                  </a:lnTo>
                  <a:close/>
                </a:path>
              </a:pathLst>
            </a:custGeom>
            <a:solidFill>
              <a:srgbClr val="3A291C">
                <a:alpha val="379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1" name="Google Shape;135;p12">
            <a:extLst>
              <a:ext uri="{FF2B5EF4-FFF2-40B4-BE49-F238E27FC236}">
                <a16:creationId xmlns:a16="http://schemas.microsoft.com/office/drawing/2014/main" id="{B8BCEC08-A787-50D6-0099-BF8823941191}"/>
              </a:ext>
            </a:extLst>
          </p:cNvPr>
          <p:cNvGrpSpPr/>
          <p:nvPr/>
        </p:nvGrpSpPr>
        <p:grpSpPr>
          <a:xfrm>
            <a:off x="-313691" y="-18375"/>
            <a:ext cx="1845822" cy="2209125"/>
            <a:chOff x="-313691" y="-18375"/>
            <a:chExt cx="1367790" cy="1637005"/>
          </a:xfrm>
        </p:grpSpPr>
        <p:sp>
          <p:nvSpPr>
            <p:cNvPr id="252" name="Google Shape;136;p12">
              <a:extLst>
                <a:ext uri="{FF2B5EF4-FFF2-40B4-BE49-F238E27FC236}">
                  <a16:creationId xmlns:a16="http://schemas.microsoft.com/office/drawing/2014/main" id="{70F1F3B5-81F6-D6A2-2ACA-38D13CC74749}"/>
                </a:ext>
              </a:extLst>
            </p:cNvPr>
            <p:cNvSpPr/>
            <p:nvPr/>
          </p:nvSpPr>
          <p:spPr>
            <a:xfrm>
              <a:off x="-313691" y="813730"/>
              <a:ext cx="754800" cy="804900"/>
            </a:xfrm>
            <a:prstGeom prst="parallelogram">
              <a:avLst>
                <a:gd name="adj" fmla="val 59001"/>
              </a:avLst>
            </a:prstGeom>
            <a:gradFill>
              <a:gsLst>
                <a:gs pos="0">
                  <a:srgbClr val="2A7F28"/>
                </a:gs>
                <a:gs pos="100000">
                  <a:srgbClr val="33942B"/>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137;p12">
              <a:extLst>
                <a:ext uri="{FF2B5EF4-FFF2-40B4-BE49-F238E27FC236}">
                  <a16:creationId xmlns:a16="http://schemas.microsoft.com/office/drawing/2014/main" id="{FF953B70-BB9C-21C5-839A-1A729810BDFE}"/>
                </a:ext>
              </a:extLst>
            </p:cNvPr>
            <p:cNvSpPr/>
            <p:nvPr/>
          </p:nvSpPr>
          <p:spPr>
            <a:xfrm>
              <a:off x="53899" y="237925"/>
              <a:ext cx="1000200" cy="1066800"/>
            </a:xfrm>
            <a:prstGeom prst="parallelogram">
              <a:avLst>
                <a:gd name="adj" fmla="val 59001"/>
              </a:avLst>
            </a:prstGeom>
            <a:gradFill>
              <a:gsLst>
                <a:gs pos="0">
                  <a:srgbClr val="EA1C24"/>
                </a:gs>
                <a:gs pos="100000">
                  <a:srgbClr val="F92231">
                    <a:alpha val="3400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138;p12">
              <a:extLst>
                <a:ext uri="{FF2B5EF4-FFF2-40B4-BE49-F238E27FC236}">
                  <a16:creationId xmlns:a16="http://schemas.microsoft.com/office/drawing/2014/main" id="{9F044490-C8E7-6428-7113-0C7A426A0E92}"/>
                </a:ext>
              </a:extLst>
            </p:cNvPr>
            <p:cNvSpPr/>
            <p:nvPr/>
          </p:nvSpPr>
          <p:spPr>
            <a:xfrm>
              <a:off x="304107" y="-18375"/>
              <a:ext cx="420900" cy="449100"/>
            </a:xfrm>
            <a:prstGeom prst="parallelogram">
              <a:avLst>
                <a:gd name="adj" fmla="val 59001"/>
              </a:avLst>
            </a:prstGeom>
            <a:gradFill>
              <a:gsLst>
                <a:gs pos="0">
                  <a:srgbClr val="2A7F28"/>
                </a:gs>
                <a:gs pos="100000">
                  <a:srgbClr val="EA1C24"/>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TextBox 1">
            <a:extLst>
              <a:ext uri="{FF2B5EF4-FFF2-40B4-BE49-F238E27FC236}">
                <a16:creationId xmlns:a16="http://schemas.microsoft.com/office/drawing/2014/main" id="{F9B16CFF-82C6-43E8-914E-190CDEEE3211}"/>
              </a:ext>
            </a:extLst>
          </p:cNvPr>
          <p:cNvSpPr txBox="1"/>
          <p:nvPr/>
        </p:nvSpPr>
        <p:spPr>
          <a:xfrm>
            <a:off x="1425677" y="387847"/>
            <a:ext cx="7394473" cy="830997"/>
          </a:xfrm>
          <a:prstGeom prst="rect">
            <a:avLst/>
          </a:prstGeom>
          <a:noFill/>
        </p:spPr>
        <p:txBody>
          <a:bodyPr wrap="square" rtlCol="0" anchor="ctr">
            <a:spAutoFit/>
          </a:bodyPr>
          <a:lstStyle/>
          <a:p>
            <a:r>
              <a:rPr lang="en-US" altLang="ko-KR" sz="4800" b="1" spc="300" dirty="0">
                <a:solidFill>
                  <a:schemeClr val="tx1">
                    <a:lumMod val="75000"/>
                    <a:lumOff val="25000"/>
                  </a:schemeClr>
                </a:solidFill>
                <a:latin typeface="+mj-lt"/>
                <a:cs typeface="Arial" pitchFamily="34" charset="0"/>
              </a:rPr>
              <a:t>HISTORY </a:t>
            </a:r>
            <a:r>
              <a:rPr lang="en-US" altLang="ko-KR" sz="4800" b="1" spc="300" dirty="0">
                <a:solidFill>
                  <a:srgbClr val="EA1C24"/>
                </a:solidFill>
                <a:latin typeface="+mj-lt"/>
                <a:cs typeface="Arial" pitchFamily="34" charset="0"/>
              </a:rPr>
              <a:t>COLISEUM</a:t>
            </a:r>
            <a:endParaRPr lang="ko-KR" altLang="en-US" sz="4800" b="1" spc="300" dirty="0">
              <a:solidFill>
                <a:srgbClr val="EA1C24"/>
              </a:solidFill>
              <a:latin typeface="+mj-lt"/>
              <a:cs typeface="Arial" pitchFamily="34" charset="0"/>
            </a:endParaRPr>
          </a:p>
        </p:txBody>
      </p:sp>
      <p:sp>
        <p:nvSpPr>
          <p:cNvPr id="256" name="TextBox 7">
            <a:extLst>
              <a:ext uri="{FF2B5EF4-FFF2-40B4-BE49-F238E27FC236}">
                <a16:creationId xmlns:a16="http://schemas.microsoft.com/office/drawing/2014/main" id="{D3F20397-EC56-DB18-E8E8-D5CDCCD11095}"/>
              </a:ext>
            </a:extLst>
          </p:cNvPr>
          <p:cNvSpPr txBox="1"/>
          <p:nvPr/>
        </p:nvSpPr>
        <p:spPr>
          <a:xfrm>
            <a:off x="1456279" y="1161740"/>
            <a:ext cx="5031690" cy="307777"/>
          </a:xfrm>
          <a:prstGeom prst="rect">
            <a:avLst/>
          </a:prstGeom>
          <a:noFill/>
        </p:spPr>
        <p:txBody>
          <a:bodyPr wrap="square" rtlCol="0">
            <a:spAutoFit/>
          </a:bodyPr>
          <a:lstStyle/>
          <a:p>
            <a:r>
              <a:rPr lang="en-US" altLang="ko-KR" sz="1400" dirty="0">
                <a:solidFill>
                  <a:schemeClr val="tx1">
                    <a:lumMod val="75000"/>
                    <a:lumOff val="25000"/>
                  </a:schemeClr>
                </a:solidFill>
                <a:cs typeface="Arial" pitchFamily="34" charset="0"/>
              </a:rPr>
              <a:t>INSERT YOUR SUBTITLE</a:t>
            </a:r>
          </a:p>
        </p:txBody>
      </p:sp>
      <p:grpSp>
        <p:nvGrpSpPr>
          <p:cNvPr id="257" name="Grupo 256">
            <a:extLst>
              <a:ext uri="{FF2B5EF4-FFF2-40B4-BE49-F238E27FC236}">
                <a16:creationId xmlns:a16="http://schemas.microsoft.com/office/drawing/2014/main" id="{279453A1-329D-02EA-8424-2E9DB1D31D3E}"/>
              </a:ext>
            </a:extLst>
          </p:cNvPr>
          <p:cNvGrpSpPr/>
          <p:nvPr/>
        </p:nvGrpSpPr>
        <p:grpSpPr>
          <a:xfrm>
            <a:off x="0" y="6631201"/>
            <a:ext cx="12179301" cy="226799"/>
            <a:chOff x="12700" y="4975226"/>
            <a:chExt cx="9121776" cy="169863"/>
          </a:xfrm>
        </p:grpSpPr>
        <p:sp>
          <p:nvSpPr>
            <p:cNvPr id="258" name="Rectangle 36">
              <a:extLst>
                <a:ext uri="{FF2B5EF4-FFF2-40B4-BE49-F238E27FC236}">
                  <a16:creationId xmlns:a16="http://schemas.microsoft.com/office/drawing/2014/main" id="{B6817053-6BF1-FF84-045C-0A75A1D1CFC1}"/>
                </a:ext>
              </a:extLst>
            </p:cNvPr>
            <p:cNvSpPr>
              <a:spLocks noChangeArrowheads="1"/>
            </p:cNvSpPr>
            <p:nvPr userDrawn="1"/>
          </p:nvSpPr>
          <p:spPr bwMode="auto">
            <a:xfrm>
              <a:off x="12700" y="4975226"/>
              <a:ext cx="3830638" cy="169863"/>
            </a:xfrm>
            <a:prstGeom prst="rect">
              <a:avLst/>
            </a:prstGeom>
            <a:solidFill>
              <a:srgbClr val="2A7F28"/>
            </a:solidFill>
            <a:ln>
              <a:noFill/>
            </a:ln>
          </p:spPr>
          <p:txBody>
            <a:bodyPr vert="horz" wrap="square" lIns="91440" tIns="45720" rIns="91440" bIns="45720" numCol="1" anchor="t" anchorCtr="0" compatLnSpc="1">
              <a:prstTxWarp prst="textNoShape">
                <a:avLst/>
              </a:prstTxWarp>
            </a:bodyPr>
            <a:lstStyle/>
            <a:p>
              <a:pPr>
                <a:buClr>
                  <a:srgbClr val="000000"/>
                </a:buClr>
                <a:buFont typeface="Arial"/>
                <a:buNone/>
              </a:pPr>
              <a:endParaRPr lang="es-PE" sz="1400" kern="0" dirty="0">
                <a:solidFill>
                  <a:srgbClr val="000000"/>
                </a:solidFill>
                <a:cs typeface="Arial"/>
                <a:sym typeface="Arial"/>
              </a:endParaRPr>
            </a:p>
          </p:txBody>
        </p:sp>
        <p:sp>
          <p:nvSpPr>
            <p:cNvPr id="259" name="Rectangle 37">
              <a:extLst>
                <a:ext uri="{FF2B5EF4-FFF2-40B4-BE49-F238E27FC236}">
                  <a16:creationId xmlns:a16="http://schemas.microsoft.com/office/drawing/2014/main" id="{1615355D-A766-9B02-670D-A3623A9EC3D0}"/>
                </a:ext>
              </a:extLst>
            </p:cNvPr>
            <p:cNvSpPr>
              <a:spLocks noChangeArrowheads="1"/>
            </p:cNvSpPr>
            <p:nvPr userDrawn="1"/>
          </p:nvSpPr>
          <p:spPr bwMode="auto">
            <a:xfrm>
              <a:off x="3827463" y="4975226"/>
              <a:ext cx="2727325" cy="169863"/>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lang="es-PE" sz="1400" b="0" i="0" u="none" strike="noStrike" kern="0" cap="none" spc="0" normalizeH="0" baseline="0" noProof="0" dirty="0">
                <a:ln>
                  <a:noFill/>
                </a:ln>
                <a:solidFill>
                  <a:srgbClr val="000000"/>
                </a:solidFill>
                <a:effectLst/>
                <a:uLnTx/>
                <a:uFillTx/>
                <a:cs typeface="Arial"/>
                <a:sym typeface="Arial"/>
              </a:endParaRPr>
            </a:p>
          </p:txBody>
        </p:sp>
        <p:sp>
          <p:nvSpPr>
            <p:cNvPr id="260" name="Rectangle 38">
              <a:extLst>
                <a:ext uri="{FF2B5EF4-FFF2-40B4-BE49-F238E27FC236}">
                  <a16:creationId xmlns:a16="http://schemas.microsoft.com/office/drawing/2014/main" id="{4FB0AEF5-EE98-C6DD-6DEA-D976A5B24E14}"/>
                </a:ext>
              </a:extLst>
            </p:cNvPr>
            <p:cNvSpPr>
              <a:spLocks noChangeArrowheads="1"/>
            </p:cNvSpPr>
            <p:nvPr userDrawn="1"/>
          </p:nvSpPr>
          <p:spPr bwMode="auto">
            <a:xfrm>
              <a:off x="6554788" y="4975226"/>
              <a:ext cx="1612900" cy="169863"/>
            </a:xfrm>
            <a:prstGeom prst="rect">
              <a:avLst/>
            </a:prstGeom>
            <a:solidFill>
              <a:srgbClr val="EA1C24"/>
            </a:solidFill>
            <a:ln>
              <a:noFill/>
            </a:ln>
          </p:spPr>
          <p:txBody>
            <a:bodyPr vert="horz" wrap="square" lIns="91440" tIns="45720" rIns="91440" bIns="45720" numCol="1" anchor="t" anchorCtr="0" compatLnSpc="1">
              <a:prstTxWarp prst="textNoShape">
                <a:avLst/>
              </a:prstTxWarp>
            </a:bodyPr>
            <a:lstStyle/>
            <a:p>
              <a:pPr>
                <a:buClr>
                  <a:srgbClr val="000000"/>
                </a:buClr>
                <a:buFont typeface="Arial"/>
                <a:buNone/>
              </a:pPr>
              <a:endParaRPr lang="es-PE" sz="1400" kern="0" dirty="0">
                <a:solidFill>
                  <a:srgbClr val="000000"/>
                </a:solidFill>
                <a:cs typeface="Arial"/>
                <a:sym typeface="Arial"/>
              </a:endParaRPr>
            </a:p>
          </p:txBody>
        </p:sp>
        <p:sp>
          <p:nvSpPr>
            <p:cNvPr id="261" name="Rectangle 39">
              <a:extLst>
                <a:ext uri="{FF2B5EF4-FFF2-40B4-BE49-F238E27FC236}">
                  <a16:creationId xmlns:a16="http://schemas.microsoft.com/office/drawing/2014/main" id="{CB215B9F-8228-6050-7560-D6E026FA778A}"/>
                </a:ext>
              </a:extLst>
            </p:cNvPr>
            <p:cNvSpPr>
              <a:spLocks noChangeArrowheads="1"/>
            </p:cNvSpPr>
            <p:nvPr userDrawn="1"/>
          </p:nvSpPr>
          <p:spPr bwMode="auto">
            <a:xfrm>
              <a:off x="8167688" y="4975226"/>
              <a:ext cx="966788" cy="169863"/>
            </a:xfrm>
            <a:prstGeom prst="rect">
              <a:avLst/>
            </a:prstGeom>
            <a:solidFill>
              <a:srgbClr val="EA1C24"/>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lang="es-PE" sz="1400" b="0" i="0" u="none" strike="noStrike" kern="0" cap="none" spc="0" normalizeH="0" baseline="0" noProof="0" dirty="0">
                <a:ln>
                  <a:noFill/>
                </a:ln>
                <a:solidFill>
                  <a:srgbClr val="000000"/>
                </a:solidFill>
                <a:effectLst/>
                <a:uLnTx/>
                <a:uFillTx/>
                <a:cs typeface="Arial"/>
                <a:sym typeface="Arial"/>
              </a:endParaRPr>
            </a:p>
          </p:txBody>
        </p:sp>
      </p:grpSp>
      <p:sp>
        <p:nvSpPr>
          <p:cNvPr id="262" name="Elipse 261">
            <a:extLst>
              <a:ext uri="{FF2B5EF4-FFF2-40B4-BE49-F238E27FC236}">
                <a16:creationId xmlns:a16="http://schemas.microsoft.com/office/drawing/2014/main" id="{38FE098E-480E-CABE-7B50-7343254D4099}"/>
              </a:ext>
            </a:extLst>
          </p:cNvPr>
          <p:cNvSpPr/>
          <p:nvPr/>
        </p:nvSpPr>
        <p:spPr>
          <a:xfrm>
            <a:off x="10870200" y="278164"/>
            <a:ext cx="940680" cy="940680"/>
          </a:xfrm>
          <a:prstGeom prst="ellipse">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26836976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Marcador de posición de imagen 11">
            <a:extLst>
              <a:ext uri="{FF2B5EF4-FFF2-40B4-BE49-F238E27FC236}">
                <a16:creationId xmlns:a16="http://schemas.microsoft.com/office/drawing/2014/main" id="{D2B1EE79-90C9-A2F9-FBF8-F752895F100A}"/>
              </a:ext>
            </a:extLst>
          </p:cNvPr>
          <p:cNvPicPr>
            <a:picLocks noGrp="1" noChangeAspect="1"/>
          </p:cNvPicPr>
          <p:nvPr>
            <p:ph type="pic" idx="16"/>
          </p:nvPr>
        </p:nvPicPr>
        <p:blipFill>
          <a:blip r:embed="rId3">
            <a:extLst>
              <a:ext uri="{28A0092B-C50C-407E-A947-70E740481C1C}">
                <a14:useLocalDpi xmlns:a14="http://schemas.microsoft.com/office/drawing/2010/main" val="0"/>
              </a:ext>
            </a:extLst>
          </a:blip>
          <a:srcRect t="7697" b="7697"/>
          <a:stretch>
            <a:fillRect/>
          </a:stretch>
        </p:blipFill>
        <p:spPr/>
      </p:pic>
      <p:sp>
        <p:nvSpPr>
          <p:cNvPr id="3" name="Rectangle 6">
            <a:extLst>
              <a:ext uri="{FF2B5EF4-FFF2-40B4-BE49-F238E27FC236}">
                <a16:creationId xmlns:a16="http://schemas.microsoft.com/office/drawing/2014/main" id="{BD6795D6-0E1C-1F68-4C5D-6CDC1AF6D854}"/>
              </a:ext>
            </a:extLst>
          </p:cNvPr>
          <p:cNvSpPr/>
          <p:nvPr/>
        </p:nvSpPr>
        <p:spPr>
          <a:xfrm>
            <a:off x="7712109" y="0"/>
            <a:ext cx="4050324" cy="4554415"/>
          </a:xfrm>
          <a:prstGeom prst="rect">
            <a:avLst/>
          </a:prstGeom>
          <a:solidFill>
            <a:srgbClr val="2A7F28">
              <a:alpha val="36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p>
        </p:txBody>
      </p:sp>
      <p:sp>
        <p:nvSpPr>
          <p:cNvPr id="4" name="Text Placeholder 10">
            <a:extLst>
              <a:ext uri="{FF2B5EF4-FFF2-40B4-BE49-F238E27FC236}">
                <a16:creationId xmlns:a16="http://schemas.microsoft.com/office/drawing/2014/main" id="{BDAD67FB-C0FB-D83D-DFCD-41B491E96D88}"/>
              </a:ext>
            </a:extLst>
          </p:cNvPr>
          <p:cNvSpPr txBox="1"/>
          <p:nvPr/>
        </p:nvSpPr>
        <p:spPr>
          <a:xfrm>
            <a:off x="8241237" y="179116"/>
            <a:ext cx="2952328" cy="1474068"/>
          </a:xfrm>
          <a:prstGeom prst="rect">
            <a:avLst/>
          </a:prstGeom>
          <a:noFill/>
        </p:spPr>
        <p:txBody>
          <a:bodyPr anchor="ctr"/>
          <a:lstStyle>
            <a:lvl1pPr marL="342900" indent="-342900" algn="l" defTabSz="914400" rtl="0" eaLnBrk="1" latinLnBrk="1"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lnSpc>
                <a:spcPct val="110000"/>
              </a:lnSpc>
              <a:buNone/>
            </a:pPr>
            <a:r>
              <a:rPr lang="en-US" altLang="ko-KR" sz="2400" b="1">
                <a:solidFill>
                  <a:schemeClr val="bg1"/>
                </a:solidFill>
                <a:latin typeface="+mj-lt"/>
                <a:cs typeface="Arial" panose="020B0604020202020204" pitchFamily="34" charset="0"/>
              </a:rPr>
              <a:t>Simple Portfolio Presentation Designed</a:t>
            </a:r>
          </a:p>
        </p:txBody>
      </p:sp>
      <p:sp>
        <p:nvSpPr>
          <p:cNvPr id="5" name="TextBox 12">
            <a:extLst>
              <a:ext uri="{FF2B5EF4-FFF2-40B4-BE49-F238E27FC236}">
                <a16:creationId xmlns:a16="http://schemas.microsoft.com/office/drawing/2014/main" id="{C48DB2C7-73AC-4549-830B-92F260F447FA}"/>
              </a:ext>
            </a:extLst>
          </p:cNvPr>
          <p:cNvSpPr txBox="1"/>
          <p:nvPr/>
        </p:nvSpPr>
        <p:spPr>
          <a:xfrm>
            <a:off x="8128713" y="2024224"/>
            <a:ext cx="3177379" cy="461665"/>
          </a:xfrm>
          <a:prstGeom prst="rect">
            <a:avLst/>
          </a:prstGeom>
          <a:noFill/>
        </p:spPr>
        <p:txBody>
          <a:bodyPr wrap="square" rtlCol="0">
            <a:spAutoFit/>
          </a:bodyPr>
          <a:lstStyle/>
          <a:p>
            <a:pPr algn="ctr"/>
            <a:r>
              <a:rPr lang="en-US" altLang="ko-KR" sz="1200" b="1" dirty="0">
                <a:solidFill>
                  <a:schemeClr val="bg1"/>
                </a:solidFill>
                <a:cs typeface="Arial" panose="020B0604020202020204" pitchFamily="34" charset="0"/>
              </a:rPr>
              <a:t>Get a modern PowerPoint  Presentation that is beautifully designed. </a:t>
            </a:r>
            <a:endParaRPr lang="ko-KR" altLang="en-US" sz="1200" b="1" dirty="0">
              <a:solidFill>
                <a:schemeClr val="bg1"/>
              </a:solidFill>
              <a:cs typeface="Arial" panose="020B0604020202020204" pitchFamily="34" charset="0"/>
            </a:endParaRPr>
          </a:p>
        </p:txBody>
      </p:sp>
      <p:sp>
        <p:nvSpPr>
          <p:cNvPr id="6" name="TextBox 13">
            <a:extLst>
              <a:ext uri="{FF2B5EF4-FFF2-40B4-BE49-F238E27FC236}">
                <a16:creationId xmlns:a16="http://schemas.microsoft.com/office/drawing/2014/main" id="{1BFBD0C1-2575-27BE-63E2-67BB9A7121C7}"/>
              </a:ext>
            </a:extLst>
          </p:cNvPr>
          <p:cNvSpPr txBox="1"/>
          <p:nvPr/>
        </p:nvSpPr>
        <p:spPr>
          <a:xfrm>
            <a:off x="8277241" y="2586716"/>
            <a:ext cx="2880320" cy="1569660"/>
          </a:xfrm>
          <a:prstGeom prst="rect">
            <a:avLst/>
          </a:prstGeom>
          <a:noFill/>
        </p:spPr>
        <p:txBody>
          <a:bodyPr wrap="square" rtlCol="0">
            <a:spAutoFit/>
          </a:bodyPr>
          <a:lstStyle/>
          <a:p>
            <a:pPr algn="ctr"/>
            <a:r>
              <a:rPr lang="en-US" altLang="ko-KR" sz="1200" dirty="0">
                <a:solidFill>
                  <a:schemeClr val="bg1"/>
                </a:solidFill>
                <a:cs typeface="Arial" panose="020B0604020202020204" pitchFamily="34" charset="0"/>
              </a:rPr>
              <a:t>You can simply impress your audience and add a unique zing and appeal to your Presentations. Easy to change colors, photos and Text. Get a modern PowerPoint  Presentation that is beautifully designed. You can simply impress your audience and add a unique zing.</a:t>
            </a:r>
          </a:p>
        </p:txBody>
      </p:sp>
      <p:grpSp>
        <p:nvGrpSpPr>
          <p:cNvPr id="7" name="Group 17">
            <a:extLst>
              <a:ext uri="{FF2B5EF4-FFF2-40B4-BE49-F238E27FC236}">
                <a16:creationId xmlns:a16="http://schemas.microsoft.com/office/drawing/2014/main" id="{5C114046-3855-82F8-9636-7D2CC4747D69}"/>
              </a:ext>
            </a:extLst>
          </p:cNvPr>
          <p:cNvGrpSpPr/>
          <p:nvPr/>
        </p:nvGrpSpPr>
        <p:grpSpPr>
          <a:xfrm>
            <a:off x="9177341" y="1754012"/>
            <a:ext cx="1080120" cy="116632"/>
            <a:chOff x="4031940" y="0"/>
            <a:chExt cx="1080120" cy="116632"/>
          </a:xfrm>
          <a:solidFill>
            <a:schemeClr val="bg1"/>
          </a:solidFill>
        </p:grpSpPr>
        <p:sp>
          <p:nvSpPr>
            <p:cNvPr id="8" name="Rectangle 18">
              <a:extLst>
                <a:ext uri="{FF2B5EF4-FFF2-40B4-BE49-F238E27FC236}">
                  <a16:creationId xmlns:a16="http://schemas.microsoft.com/office/drawing/2014/main" id="{7B308984-83E0-DCD0-BBEA-5729E1AB2CD7}"/>
                </a:ext>
              </a:extLst>
            </p:cNvPr>
            <p:cNvSpPr/>
            <p:nvPr userDrawn="1"/>
          </p:nvSpPr>
          <p:spPr>
            <a:xfrm>
              <a:off x="4031940" y="0"/>
              <a:ext cx="1080120" cy="116632"/>
            </a:xfrm>
            <a:prstGeom prst="rect">
              <a:avLst/>
            </a:prstGeom>
            <a:solidFill>
              <a:srgbClr val="EA1C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Rectangle 19">
              <a:extLst>
                <a:ext uri="{FF2B5EF4-FFF2-40B4-BE49-F238E27FC236}">
                  <a16:creationId xmlns:a16="http://schemas.microsoft.com/office/drawing/2014/main" id="{AF138C75-596A-0FBE-2270-4C14E04DECAE}"/>
                </a:ext>
              </a:extLst>
            </p:cNvPr>
            <p:cNvSpPr/>
            <p:nvPr userDrawn="1"/>
          </p:nvSpPr>
          <p:spPr>
            <a:xfrm>
              <a:off x="4572000" y="0"/>
              <a:ext cx="540000" cy="1166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10" name="TextBox 12">
            <a:extLst>
              <a:ext uri="{FF2B5EF4-FFF2-40B4-BE49-F238E27FC236}">
                <a16:creationId xmlns:a16="http://schemas.microsoft.com/office/drawing/2014/main" id="{E1DCCF87-43AC-3B88-EB33-B40739BE9F7C}"/>
              </a:ext>
            </a:extLst>
          </p:cNvPr>
          <p:cNvSpPr txBox="1"/>
          <p:nvPr/>
        </p:nvSpPr>
        <p:spPr>
          <a:xfrm>
            <a:off x="661757" y="1005519"/>
            <a:ext cx="4786210" cy="1754326"/>
          </a:xfrm>
          <a:prstGeom prst="rect">
            <a:avLst/>
          </a:prstGeom>
          <a:noFill/>
        </p:spPr>
        <p:txBody>
          <a:bodyPr wrap="square" rtlCol="0" anchor="ctr">
            <a:spAutoFit/>
          </a:bodyPr>
          <a:lstStyle/>
          <a:p>
            <a:r>
              <a:rPr lang="en-US" altLang="ko-KR" sz="6000" b="1" dirty="0">
                <a:solidFill>
                  <a:srgbClr val="33942B"/>
                </a:solidFill>
                <a:effectLst>
                  <a:glow rad="1219200">
                    <a:schemeClr val="bg1">
                      <a:alpha val="0"/>
                    </a:schemeClr>
                  </a:glow>
                  <a:outerShdw blurRad="50800" dist="50800" dir="5400000" algn="ctr" rotWithShape="0">
                    <a:schemeClr val="tx1"/>
                  </a:outerShdw>
                </a:effectLst>
                <a:latin typeface="Arial" panose="020B0604020202020204" pitchFamily="34" charset="0"/>
                <a:cs typeface="Arial" panose="020B0604020202020204" pitchFamily="34" charset="0"/>
              </a:rPr>
              <a:t>R</a:t>
            </a:r>
            <a:r>
              <a:rPr lang="en-US" altLang="ko-KR" sz="6000" b="1" dirty="0">
                <a:solidFill>
                  <a:schemeClr val="bg1"/>
                </a:solidFill>
                <a:effectLst>
                  <a:glow rad="1219200">
                    <a:schemeClr val="bg1">
                      <a:alpha val="0"/>
                    </a:schemeClr>
                  </a:glow>
                  <a:outerShdw blurRad="50800" dist="50800" dir="5400000" algn="ctr" rotWithShape="0">
                    <a:schemeClr val="tx1"/>
                  </a:outerShdw>
                </a:effectLst>
                <a:latin typeface="Arial" panose="020B0604020202020204" pitchFamily="34" charset="0"/>
                <a:cs typeface="Arial" panose="020B0604020202020204" pitchFamily="34" charset="0"/>
              </a:rPr>
              <a:t>OM</a:t>
            </a:r>
            <a:r>
              <a:rPr lang="en-US" altLang="ko-KR" sz="6000" b="1" dirty="0">
                <a:solidFill>
                  <a:srgbClr val="EA1C24"/>
                </a:solidFill>
                <a:effectLst>
                  <a:glow rad="1219200">
                    <a:schemeClr val="bg1">
                      <a:alpha val="0"/>
                    </a:schemeClr>
                  </a:glow>
                  <a:outerShdw blurRad="50800" dist="50800" dir="5400000" algn="ctr" rotWithShape="0">
                    <a:schemeClr val="tx1"/>
                  </a:outerShdw>
                </a:effectLst>
                <a:latin typeface="Arial" panose="020B0604020202020204" pitchFamily="34" charset="0"/>
                <a:cs typeface="Arial" panose="020B0604020202020204" pitchFamily="34" charset="0"/>
              </a:rPr>
              <a:t>E</a:t>
            </a:r>
          </a:p>
          <a:p>
            <a:r>
              <a:rPr lang="en-US" altLang="ko-KR" sz="4800" b="1" dirty="0">
                <a:solidFill>
                  <a:schemeClr val="bg1"/>
                </a:solidFill>
                <a:effectLst>
                  <a:glow rad="1219200">
                    <a:schemeClr val="bg1">
                      <a:alpha val="0"/>
                    </a:schemeClr>
                  </a:glow>
                  <a:outerShdw blurRad="50800" dist="50800" dir="5400000" algn="ctr" rotWithShape="0">
                    <a:schemeClr val="tx1"/>
                  </a:outerShdw>
                  <a:reflection blurRad="6350" stA="55000" endA="300" endPos="45500" dir="5400000" sy="-100000" algn="bl" rotWithShape="0"/>
                </a:effectLst>
                <a:latin typeface="Arial" panose="020B0604020202020204" pitchFamily="34" charset="0"/>
                <a:cs typeface="Arial" panose="020B0604020202020204" pitchFamily="34" charset="0"/>
              </a:rPr>
              <a:t>COLISEUM</a:t>
            </a:r>
            <a:endParaRPr lang="ko-KR" altLang="en-US" sz="4800" b="1" dirty="0">
              <a:solidFill>
                <a:schemeClr val="bg1"/>
              </a:solidFill>
              <a:effectLst>
                <a:glow rad="1219200">
                  <a:schemeClr val="bg1">
                    <a:alpha val="0"/>
                  </a:schemeClr>
                </a:glow>
                <a:outerShdw blurRad="50800" dist="50800" dir="5400000" algn="ctr" rotWithShape="0">
                  <a:schemeClr val="tx1"/>
                </a:outerShdw>
                <a:reflection blurRad="6350" stA="55000" endA="300" endPos="45500" dir="5400000" sy="-100000" algn="bl" rotWithShape="0"/>
              </a:effectLst>
              <a:latin typeface="Arial" panose="020B0604020202020204" pitchFamily="34" charset="0"/>
              <a:cs typeface="Arial" panose="020B0604020202020204" pitchFamily="34" charset="0"/>
            </a:endParaRPr>
          </a:p>
        </p:txBody>
      </p:sp>
      <p:sp>
        <p:nvSpPr>
          <p:cNvPr id="14" name="Freeform 5">
            <a:extLst>
              <a:ext uri="{FF2B5EF4-FFF2-40B4-BE49-F238E27FC236}">
                <a16:creationId xmlns:a16="http://schemas.microsoft.com/office/drawing/2014/main" id="{05FABBC3-98C8-0657-F09D-B7DE0F8D23BD}"/>
              </a:ext>
            </a:extLst>
          </p:cNvPr>
          <p:cNvSpPr>
            <a:spLocks/>
          </p:cNvSpPr>
          <p:nvPr/>
        </p:nvSpPr>
        <p:spPr bwMode="auto">
          <a:xfrm>
            <a:off x="10897900" y="5413158"/>
            <a:ext cx="944563" cy="928688"/>
          </a:xfrm>
          <a:custGeom>
            <a:avLst/>
            <a:gdLst>
              <a:gd name="T0" fmla="*/ 595 w 595"/>
              <a:gd name="T1" fmla="*/ 0 h 585"/>
              <a:gd name="T2" fmla="*/ 595 w 595"/>
              <a:gd name="T3" fmla="*/ 585 h 585"/>
              <a:gd name="T4" fmla="*/ 0 w 595"/>
              <a:gd name="T5" fmla="*/ 585 h 585"/>
            </a:gdLst>
            <a:ahLst/>
            <a:cxnLst>
              <a:cxn ang="0">
                <a:pos x="T0" y="T1"/>
              </a:cxn>
              <a:cxn ang="0">
                <a:pos x="T2" y="T3"/>
              </a:cxn>
              <a:cxn ang="0">
                <a:pos x="T4" y="T5"/>
              </a:cxn>
            </a:cxnLst>
            <a:rect l="0" t="0" r="r" b="b"/>
            <a:pathLst>
              <a:path w="595" h="585">
                <a:moveTo>
                  <a:pt x="595" y="0"/>
                </a:moveTo>
                <a:lnTo>
                  <a:pt x="595" y="585"/>
                </a:lnTo>
                <a:lnTo>
                  <a:pt x="0" y="585"/>
                </a:lnTo>
              </a:path>
            </a:pathLst>
          </a:custGeom>
          <a:noFill/>
          <a:ln w="61913" cap="flat">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16" name="Grupo 15">
            <a:extLst>
              <a:ext uri="{FF2B5EF4-FFF2-40B4-BE49-F238E27FC236}">
                <a16:creationId xmlns:a16="http://schemas.microsoft.com/office/drawing/2014/main" id="{075FBE4E-B72D-CBA0-B5A2-4A96873AF623}"/>
              </a:ext>
            </a:extLst>
          </p:cNvPr>
          <p:cNvGrpSpPr/>
          <p:nvPr/>
        </p:nvGrpSpPr>
        <p:grpSpPr>
          <a:xfrm flipH="1">
            <a:off x="488662" y="442687"/>
            <a:ext cx="944564" cy="5899159"/>
            <a:chOff x="10707694" y="479420"/>
            <a:chExt cx="944564" cy="5899159"/>
          </a:xfrm>
        </p:grpSpPr>
        <p:sp>
          <p:nvSpPr>
            <p:cNvPr id="17" name="Freeform 5">
              <a:extLst>
                <a:ext uri="{FF2B5EF4-FFF2-40B4-BE49-F238E27FC236}">
                  <a16:creationId xmlns:a16="http://schemas.microsoft.com/office/drawing/2014/main" id="{20C5265D-5A14-F79E-71F0-58113B2CBF33}"/>
                </a:ext>
              </a:extLst>
            </p:cNvPr>
            <p:cNvSpPr>
              <a:spLocks/>
            </p:cNvSpPr>
            <p:nvPr/>
          </p:nvSpPr>
          <p:spPr bwMode="auto">
            <a:xfrm>
              <a:off x="10707694" y="5449891"/>
              <a:ext cx="944563" cy="928688"/>
            </a:xfrm>
            <a:custGeom>
              <a:avLst/>
              <a:gdLst>
                <a:gd name="T0" fmla="*/ 595 w 595"/>
                <a:gd name="T1" fmla="*/ 0 h 585"/>
                <a:gd name="T2" fmla="*/ 595 w 595"/>
                <a:gd name="T3" fmla="*/ 585 h 585"/>
                <a:gd name="T4" fmla="*/ 0 w 595"/>
                <a:gd name="T5" fmla="*/ 585 h 585"/>
              </a:gdLst>
              <a:ahLst/>
              <a:cxnLst>
                <a:cxn ang="0">
                  <a:pos x="T0" y="T1"/>
                </a:cxn>
                <a:cxn ang="0">
                  <a:pos x="T2" y="T3"/>
                </a:cxn>
                <a:cxn ang="0">
                  <a:pos x="T4" y="T5"/>
                </a:cxn>
              </a:cxnLst>
              <a:rect l="0" t="0" r="r" b="b"/>
              <a:pathLst>
                <a:path w="595" h="585">
                  <a:moveTo>
                    <a:pt x="595" y="0"/>
                  </a:moveTo>
                  <a:lnTo>
                    <a:pt x="595" y="585"/>
                  </a:lnTo>
                  <a:lnTo>
                    <a:pt x="0" y="585"/>
                  </a:lnTo>
                </a:path>
              </a:pathLst>
            </a:custGeom>
            <a:noFill/>
            <a:ln w="61913" cap="flat">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 name="Freeform 5">
              <a:extLst>
                <a:ext uri="{FF2B5EF4-FFF2-40B4-BE49-F238E27FC236}">
                  <a16:creationId xmlns:a16="http://schemas.microsoft.com/office/drawing/2014/main" id="{B9CF9089-17F7-9E85-191D-79CC75EC703E}"/>
                </a:ext>
              </a:extLst>
            </p:cNvPr>
            <p:cNvSpPr>
              <a:spLocks/>
            </p:cNvSpPr>
            <p:nvPr/>
          </p:nvSpPr>
          <p:spPr bwMode="auto">
            <a:xfrm rot="16200000">
              <a:off x="10715632" y="487358"/>
              <a:ext cx="944563" cy="928688"/>
            </a:xfrm>
            <a:custGeom>
              <a:avLst/>
              <a:gdLst>
                <a:gd name="T0" fmla="*/ 595 w 595"/>
                <a:gd name="T1" fmla="*/ 0 h 585"/>
                <a:gd name="T2" fmla="*/ 595 w 595"/>
                <a:gd name="T3" fmla="*/ 585 h 585"/>
                <a:gd name="T4" fmla="*/ 0 w 595"/>
                <a:gd name="T5" fmla="*/ 585 h 585"/>
              </a:gdLst>
              <a:ahLst/>
              <a:cxnLst>
                <a:cxn ang="0">
                  <a:pos x="T0" y="T1"/>
                </a:cxn>
                <a:cxn ang="0">
                  <a:pos x="T2" y="T3"/>
                </a:cxn>
                <a:cxn ang="0">
                  <a:pos x="T4" y="T5"/>
                </a:cxn>
              </a:cxnLst>
              <a:rect l="0" t="0" r="r" b="b"/>
              <a:pathLst>
                <a:path w="595" h="585">
                  <a:moveTo>
                    <a:pt x="595" y="0"/>
                  </a:moveTo>
                  <a:lnTo>
                    <a:pt x="595" y="585"/>
                  </a:lnTo>
                  <a:lnTo>
                    <a:pt x="0" y="585"/>
                  </a:lnTo>
                </a:path>
              </a:pathLst>
            </a:custGeom>
            <a:noFill/>
            <a:ln w="61913" cap="flat">
              <a:solidFill>
                <a:srgbClr val="E70219"/>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19" name="TextBox 7">
            <a:extLst>
              <a:ext uri="{FF2B5EF4-FFF2-40B4-BE49-F238E27FC236}">
                <a16:creationId xmlns:a16="http://schemas.microsoft.com/office/drawing/2014/main" id="{183D1827-4F33-F860-805D-BBE94D602C70}"/>
              </a:ext>
            </a:extLst>
          </p:cNvPr>
          <p:cNvSpPr txBox="1"/>
          <p:nvPr/>
        </p:nvSpPr>
        <p:spPr>
          <a:xfrm>
            <a:off x="739099" y="772064"/>
            <a:ext cx="3219450" cy="338554"/>
          </a:xfrm>
          <a:prstGeom prst="rect">
            <a:avLst/>
          </a:prstGeom>
          <a:noFill/>
          <a:effectLst/>
        </p:spPr>
        <p:txBody>
          <a:bodyPr wrap="square" rtlCol="0">
            <a:spAutoFit/>
          </a:bodyPr>
          <a:lstStyle/>
          <a:p>
            <a:r>
              <a:rPr lang="en-US" altLang="ko-KR" sz="1600" b="1" spc="600" dirty="0">
                <a:solidFill>
                  <a:schemeClr val="bg1"/>
                </a:solidFill>
                <a:effectLst>
                  <a:outerShdw blurRad="38100" dist="38100" dir="2700000" algn="tl">
                    <a:srgbClr val="000000">
                      <a:alpha val="43137"/>
                    </a:srgbClr>
                  </a:outerShdw>
                </a:effectLst>
                <a:cs typeface="Arial" pitchFamily="34" charset="0"/>
              </a:rPr>
              <a:t>PRESENTATION</a:t>
            </a:r>
          </a:p>
        </p:txBody>
      </p:sp>
    </p:spTree>
    <p:extLst>
      <p:ext uri="{BB962C8B-B14F-4D97-AF65-F5344CB8AC3E}">
        <p14:creationId xmlns:p14="http://schemas.microsoft.com/office/powerpoint/2010/main" val="4569668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oogle Shape;135;p12">
            <a:extLst>
              <a:ext uri="{FF2B5EF4-FFF2-40B4-BE49-F238E27FC236}">
                <a16:creationId xmlns:a16="http://schemas.microsoft.com/office/drawing/2014/main" id="{6C7366BE-A671-6012-E8A0-E256C033130E}"/>
              </a:ext>
            </a:extLst>
          </p:cNvPr>
          <p:cNvGrpSpPr/>
          <p:nvPr/>
        </p:nvGrpSpPr>
        <p:grpSpPr>
          <a:xfrm>
            <a:off x="-313691" y="-18375"/>
            <a:ext cx="1845822" cy="2209125"/>
            <a:chOff x="-313691" y="-18375"/>
            <a:chExt cx="1367790" cy="1637005"/>
          </a:xfrm>
        </p:grpSpPr>
        <p:sp>
          <p:nvSpPr>
            <p:cNvPr id="3" name="Google Shape;136;p12">
              <a:extLst>
                <a:ext uri="{FF2B5EF4-FFF2-40B4-BE49-F238E27FC236}">
                  <a16:creationId xmlns:a16="http://schemas.microsoft.com/office/drawing/2014/main" id="{A9690A5E-AF60-2A8A-1B3F-63B74C2947AF}"/>
                </a:ext>
              </a:extLst>
            </p:cNvPr>
            <p:cNvSpPr/>
            <p:nvPr/>
          </p:nvSpPr>
          <p:spPr>
            <a:xfrm>
              <a:off x="-313691" y="813730"/>
              <a:ext cx="754800" cy="804900"/>
            </a:xfrm>
            <a:prstGeom prst="parallelogram">
              <a:avLst>
                <a:gd name="adj" fmla="val 59001"/>
              </a:avLst>
            </a:prstGeom>
            <a:gradFill>
              <a:gsLst>
                <a:gs pos="0">
                  <a:srgbClr val="2A7F28"/>
                </a:gs>
                <a:gs pos="100000">
                  <a:srgbClr val="33942B"/>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137;p12">
              <a:extLst>
                <a:ext uri="{FF2B5EF4-FFF2-40B4-BE49-F238E27FC236}">
                  <a16:creationId xmlns:a16="http://schemas.microsoft.com/office/drawing/2014/main" id="{49D0A6D7-9641-7A13-B286-0176E8E5B221}"/>
                </a:ext>
              </a:extLst>
            </p:cNvPr>
            <p:cNvSpPr/>
            <p:nvPr/>
          </p:nvSpPr>
          <p:spPr>
            <a:xfrm>
              <a:off x="53899" y="237925"/>
              <a:ext cx="1000200" cy="1066800"/>
            </a:xfrm>
            <a:prstGeom prst="parallelogram">
              <a:avLst>
                <a:gd name="adj" fmla="val 59001"/>
              </a:avLst>
            </a:prstGeom>
            <a:gradFill>
              <a:gsLst>
                <a:gs pos="0">
                  <a:srgbClr val="EA1C24"/>
                </a:gs>
                <a:gs pos="100000">
                  <a:srgbClr val="F92231">
                    <a:alpha val="3400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138;p12">
              <a:extLst>
                <a:ext uri="{FF2B5EF4-FFF2-40B4-BE49-F238E27FC236}">
                  <a16:creationId xmlns:a16="http://schemas.microsoft.com/office/drawing/2014/main" id="{62902EFD-E09B-CD0F-C432-80053A009F8A}"/>
                </a:ext>
              </a:extLst>
            </p:cNvPr>
            <p:cNvSpPr/>
            <p:nvPr/>
          </p:nvSpPr>
          <p:spPr>
            <a:xfrm>
              <a:off x="304107" y="-18375"/>
              <a:ext cx="420900" cy="449100"/>
            </a:xfrm>
            <a:prstGeom prst="parallelogram">
              <a:avLst>
                <a:gd name="adj" fmla="val 59001"/>
              </a:avLst>
            </a:prstGeom>
            <a:gradFill>
              <a:gsLst>
                <a:gs pos="0">
                  <a:srgbClr val="2A7F28"/>
                </a:gs>
                <a:gs pos="100000">
                  <a:srgbClr val="EA1C24"/>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 name="Group 139">
            <a:extLst>
              <a:ext uri="{FF2B5EF4-FFF2-40B4-BE49-F238E27FC236}">
                <a16:creationId xmlns:a16="http://schemas.microsoft.com/office/drawing/2014/main" id="{AF214065-4E27-0398-C8B2-C92AF7EA463A}"/>
              </a:ext>
            </a:extLst>
          </p:cNvPr>
          <p:cNvGrpSpPr/>
          <p:nvPr/>
        </p:nvGrpSpPr>
        <p:grpSpPr>
          <a:xfrm>
            <a:off x="8311519" y="4507140"/>
            <a:ext cx="310704" cy="276999"/>
            <a:chOff x="2411760" y="3606832"/>
            <a:chExt cx="206152" cy="206152"/>
          </a:xfrm>
        </p:grpSpPr>
        <p:sp>
          <p:nvSpPr>
            <p:cNvPr id="7" name="Oval 144">
              <a:extLst>
                <a:ext uri="{FF2B5EF4-FFF2-40B4-BE49-F238E27FC236}">
                  <a16:creationId xmlns:a16="http://schemas.microsoft.com/office/drawing/2014/main" id="{DC76FD5C-02C9-7255-D08F-2D27AC5974DD}"/>
                </a:ext>
              </a:extLst>
            </p:cNvPr>
            <p:cNvSpPr/>
            <p:nvPr/>
          </p:nvSpPr>
          <p:spPr>
            <a:xfrm>
              <a:off x="2411760" y="3606832"/>
              <a:ext cx="206152" cy="206152"/>
            </a:xfrm>
            <a:prstGeom prst="ellipse">
              <a:avLst/>
            </a:prstGeom>
            <a:solidFill>
              <a:srgbClr val="CE11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dirty="0">
                <a:solidFill>
                  <a:schemeClr val="tx1">
                    <a:lumMod val="75000"/>
                    <a:lumOff val="25000"/>
                  </a:schemeClr>
                </a:solidFill>
                <a:ea typeface="+mj-ea"/>
              </a:endParaRPr>
            </a:p>
          </p:txBody>
        </p:sp>
        <p:sp>
          <p:nvSpPr>
            <p:cNvPr id="8" name="Chevron 60">
              <a:extLst>
                <a:ext uri="{FF2B5EF4-FFF2-40B4-BE49-F238E27FC236}">
                  <a16:creationId xmlns:a16="http://schemas.microsoft.com/office/drawing/2014/main" id="{77DB3E1D-280A-91E1-ECFA-690E1CF343CB}"/>
                </a:ext>
              </a:extLst>
            </p:cNvPr>
            <p:cNvSpPr/>
            <p:nvPr/>
          </p:nvSpPr>
          <p:spPr>
            <a:xfrm>
              <a:off x="2473351" y="3645566"/>
              <a:ext cx="106415" cy="128684"/>
            </a:xfrm>
            <a:prstGeom prst="chevron">
              <a:avLst>
                <a:gd name="adj" fmla="val 5286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chemeClr val="tx1">
                    <a:lumMod val="75000"/>
                    <a:lumOff val="25000"/>
                  </a:schemeClr>
                </a:solidFill>
                <a:ea typeface="+mj-ea"/>
              </a:endParaRPr>
            </a:p>
          </p:txBody>
        </p:sp>
      </p:grpSp>
      <p:sp>
        <p:nvSpPr>
          <p:cNvPr id="9" name="TextBox 141">
            <a:extLst>
              <a:ext uri="{FF2B5EF4-FFF2-40B4-BE49-F238E27FC236}">
                <a16:creationId xmlns:a16="http://schemas.microsoft.com/office/drawing/2014/main" id="{FF65F55B-AEC4-B152-F8C7-CDBF05261CDC}"/>
              </a:ext>
            </a:extLst>
          </p:cNvPr>
          <p:cNvSpPr txBox="1"/>
          <p:nvPr/>
        </p:nvSpPr>
        <p:spPr>
          <a:xfrm>
            <a:off x="8744484" y="4464859"/>
            <a:ext cx="3315071" cy="276999"/>
          </a:xfrm>
          <a:prstGeom prst="rect">
            <a:avLst/>
          </a:prstGeom>
          <a:noFill/>
        </p:spPr>
        <p:txBody>
          <a:bodyPr wrap="square" rtlCol="0" anchor="ctr">
            <a:spAutoFit/>
          </a:bodyPr>
          <a:lstStyle/>
          <a:p>
            <a:r>
              <a:rPr lang="en-US" altLang="ko-KR" sz="1200" b="1" dirty="0">
                <a:solidFill>
                  <a:srgbClr val="EA1C24"/>
                </a:solidFill>
                <a:cs typeface="Arial" pitchFamily="34" charset="0"/>
              </a:rPr>
              <a:t>Simply Presentation</a:t>
            </a:r>
            <a:endParaRPr lang="en-US" altLang="ko-KR" sz="1200" b="1" dirty="0">
              <a:solidFill>
                <a:srgbClr val="EA1C24"/>
              </a:solidFill>
              <a:ea typeface="+mj-ea"/>
            </a:endParaRPr>
          </a:p>
        </p:txBody>
      </p:sp>
      <p:sp>
        <p:nvSpPr>
          <p:cNvPr id="10" name="TextBox 142">
            <a:extLst>
              <a:ext uri="{FF2B5EF4-FFF2-40B4-BE49-F238E27FC236}">
                <a16:creationId xmlns:a16="http://schemas.microsoft.com/office/drawing/2014/main" id="{9C12946C-520D-0263-66D3-FF6AF5032C44}"/>
              </a:ext>
            </a:extLst>
          </p:cNvPr>
          <p:cNvSpPr txBox="1"/>
          <p:nvPr/>
        </p:nvSpPr>
        <p:spPr>
          <a:xfrm>
            <a:off x="8744485" y="5000637"/>
            <a:ext cx="3315072" cy="276999"/>
          </a:xfrm>
          <a:prstGeom prst="rect">
            <a:avLst/>
          </a:prstGeom>
          <a:noFill/>
        </p:spPr>
        <p:txBody>
          <a:bodyPr wrap="square" rtlCol="0" anchor="ctr">
            <a:spAutoFit/>
          </a:bodyPr>
          <a:lstStyle/>
          <a:p>
            <a:r>
              <a:rPr lang="en-US" altLang="ko-KR" sz="1200" b="1" dirty="0">
                <a:solidFill>
                  <a:srgbClr val="EA1C24"/>
                </a:solidFill>
                <a:cs typeface="Arial" pitchFamily="34" charset="0"/>
              </a:rPr>
              <a:t>Modern PowerPoint</a:t>
            </a:r>
            <a:endParaRPr lang="en-US" altLang="ko-KR" sz="1200" b="1" dirty="0">
              <a:solidFill>
                <a:srgbClr val="EA1C24"/>
              </a:solidFill>
              <a:ea typeface="+mj-ea"/>
            </a:endParaRPr>
          </a:p>
        </p:txBody>
      </p:sp>
      <p:sp>
        <p:nvSpPr>
          <p:cNvPr id="11" name="TextBox 143">
            <a:extLst>
              <a:ext uri="{FF2B5EF4-FFF2-40B4-BE49-F238E27FC236}">
                <a16:creationId xmlns:a16="http://schemas.microsoft.com/office/drawing/2014/main" id="{9FE2BA7A-FD53-07B9-764B-323F8CB591E9}"/>
              </a:ext>
            </a:extLst>
          </p:cNvPr>
          <p:cNvSpPr txBox="1"/>
          <p:nvPr/>
        </p:nvSpPr>
        <p:spPr>
          <a:xfrm>
            <a:off x="8744485" y="5536415"/>
            <a:ext cx="3315072" cy="276999"/>
          </a:xfrm>
          <a:prstGeom prst="rect">
            <a:avLst/>
          </a:prstGeom>
          <a:noFill/>
        </p:spPr>
        <p:txBody>
          <a:bodyPr wrap="square" rtlCol="0" anchor="ctr">
            <a:spAutoFit/>
          </a:bodyPr>
          <a:lstStyle/>
          <a:p>
            <a:r>
              <a:rPr lang="en-US" altLang="ko-KR" sz="1200" b="1" dirty="0">
                <a:solidFill>
                  <a:srgbClr val="EA1C24"/>
                </a:solidFill>
                <a:cs typeface="Arial" pitchFamily="34" charset="0"/>
              </a:rPr>
              <a:t>PowerPoint  Presentation</a:t>
            </a:r>
            <a:endParaRPr lang="en-US" altLang="ko-KR" sz="1200" b="1" dirty="0">
              <a:solidFill>
                <a:srgbClr val="EA1C24"/>
              </a:solidFill>
            </a:endParaRPr>
          </a:p>
        </p:txBody>
      </p:sp>
      <p:sp>
        <p:nvSpPr>
          <p:cNvPr id="12" name="TextBox 146">
            <a:extLst>
              <a:ext uri="{FF2B5EF4-FFF2-40B4-BE49-F238E27FC236}">
                <a16:creationId xmlns:a16="http://schemas.microsoft.com/office/drawing/2014/main" id="{08A8AC42-FE0A-4F95-72D7-A9F78CCB22CC}"/>
              </a:ext>
            </a:extLst>
          </p:cNvPr>
          <p:cNvSpPr txBox="1"/>
          <p:nvPr/>
        </p:nvSpPr>
        <p:spPr>
          <a:xfrm>
            <a:off x="8744485" y="4732748"/>
            <a:ext cx="3315072" cy="276999"/>
          </a:xfrm>
          <a:prstGeom prst="rect">
            <a:avLst/>
          </a:prstGeom>
          <a:noFill/>
        </p:spPr>
        <p:txBody>
          <a:bodyPr wrap="square" rtlCol="0">
            <a:spAutoFit/>
          </a:bodyPr>
          <a:lstStyle/>
          <a:p>
            <a:r>
              <a:rPr lang="en-US" altLang="ko-KR" sz="1200" dirty="0">
                <a:solidFill>
                  <a:schemeClr val="tx1">
                    <a:lumMod val="75000"/>
                    <a:lumOff val="25000"/>
                  </a:schemeClr>
                </a:solidFill>
              </a:rPr>
              <a:t>Easy to change colors, photos and Text.</a:t>
            </a:r>
            <a:r>
              <a:rPr lang="ko-KR" altLang="en-US" sz="1200" dirty="0">
                <a:solidFill>
                  <a:schemeClr val="tx1">
                    <a:lumMod val="75000"/>
                    <a:lumOff val="25000"/>
                  </a:schemeClr>
                </a:solidFill>
              </a:rPr>
              <a:t> </a:t>
            </a:r>
          </a:p>
        </p:txBody>
      </p:sp>
      <p:sp>
        <p:nvSpPr>
          <p:cNvPr id="13" name="TextBox 147">
            <a:extLst>
              <a:ext uri="{FF2B5EF4-FFF2-40B4-BE49-F238E27FC236}">
                <a16:creationId xmlns:a16="http://schemas.microsoft.com/office/drawing/2014/main" id="{F6757071-D53C-4D1C-81E5-5910359F8BB6}"/>
              </a:ext>
            </a:extLst>
          </p:cNvPr>
          <p:cNvSpPr txBox="1"/>
          <p:nvPr/>
        </p:nvSpPr>
        <p:spPr>
          <a:xfrm>
            <a:off x="8744485" y="5268526"/>
            <a:ext cx="3315072" cy="276999"/>
          </a:xfrm>
          <a:prstGeom prst="rect">
            <a:avLst/>
          </a:prstGeom>
          <a:noFill/>
        </p:spPr>
        <p:txBody>
          <a:bodyPr wrap="square" rtlCol="0">
            <a:spAutoFit/>
          </a:bodyPr>
          <a:lstStyle/>
          <a:p>
            <a:r>
              <a:rPr lang="en-US" altLang="ko-KR" sz="1200" dirty="0">
                <a:solidFill>
                  <a:schemeClr val="tx1">
                    <a:lumMod val="75000"/>
                    <a:lumOff val="25000"/>
                  </a:schemeClr>
                </a:solidFill>
              </a:rPr>
              <a:t>Easy to change colors, photos and Text.</a:t>
            </a:r>
            <a:r>
              <a:rPr lang="ko-KR" altLang="en-US" sz="1200" dirty="0">
                <a:solidFill>
                  <a:schemeClr val="tx1">
                    <a:lumMod val="75000"/>
                    <a:lumOff val="25000"/>
                  </a:schemeClr>
                </a:solidFill>
              </a:rPr>
              <a:t> </a:t>
            </a:r>
          </a:p>
        </p:txBody>
      </p:sp>
      <p:sp>
        <p:nvSpPr>
          <p:cNvPr id="14" name="TextBox 148">
            <a:extLst>
              <a:ext uri="{FF2B5EF4-FFF2-40B4-BE49-F238E27FC236}">
                <a16:creationId xmlns:a16="http://schemas.microsoft.com/office/drawing/2014/main" id="{CF38AA43-0B7F-5CEA-F957-C3ECD8342A21}"/>
              </a:ext>
            </a:extLst>
          </p:cNvPr>
          <p:cNvSpPr txBox="1"/>
          <p:nvPr/>
        </p:nvSpPr>
        <p:spPr>
          <a:xfrm>
            <a:off x="8744485" y="5804302"/>
            <a:ext cx="3315072" cy="276999"/>
          </a:xfrm>
          <a:prstGeom prst="rect">
            <a:avLst/>
          </a:prstGeom>
          <a:noFill/>
        </p:spPr>
        <p:txBody>
          <a:bodyPr wrap="square" rtlCol="0">
            <a:spAutoFit/>
          </a:bodyPr>
          <a:lstStyle/>
          <a:p>
            <a:r>
              <a:rPr lang="en-US" altLang="ko-KR" sz="1200" dirty="0">
                <a:solidFill>
                  <a:schemeClr val="tx1">
                    <a:lumMod val="75000"/>
                    <a:lumOff val="25000"/>
                  </a:schemeClr>
                </a:solidFill>
              </a:rPr>
              <a:t>Easy to change colors, photos and Text.</a:t>
            </a:r>
            <a:r>
              <a:rPr lang="ko-KR" altLang="en-US" sz="1200" dirty="0">
                <a:solidFill>
                  <a:schemeClr val="tx1">
                    <a:lumMod val="75000"/>
                    <a:lumOff val="25000"/>
                  </a:schemeClr>
                </a:solidFill>
              </a:rPr>
              <a:t> </a:t>
            </a:r>
          </a:p>
        </p:txBody>
      </p:sp>
      <p:grpSp>
        <p:nvGrpSpPr>
          <p:cNvPr id="15" name="Group 151">
            <a:extLst>
              <a:ext uri="{FF2B5EF4-FFF2-40B4-BE49-F238E27FC236}">
                <a16:creationId xmlns:a16="http://schemas.microsoft.com/office/drawing/2014/main" id="{28CF83F7-1BA5-8B3F-A39D-48150B8220D2}"/>
              </a:ext>
            </a:extLst>
          </p:cNvPr>
          <p:cNvGrpSpPr/>
          <p:nvPr/>
        </p:nvGrpSpPr>
        <p:grpSpPr>
          <a:xfrm>
            <a:off x="4539575" y="4507140"/>
            <a:ext cx="310704" cy="276999"/>
            <a:chOff x="2411760" y="3606832"/>
            <a:chExt cx="206152" cy="206152"/>
          </a:xfrm>
        </p:grpSpPr>
        <p:sp>
          <p:nvSpPr>
            <p:cNvPr id="16" name="Oval 158">
              <a:extLst>
                <a:ext uri="{FF2B5EF4-FFF2-40B4-BE49-F238E27FC236}">
                  <a16:creationId xmlns:a16="http://schemas.microsoft.com/office/drawing/2014/main" id="{E6D59310-16D7-1B3F-2E35-C2AC9884F2DC}"/>
                </a:ext>
              </a:extLst>
            </p:cNvPr>
            <p:cNvSpPr/>
            <p:nvPr/>
          </p:nvSpPr>
          <p:spPr>
            <a:xfrm>
              <a:off x="2411760" y="3606832"/>
              <a:ext cx="206152" cy="206152"/>
            </a:xfrm>
            <a:prstGeom prst="ellipse">
              <a:avLst/>
            </a:prstGeom>
            <a:solidFill>
              <a:srgbClr val="2A7F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dirty="0">
                <a:solidFill>
                  <a:schemeClr val="tx1">
                    <a:lumMod val="75000"/>
                    <a:lumOff val="25000"/>
                  </a:schemeClr>
                </a:solidFill>
                <a:ea typeface="+mj-ea"/>
              </a:endParaRPr>
            </a:p>
          </p:txBody>
        </p:sp>
        <p:sp>
          <p:nvSpPr>
            <p:cNvPr id="17" name="Chevron 60">
              <a:extLst>
                <a:ext uri="{FF2B5EF4-FFF2-40B4-BE49-F238E27FC236}">
                  <a16:creationId xmlns:a16="http://schemas.microsoft.com/office/drawing/2014/main" id="{B3EE2BBB-9307-EB15-58C8-D12A0C1519BC}"/>
                </a:ext>
              </a:extLst>
            </p:cNvPr>
            <p:cNvSpPr/>
            <p:nvPr/>
          </p:nvSpPr>
          <p:spPr>
            <a:xfrm>
              <a:off x="2473351" y="3645566"/>
              <a:ext cx="106415" cy="128684"/>
            </a:xfrm>
            <a:prstGeom prst="chevron">
              <a:avLst>
                <a:gd name="adj" fmla="val 5286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chemeClr val="tx1">
                    <a:lumMod val="75000"/>
                    <a:lumOff val="25000"/>
                  </a:schemeClr>
                </a:solidFill>
                <a:ea typeface="+mj-ea"/>
              </a:endParaRPr>
            </a:p>
          </p:txBody>
        </p:sp>
      </p:grpSp>
      <p:sp>
        <p:nvSpPr>
          <p:cNvPr id="18" name="TextBox 152">
            <a:extLst>
              <a:ext uri="{FF2B5EF4-FFF2-40B4-BE49-F238E27FC236}">
                <a16:creationId xmlns:a16="http://schemas.microsoft.com/office/drawing/2014/main" id="{1E951A35-E725-D00E-D541-B1AB9A04AF2B}"/>
              </a:ext>
            </a:extLst>
          </p:cNvPr>
          <p:cNvSpPr txBox="1"/>
          <p:nvPr/>
        </p:nvSpPr>
        <p:spPr>
          <a:xfrm>
            <a:off x="4972541" y="4420685"/>
            <a:ext cx="3315071" cy="276999"/>
          </a:xfrm>
          <a:prstGeom prst="rect">
            <a:avLst/>
          </a:prstGeom>
          <a:noFill/>
        </p:spPr>
        <p:txBody>
          <a:bodyPr wrap="square" rtlCol="0" anchor="ctr">
            <a:spAutoFit/>
          </a:bodyPr>
          <a:lstStyle/>
          <a:p>
            <a:r>
              <a:rPr lang="en-US" altLang="ko-KR" sz="1200" b="1" dirty="0">
                <a:solidFill>
                  <a:srgbClr val="2A7F28"/>
                </a:solidFill>
                <a:cs typeface="Arial" pitchFamily="34" charset="0"/>
              </a:rPr>
              <a:t>Simply Presentation</a:t>
            </a:r>
            <a:endParaRPr lang="en-US" altLang="ko-KR" sz="1200" b="1" dirty="0">
              <a:solidFill>
                <a:srgbClr val="2A7F28"/>
              </a:solidFill>
              <a:ea typeface="+mj-ea"/>
            </a:endParaRPr>
          </a:p>
        </p:txBody>
      </p:sp>
      <p:sp>
        <p:nvSpPr>
          <p:cNvPr id="19" name="TextBox 153">
            <a:extLst>
              <a:ext uri="{FF2B5EF4-FFF2-40B4-BE49-F238E27FC236}">
                <a16:creationId xmlns:a16="http://schemas.microsoft.com/office/drawing/2014/main" id="{5D235236-E430-90DF-8E8B-F74B18BCAAC8}"/>
              </a:ext>
            </a:extLst>
          </p:cNvPr>
          <p:cNvSpPr txBox="1"/>
          <p:nvPr/>
        </p:nvSpPr>
        <p:spPr>
          <a:xfrm>
            <a:off x="4972541" y="5000637"/>
            <a:ext cx="3315072" cy="276999"/>
          </a:xfrm>
          <a:prstGeom prst="rect">
            <a:avLst/>
          </a:prstGeom>
          <a:noFill/>
        </p:spPr>
        <p:txBody>
          <a:bodyPr wrap="square" rtlCol="0" anchor="ctr">
            <a:spAutoFit/>
          </a:bodyPr>
          <a:lstStyle/>
          <a:p>
            <a:r>
              <a:rPr lang="en-US" altLang="ko-KR" sz="1200" b="1" dirty="0">
                <a:solidFill>
                  <a:srgbClr val="2A7F28"/>
                </a:solidFill>
                <a:cs typeface="Arial" pitchFamily="34" charset="0"/>
              </a:rPr>
              <a:t>Modern PowerPoint</a:t>
            </a:r>
            <a:endParaRPr lang="en-US" altLang="ko-KR" sz="1200" b="1" dirty="0">
              <a:solidFill>
                <a:srgbClr val="2A7F28"/>
              </a:solidFill>
              <a:ea typeface="+mj-ea"/>
            </a:endParaRPr>
          </a:p>
        </p:txBody>
      </p:sp>
      <p:sp>
        <p:nvSpPr>
          <p:cNvPr id="20" name="TextBox 154">
            <a:extLst>
              <a:ext uri="{FF2B5EF4-FFF2-40B4-BE49-F238E27FC236}">
                <a16:creationId xmlns:a16="http://schemas.microsoft.com/office/drawing/2014/main" id="{D4CBDB40-E716-D54C-EA3E-C720AC14864D}"/>
              </a:ext>
            </a:extLst>
          </p:cNvPr>
          <p:cNvSpPr txBox="1"/>
          <p:nvPr/>
        </p:nvSpPr>
        <p:spPr>
          <a:xfrm>
            <a:off x="4972541" y="5536415"/>
            <a:ext cx="3315072" cy="276999"/>
          </a:xfrm>
          <a:prstGeom prst="rect">
            <a:avLst/>
          </a:prstGeom>
          <a:noFill/>
        </p:spPr>
        <p:txBody>
          <a:bodyPr wrap="square" rtlCol="0" anchor="ctr">
            <a:spAutoFit/>
          </a:bodyPr>
          <a:lstStyle/>
          <a:p>
            <a:r>
              <a:rPr lang="en-US" altLang="ko-KR" sz="1200" b="1" dirty="0">
                <a:solidFill>
                  <a:srgbClr val="2A7F28"/>
                </a:solidFill>
                <a:cs typeface="Arial" pitchFamily="34" charset="0"/>
              </a:rPr>
              <a:t>PowerPoint  Presentation</a:t>
            </a:r>
            <a:endParaRPr lang="en-US" altLang="ko-KR" sz="1200" b="1" dirty="0">
              <a:solidFill>
                <a:srgbClr val="2A7F28"/>
              </a:solidFill>
            </a:endParaRPr>
          </a:p>
        </p:txBody>
      </p:sp>
      <p:sp>
        <p:nvSpPr>
          <p:cNvPr id="21" name="TextBox 155">
            <a:extLst>
              <a:ext uri="{FF2B5EF4-FFF2-40B4-BE49-F238E27FC236}">
                <a16:creationId xmlns:a16="http://schemas.microsoft.com/office/drawing/2014/main" id="{7D08ED32-535E-5D8B-A20B-FB745475BE3D}"/>
              </a:ext>
            </a:extLst>
          </p:cNvPr>
          <p:cNvSpPr txBox="1"/>
          <p:nvPr/>
        </p:nvSpPr>
        <p:spPr>
          <a:xfrm>
            <a:off x="4972541" y="4732748"/>
            <a:ext cx="3315072" cy="276999"/>
          </a:xfrm>
          <a:prstGeom prst="rect">
            <a:avLst/>
          </a:prstGeom>
          <a:noFill/>
        </p:spPr>
        <p:txBody>
          <a:bodyPr wrap="square" rtlCol="0">
            <a:spAutoFit/>
          </a:bodyPr>
          <a:lstStyle/>
          <a:p>
            <a:r>
              <a:rPr lang="en-US" altLang="ko-KR" sz="1200" dirty="0">
                <a:solidFill>
                  <a:schemeClr val="tx1">
                    <a:lumMod val="75000"/>
                    <a:lumOff val="25000"/>
                  </a:schemeClr>
                </a:solidFill>
              </a:rPr>
              <a:t>Easy to change colors, photos and Text.</a:t>
            </a:r>
            <a:r>
              <a:rPr lang="ko-KR" altLang="en-US" sz="1200" dirty="0">
                <a:solidFill>
                  <a:schemeClr val="tx1">
                    <a:lumMod val="75000"/>
                    <a:lumOff val="25000"/>
                  </a:schemeClr>
                </a:solidFill>
              </a:rPr>
              <a:t> </a:t>
            </a:r>
          </a:p>
        </p:txBody>
      </p:sp>
      <p:sp>
        <p:nvSpPr>
          <p:cNvPr id="22" name="TextBox 156">
            <a:extLst>
              <a:ext uri="{FF2B5EF4-FFF2-40B4-BE49-F238E27FC236}">
                <a16:creationId xmlns:a16="http://schemas.microsoft.com/office/drawing/2014/main" id="{4FAA8661-D3EB-E88F-1FF1-78EC9AFC17A8}"/>
              </a:ext>
            </a:extLst>
          </p:cNvPr>
          <p:cNvSpPr txBox="1"/>
          <p:nvPr/>
        </p:nvSpPr>
        <p:spPr>
          <a:xfrm>
            <a:off x="4972541" y="5268526"/>
            <a:ext cx="3315072" cy="276999"/>
          </a:xfrm>
          <a:prstGeom prst="rect">
            <a:avLst/>
          </a:prstGeom>
          <a:noFill/>
        </p:spPr>
        <p:txBody>
          <a:bodyPr wrap="square" rtlCol="0">
            <a:spAutoFit/>
          </a:bodyPr>
          <a:lstStyle/>
          <a:p>
            <a:r>
              <a:rPr lang="en-US" altLang="ko-KR" sz="1200" dirty="0">
                <a:solidFill>
                  <a:schemeClr val="tx1">
                    <a:lumMod val="75000"/>
                    <a:lumOff val="25000"/>
                  </a:schemeClr>
                </a:solidFill>
              </a:rPr>
              <a:t>Easy to change colors, photos and Text.</a:t>
            </a:r>
            <a:r>
              <a:rPr lang="ko-KR" altLang="en-US" sz="1200" dirty="0">
                <a:solidFill>
                  <a:schemeClr val="tx1">
                    <a:lumMod val="75000"/>
                    <a:lumOff val="25000"/>
                  </a:schemeClr>
                </a:solidFill>
              </a:rPr>
              <a:t> </a:t>
            </a:r>
          </a:p>
        </p:txBody>
      </p:sp>
      <p:sp>
        <p:nvSpPr>
          <p:cNvPr id="23" name="TextBox 157">
            <a:extLst>
              <a:ext uri="{FF2B5EF4-FFF2-40B4-BE49-F238E27FC236}">
                <a16:creationId xmlns:a16="http://schemas.microsoft.com/office/drawing/2014/main" id="{B3E08E2F-5656-9E4B-9EAA-A50D4ED366CD}"/>
              </a:ext>
            </a:extLst>
          </p:cNvPr>
          <p:cNvSpPr txBox="1"/>
          <p:nvPr/>
        </p:nvSpPr>
        <p:spPr>
          <a:xfrm>
            <a:off x="4972541" y="5804302"/>
            <a:ext cx="3315072" cy="276999"/>
          </a:xfrm>
          <a:prstGeom prst="rect">
            <a:avLst/>
          </a:prstGeom>
          <a:noFill/>
        </p:spPr>
        <p:txBody>
          <a:bodyPr wrap="square" rtlCol="0">
            <a:spAutoFit/>
          </a:bodyPr>
          <a:lstStyle/>
          <a:p>
            <a:r>
              <a:rPr lang="en-US" altLang="ko-KR" sz="1200" dirty="0">
                <a:solidFill>
                  <a:schemeClr val="tx1">
                    <a:lumMod val="75000"/>
                    <a:lumOff val="25000"/>
                  </a:schemeClr>
                </a:solidFill>
              </a:rPr>
              <a:t>Easy to change colors, photos and Text.</a:t>
            </a:r>
            <a:r>
              <a:rPr lang="ko-KR" altLang="en-US" sz="1200" dirty="0">
                <a:solidFill>
                  <a:schemeClr val="tx1">
                    <a:lumMod val="75000"/>
                    <a:lumOff val="25000"/>
                  </a:schemeClr>
                </a:solidFill>
              </a:rPr>
              <a:t> </a:t>
            </a:r>
          </a:p>
        </p:txBody>
      </p:sp>
      <p:grpSp>
        <p:nvGrpSpPr>
          <p:cNvPr id="24" name="Group 161">
            <a:extLst>
              <a:ext uri="{FF2B5EF4-FFF2-40B4-BE49-F238E27FC236}">
                <a16:creationId xmlns:a16="http://schemas.microsoft.com/office/drawing/2014/main" id="{2A8C64BF-4436-872E-42FD-41E3F8D17D22}"/>
              </a:ext>
            </a:extLst>
          </p:cNvPr>
          <p:cNvGrpSpPr/>
          <p:nvPr/>
        </p:nvGrpSpPr>
        <p:grpSpPr>
          <a:xfrm>
            <a:off x="767631" y="4507140"/>
            <a:ext cx="310704" cy="276999"/>
            <a:chOff x="2411760" y="3606832"/>
            <a:chExt cx="206152" cy="206152"/>
          </a:xfrm>
        </p:grpSpPr>
        <p:sp>
          <p:nvSpPr>
            <p:cNvPr id="25" name="Oval 168">
              <a:extLst>
                <a:ext uri="{FF2B5EF4-FFF2-40B4-BE49-F238E27FC236}">
                  <a16:creationId xmlns:a16="http://schemas.microsoft.com/office/drawing/2014/main" id="{E276BCC0-2680-4623-BAC7-FD90142615FE}"/>
                </a:ext>
              </a:extLst>
            </p:cNvPr>
            <p:cNvSpPr/>
            <p:nvPr/>
          </p:nvSpPr>
          <p:spPr>
            <a:xfrm>
              <a:off x="2411760" y="3606832"/>
              <a:ext cx="206152" cy="206152"/>
            </a:xfrm>
            <a:prstGeom prst="ellipse">
              <a:avLst/>
            </a:prstGeom>
            <a:solidFill>
              <a:srgbClr val="CB02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dirty="0">
                <a:solidFill>
                  <a:schemeClr val="tx1">
                    <a:lumMod val="75000"/>
                    <a:lumOff val="25000"/>
                  </a:schemeClr>
                </a:solidFill>
                <a:ea typeface="+mj-ea"/>
              </a:endParaRPr>
            </a:p>
          </p:txBody>
        </p:sp>
        <p:sp>
          <p:nvSpPr>
            <p:cNvPr id="26" name="Chevron 60">
              <a:extLst>
                <a:ext uri="{FF2B5EF4-FFF2-40B4-BE49-F238E27FC236}">
                  <a16:creationId xmlns:a16="http://schemas.microsoft.com/office/drawing/2014/main" id="{E5A3EE18-52E6-E7F0-F70E-CF85E7DFF702}"/>
                </a:ext>
              </a:extLst>
            </p:cNvPr>
            <p:cNvSpPr/>
            <p:nvPr/>
          </p:nvSpPr>
          <p:spPr>
            <a:xfrm>
              <a:off x="2473351" y="3645566"/>
              <a:ext cx="106415" cy="128684"/>
            </a:xfrm>
            <a:prstGeom prst="chevron">
              <a:avLst>
                <a:gd name="adj" fmla="val 5286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chemeClr val="tx1">
                    <a:lumMod val="75000"/>
                    <a:lumOff val="25000"/>
                  </a:schemeClr>
                </a:solidFill>
                <a:ea typeface="+mj-ea"/>
              </a:endParaRPr>
            </a:p>
          </p:txBody>
        </p:sp>
      </p:grpSp>
      <p:sp>
        <p:nvSpPr>
          <p:cNvPr id="27" name="TextBox 162">
            <a:extLst>
              <a:ext uri="{FF2B5EF4-FFF2-40B4-BE49-F238E27FC236}">
                <a16:creationId xmlns:a16="http://schemas.microsoft.com/office/drawing/2014/main" id="{F6D7D2E5-8F8B-2DA7-6D87-743C1D5B32B5}"/>
              </a:ext>
            </a:extLst>
          </p:cNvPr>
          <p:cNvSpPr txBox="1"/>
          <p:nvPr/>
        </p:nvSpPr>
        <p:spPr>
          <a:xfrm>
            <a:off x="1200596" y="4464859"/>
            <a:ext cx="3315071" cy="276999"/>
          </a:xfrm>
          <a:prstGeom prst="rect">
            <a:avLst/>
          </a:prstGeom>
          <a:noFill/>
        </p:spPr>
        <p:txBody>
          <a:bodyPr wrap="square" rtlCol="0" anchor="ctr">
            <a:spAutoFit/>
          </a:bodyPr>
          <a:lstStyle/>
          <a:p>
            <a:r>
              <a:rPr lang="en-US" altLang="ko-KR" sz="1200" b="1" dirty="0">
                <a:solidFill>
                  <a:srgbClr val="EA1C24"/>
                </a:solidFill>
                <a:cs typeface="Arial" pitchFamily="34" charset="0"/>
              </a:rPr>
              <a:t>Simply Presentation</a:t>
            </a:r>
            <a:endParaRPr lang="en-US" altLang="ko-KR" sz="1200" b="1" dirty="0">
              <a:solidFill>
                <a:srgbClr val="EA1C24"/>
              </a:solidFill>
              <a:ea typeface="+mj-ea"/>
            </a:endParaRPr>
          </a:p>
        </p:txBody>
      </p:sp>
      <p:sp>
        <p:nvSpPr>
          <p:cNvPr id="28" name="TextBox 163">
            <a:extLst>
              <a:ext uri="{FF2B5EF4-FFF2-40B4-BE49-F238E27FC236}">
                <a16:creationId xmlns:a16="http://schemas.microsoft.com/office/drawing/2014/main" id="{BB5D869C-4739-7456-37F5-9730E0C98DBA}"/>
              </a:ext>
            </a:extLst>
          </p:cNvPr>
          <p:cNvSpPr txBox="1"/>
          <p:nvPr/>
        </p:nvSpPr>
        <p:spPr>
          <a:xfrm>
            <a:off x="1200597" y="5000637"/>
            <a:ext cx="3315072" cy="276999"/>
          </a:xfrm>
          <a:prstGeom prst="rect">
            <a:avLst/>
          </a:prstGeom>
          <a:noFill/>
        </p:spPr>
        <p:txBody>
          <a:bodyPr wrap="square" rtlCol="0" anchor="ctr">
            <a:spAutoFit/>
          </a:bodyPr>
          <a:lstStyle/>
          <a:p>
            <a:r>
              <a:rPr lang="en-US" altLang="ko-KR" sz="1200" b="1" dirty="0">
                <a:solidFill>
                  <a:srgbClr val="EA1C24"/>
                </a:solidFill>
                <a:cs typeface="Arial" pitchFamily="34" charset="0"/>
              </a:rPr>
              <a:t>Modern PowerPoint</a:t>
            </a:r>
            <a:endParaRPr lang="en-US" altLang="ko-KR" sz="1200" b="1" dirty="0">
              <a:solidFill>
                <a:srgbClr val="EA1C24"/>
              </a:solidFill>
              <a:ea typeface="+mj-ea"/>
            </a:endParaRPr>
          </a:p>
        </p:txBody>
      </p:sp>
      <p:sp>
        <p:nvSpPr>
          <p:cNvPr id="29" name="TextBox 164">
            <a:extLst>
              <a:ext uri="{FF2B5EF4-FFF2-40B4-BE49-F238E27FC236}">
                <a16:creationId xmlns:a16="http://schemas.microsoft.com/office/drawing/2014/main" id="{D4988469-C4F5-8BDF-7418-E068CB52074C}"/>
              </a:ext>
            </a:extLst>
          </p:cNvPr>
          <p:cNvSpPr txBox="1"/>
          <p:nvPr/>
        </p:nvSpPr>
        <p:spPr>
          <a:xfrm>
            <a:off x="1200597" y="5536415"/>
            <a:ext cx="3315072" cy="276999"/>
          </a:xfrm>
          <a:prstGeom prst="rect">
            <a:avLst/>
          </a:prstGeom>
          <a:noFill/>
        </p:spPr>
        <p:txBody>
          <a:bodyPr wrap="square" rtlCol="0" anchor="ctr">
            <a:spAutoFit/>
          </a:bodyPr>
          <a:lstStyle/>
          <a:p>
            <a:r>
              <a:rPr lang="en-US" altLang="ko-KR" sz="1200" b="1" dirty="0">
                <a:solidFill>
                  <a:srgbClr val="EA1C24"/>
                </a:solidFill>
                <a:cs typeface="Arial" pitchFamily="34" charset="0"/>
              </a:rPr>
              <a:t>PowerPoint  Presentation</a:t>
            </a:r>
            <a:endParaRPr lang="en-US" altLang="ko-KR" sz="1200" b="1" dirty="0">
              <a:solidFill>
                <a:srgbClr val="EA1C24"/>
              </a:solidFill>
            </a:endParaRPr>
          </a:p>
        </p:txBody>
      </p:sp>
      <p:sp>
        <p:nvSpPr>
          <p:cNvPr id="30" name="TextBox 165">
            <a:extLst>
              <a:ext uri="{FF2B5EF4-FFF2-40B4-BE49-F238E27FC236}">
                <a16:creationId xmlns:a16="http://schemas.microsoft.com/office/drawing/2014/main" id="{E58088B1-96D6-77B0-B6B1-14A44C5A606A}"/>
              </a:ext>
            </a:extLst>
          </p:cNvPr>
          <p:cNvSpPr txBox="1"/>
          <p:nvPr/>
        </p:nvSpPr>
        <p:spPr>
          <a:xfrm>
            <a:off x="1200597" y="4732748"/>
            <a:ext cx="3315072" cy="276999"/>
          </a:xfrm>
          <a:prstGeom prst="rect">
            <a:avLst/>
          </a:prstGeom>
          <a:noFill/>
        </p:spPr>
        <p:txBody>
          <a:bodyPr wrap="square" rtlCol="0">
            <a:spAutoFit/>
          </a:bodyPr>
          <a:lstStyle/>
          <a:p>
            <a:r>
              <a:rPr lang="en-US" altLang="ko-KR" sz="1200" dirty="0">
                <a:solidFill>
                  <a:schemeClr val="tx1">
                    <a:lumMod val="75000"/>
                    <a:lumOff val="25000"/>
                  </a:schemeClr>
                </a:solidFill>
              </a:rPr>
              <a:t>Easy to change colors, photos and Text.</a:t>
            </a:r>
            <a:r>
              <a:rPr lang="ko-KR" altLang="en-US" sz="1200" dirty="0">
                <a:solidFill>
                  <a:schemeClr val="tx1">
                    <a:lumMod val="75000"/>
                    <a:lumOff val="25000"/>
                  </a:schemeClr>
                </a:solidFill>
              </a:rPr>
              <a:t> </a:t>
            </a:r>
          </a:p>
        </p:txBody>
      </p:sp>
      <p:sp>
        <p:nvSpPr>
          <p:cNvPr id="31" name="TextBox 166">
            <a:extLst>
              <a:ext uri="{FF2B5EF4-FFF2-40B4-BE49-F238E27FC236}">
                <a16:creationId xmlns:a16="http://schemas.microsoft.com/office/drawing/2014/main" id="{D3B0B454-D522-C771-7000-099AB63030D5}"/>
              </a:ext>
            </a:extLst>
          </p:cNvPr>
          <p:cNvSpPr txBox="1"/>
          <p:nvPr/>
        </p:nvSpPr>
        <p:spPr>
          <a:xfrm>
            <a:off x="1200597" y="5268526"/>
            <a:ext cx="3315072" cy="276999"/>
          </a:xfrm>
          <a:prstGeom prst="rect">
            <a:avLst/>
          </a:prstGeom>
          <a:noFill/>
        </p:spPr>
        <p:txBody>
          <a:bodyPr wrap="square" rtlCol="0">
            <a:spAutoFit/>
          </a:bodyPr>
          <a:lstStyle/>
          <a:p>
            <a:r>
              <a:rPr lang="en-US" altLang="ko-KR" sz="1200" dirty="0">
                <a:solidFill>
                  <a:schemeClr val="tx1">
                    <a:lumMod val="75000"/>
                    <a:lumOff val="25000"/>
                  </a:schemeClr>
                </a:solidFill>
              </a:rPr>
              <a:t>Easy to change colors, photos and Text.</a:t>
            </a:r>
            <a:r>
              <a:rPr lang="ko-KR" altLang="en-US" sz="1200" dirty="0">
                <a:solidFill>
                  <a:schemeClr val="tx1">
                    <a:lumMod val="75000"/>
                    <a:lumOff val="25000"/>
                  </a:schemeClr>
                </a:solidFill>
              </a:rPr>
              <a:t> </a:t>
            </a:r>
          </a:p>
        </p:txBody>
      </p:sp>
      <p:sp>
        <p:nvSpPr>
          <p:cNvPr id="32" name="TextBox 167">
            <a:extLst>
              <a:ext uri="{FF2B5EF4-FFF2-40B4-BE49-F238E27FC236}">
                <a16:creationId xmlns:a16="http://schemas.microsoft.com/office/drawing/2014/main" id="{BB2B0027-8823-CBA9-7AA2-80E5412993B7}"/>
              </a:ext>
            </a:extLst>
          </p:cNvPr>
          <p:cNvSpPr txBox="1"/>
          <p:nvPr/>
        </p:nvSpPr>
        <p:spPr>
          <a:xfrm>
            <a:off x="1200597" y="5804302"/>
            <a:ext cx="3315072" cy="276999"/>
          </a:xfrm>
          <a:prstGeom prst="rect">
            <a:avLst/>
          </a:prstGeom>
          <a:noFill/>
        </p:spPr>
        <p:txBody>
          <a:bodyPr wrap="square" rtlCol="0">
            <a:spAutoFit/>
          </a:bodyPr>
          <a:lstStyle/>
          <a:p>
            <a:r>
              <a:rPr lang="en-US" altLang="ko-KR" sz="1200" dirty="0">
                <a:solidFill>
                  <a:schemeClr val="tx1">
                    <a:lumMod val="75000"/>
                    <a:lumOff val="25000"/>
                  </a:schemeClr>
                </a:solidFill>
              </a:rPr>
              <a:t>Easy to change colors, photos and Text.</a:t>
            </a:r>
            <a:r>
              <a:rPr lang="ko-KR" altLang="en-US" sz="1200" dirty="0">
                <a:solidFill>
                  <a:schemeClr val="tx1">
                    <a:lumMod val="75000"/>
                    <a:lumOff val="25000"/>
                  </a:schemeClr>
                </a:solidFill>
              </a:rPr>
              <a:t> </a:t>
            </a:r>
          </a:p>
        </p:txBody>
      </p:sp>
      <p:sp>
        <p:nvSpPr>
          <p:cNvPr id="33" name="TextBox 1">
            <a:extLst>
              <a:ext uri="{FF2B5EF4-FFF2-40B4-BE49-F238E27FC236}">
                <a16:creationId xmlns:a16="http://schemas.microsoft.com/office/drawing/2014/main" id="{2121EB22-D234-308A-4D24-E8C7AC607AAC}"/>
              </a:ext>
            </a:extLst>
          </p:cNvPr>
          <p:cNvSpPr txBox="1"/>
          <p:nvPr/>
        </p:nvSpPr>
        <p:spPr>
          <a:xfrm>
            <a:off x="1425677" y="387847"/>
            <a:ext cx="7394473" cy="830997"/>
          </a:xfrm>
          <a:prstGeom prst="rect">
            <a:avLst/>
          </a:prstGeom>
          <a:noFill/>
        </p:spPr>
        <p:txBody>
          <a:bodyPr wrap="square" rtlCol="0" anchor="ctr">
            <a:spAutoFit/>
          </a:bodyPr>
          <a:lstStyle/>
          <a:p>
            <a:r>
              <a:rPr lang="en-US" altLang="ko-KR" sz="4800" b="1" spc="300" dirty="0">
                <a:solidFill>
                  <a:schemeClr val="tx1">
                    <a:lumMod val="75000"/>
                    <a:lumOff val="25000"/>
                  </a:schemeClr>
                </a:solidFill>
                <a:latin typeface="+mj-lt"/>
                <a:cs typeface="Arial" pitchFamily="34" charset="0"/>
              </a:rPr>
              <a:t>HISTORY </a:t>
            </a:r>
            <a:r>
              <a:rPr lang="en-US" altLang="ko-KR" sz="4800" b="1" spc="300" dirty="0">
                <a:solidFill>
                  <a:srgbClr val="EA1C24"/>
                </a:solidFill>
                <a:latin typeface="+mj-lt"/>
                <a:cs typeface="Arial" pitchFamily="34" charset="0"/>
              </a:rPr>
              <a:t>COLISEUM</a:t>
            </a:r>
            <a:endParaRPr lang="ko-KR" altLang="en-US" sz="4800" b="1" spc="300" dirty="0">
              <a:solidFill>
                <a:srgbClr val="EA1C24"/>
              </a:solidFill>
              <a:latin typeface="+mj-lt"/>
              <a:cs typeface="Arial" pitchFamily="34" charset="0"/>
            </a:endParaRPr>
          </a:p>
        </p:txBody>
      </p:sp>
      <p:sp>
        <p:nvSpPr>
          <p:cNvPr id="34" name="TextBox 7">
            <a:extLst>
              <a:ext uri="{FF2B5EF4-FFF2-40B4-BE49-F238E27FC236}">
                <a16:creationId xmlns:a16="http://schemas.microsoft.com/office/drawing/2014/main" id="{C2526F45-28C4-1301-CB55-8D02FC21A906}"/>
              </a:ext>
            </a:extLst>
          </p:cNvPr>
          <p:cNvSpPr txBox="1"/>
          <p:nvPr/>
        </p:nvSpPr>
        <p:spPr>
          <a:xfrm>
            <a:off x="1456279" y="1161740"/>
            <a:ext cx="5031690" cy="307777"/>
          </a:xfrm>
          <a:prstGeom prst="rect">
            <a:avLst/>
          </a:prstGeom>
          <a:noFill/>
        </p:spPr>
        <p:txBody>
          <a:bodyPr wrap="square" rtlCol="0">
            <a:spAutoFit/>
          </a:bodyPr>
          <a:lstStyle/>
          <a:p>
            <a:r>
              <a:rPr lang="en-US" altLang="ko-KR" sz="1400" dirty="0">
                <a:solidFill>
                  <a:schemeClr val="tx1">
                    <a:lumMod val="75000"/>
                    <a:lumOff val="25000"/>
                  </a:schemeClr>
                </a:solidFill>
                <a:cs typeface="Arial" pitchFamily="34" charset="0"/>
              </a:rPr>
              <a:t>INSERT YOUR SUBTITLE</a:t>
            </a:r>
          </a:p>
        </p:txBody>
      </p:sp>
      <p:grpSp>
        <p:nvGrpSpPr>
          <p:cNvPr id="35" name="Grupo 34">
            <a:extLst>
              <a:ext uri="{FF2B5EF4-FFF2-40B4-BE49-F238E27FC236}">
                <a16:creationId xmlns:a16="http://schemas.microsoft.com/office/drawing/2014/main" id="{AB721B3A-9966-6FF2-4B57-EA497FBBED4F}"/>
              </a:ext>
            </a:extLst>
          </p:cNvPr>
          <p:cNvGrpSpPr/>
          <p:nvPr/>
        </p:nvGrpSpPr>
        <p:grpSpPr>
          <a:xfrm>
            <a:off x="1200596" y="2541031"/>
            <a:ext cx="2467847" cy="1645231"/>
            <a:chOff x="1841500" y="1298575"/>
            <a:chExt cx="2157413" cy="1438275"/>
          </a:xfrm>
          <a:solidFill>
            <a:srgbClr val="FFEFB4"/>
          </a:solidFill>
        </p:grpSpPr>
        <p:sp>
          <p:nvSpPr>
            <p:cNvPr id="36" name="Freeform 4">
              <a:extLst>
                <a:ext uri="{FF2B5EF4-FFF2-40B4-BE49-F238E27FC236}">
                  <a16:creationId xmlns:a16="http://schemas.microsoft.com/office/drawing/2014/main" id="{75EAE774-FBDA-C1A7-C0CF-6AE1AEAB9EF3}"/>
                </a:ext>
              </a:extLst>
            </p:cNvPr>
            <p:cNvSpPr>
              <a:spLocks/>
            </p:cNvSpPr>
            <p:nvPr/>
          </p:nvSpPr>
          <p:spPr bwMode="auto">
            <a:xfrm>
              <a:off x="1841500" y="2444750"/>
              <a:ext cx="1927225" cy="292100"/>
            </a:xfrm>
            <a:custGeom>
              <a:avLst/>
              <a:gdLst>
                <a:gd name="T0" fmla="*/ 0 w 509"/>
                <a:gd name="T1" fmla="*/ 1 h 77"/>
                <a:gd name="T2" fmla="*/ 463 w 509"/>
                <a:gd name="T3" fmla="*/ 0 h 77"/>
                <a:gd name="T4" fmla="*/ 485 w 509"/>
                <a:gd name="T5" fmla="*/ 16 h 77"/>
                <a:gd name="T6" fmla="*/ 509 w 509"/>
                <a:gd name="T7" fmla="*/ 76 h 77"/>
                <a:gd name="T8" fmla="*/ 475 w 509"/>
                <a:gd name="T9" fmla="*/ 76 h 77"/>
                <a:gd name="T10" fmla="*/ 475 w 509"/>
                <a:gd name="T11" fmla="*/ 48 h 77"/>
                <a:gd name="T12" fmla="*/ 447 w 509"/>
                <a:gd name="T13" fmla="*/ 21 h 77"/>
                <a:gd name="T14" fmla="*/ 419 w 509"/>
                <a:gd name="T15" fmla="*/ 48 h 77"/>
                <a:gd name="T16" fmla="*/ 419 w 509"/>
                <a:gd name="T17" fmla="*/ 76 h 77"/>
                <a:gd name="T18" fmla="*/ 399 w 509"/>
                <a:gd name="T19" fmla="*/ 76 h 77"/>
                <a:gd name="T20" fmla="*/ 399 w 509"/>
                <a:gd name="T21" fmla="*/ 50 h 77"/>
                <a:gd name="T22" fmla="*/ 371 w 509"/>
                <a:gd name="T23" fmla="*/ 20 h 77"/>
                <a:gd name="T24" fmla="*/ 343 w 509"/>
                <a:gd name="T25" fmla="*/ 49 h 77"/>
                <a:gd name="T26" fmla="*/ 343 w 509"/>
                <a:gd name="T27" fmla="*/ 76 h 77"/>
                <a:gd name="T28" fmla="*/ 323 w 509"/>
                <a:gd name="T29" fmla="*/ 76 h 77"/>
                <a:gd name="T30" fmla="*/ 323 w 509"/>
                <a:gd name="T31" fmla="*/ 52 h 77"/>
                <a:gd name="T32" fmla="*/ 291 w 509"/>
                <a:gd name="T33" fmla="*/ 21 h 77"/>
                <a:gd name="T34" fmla="*/ 257 w 509"/>
                <a:gd name="T35" fmla="*/ 52 h 77"/>
                <a:gd name="T36" fmla="*/ 257 w 509"/>
                <a:gd name="T37" fmla="*/ 76 h 77"/>
                <a:gd name="T38" fmla="*/ 228 w 509"/>
                <a:gd name="T39" fmla="*/ 76 h 77"/>
                <a:gd name="T40" fmla="*/ 228 w 509"/>
                <a:gd name="T41" fmla="*/ 49 h 77"/>
                <a:gd name="T42" fmla="*/ 201 w 509"/>
                <a:gd name="T43" fmla="*/ 20 h 77"/>
                <a:gd name="T44" fmla="*/ 172 w 509"/>
                <a:gd name="T45" fmla="*/ 48 h 77"/>
                <a:gd name="T46" fmla="*/ 172 w 509"/>
                <a:gd name="T47" fmla="*/ 76 h 77"/>
                <a:gd name="T48" fmla="*/ 152 w 509"/>
                <a:gd name="T49" fmla="*/ 76 h 77"/>
                <a:gd name="T50" fmla="*/ 152 w 509"/>
                <a:gd name="T51" fmla="*/ 49 h 77"/>
                <a:gd name="T52" fmla="*/ 125 w 509"/>
                <a:gd name="T53" fmla="*/ 21 h 77"/>
                <a:gd name="T54" fmla="*/ 96 w 509"/>
                <a:gd name="T55" fmla="*/ 48 h 77"/>
                <a:gd name="T56" fmla="*/ 96 w 509"/>
                <a:gd name="T57" fmla="*/ 76 h 77"/>
                <a:gd name="T58" fmla="*/ 76 w 509"/>
                <a:gd name="T59" fmla="*/ 77 h 77"/>
                <a:gd name="T60" fmla="*/ 76 w 509"/>
                <a:gd name="T61" fmla="*/ 21 h 77"/>
                <a:gd name="T62" fmla="*/ 58 w 509"/>
                <a:gd name="T63" fmla="*/ 21 h 77"/>
                <a:gd name="T64" fmla="*/ 58 w 509"/>
                <a:gd name="T65" fmla="*/ 76 h 77"/>
                <a:gd name="T66" fmla="*/ 38 w 509"/>
                <a:gd name="T67" fmla="*/ 76 h 77"/>
                <a:gd name="T68" fmla="*/ 38 w 509"/>
                <a:gd name="T69" fmla="*/ 21 h 77"/>
                <a:gd name="T70" fmla="*/ 20 w 509"/>
                <a:gd name="T71" fmla="*/ 21 h 77"/>
                <a:gd name="T72" fmla="*/ 20 w 509"/>
                <a:gd name="T73" fmla="*/ 76 h 77"/>
                <a:gd name="T74" fmla="*/ 0 w 509"/>
                <a:gd name="T75" fmla="*/ 76 h 77"/>
                <a:gd name="T76" fmla="*/ 0 w 509"/>
                <a:gd name="T77" fmla="*/ 1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09" h="77">
                  <a:moveTo>
                    <a:pt x="0" y="1"/>
                  </a:moveTo>
                  <a:cubicBezTo>
                    <a:pt x="154" y="1"/>
                    <a:pt x="309" y="1"/>
                    <a:pt x="463" y="0"/>
                  </a:cubicBezTo>
                  <a:cubicBezTo>
                    <a:pt x="476" y="0"/>
                    <a:pt x="481" y="4"/>
                    <a:pt x="485" y="16"/>
                  </a:cubicBezTo>
                  <a:cubicBezTo>
                    <a:pt x="492" y="36"/>
                    <a:pt x="500" y="55"/>
                    <a:pt x="509" y="76"/>
                  </a:cubicBezTo>
                  <a:cubicBezTo>
                    <a:pt x="497" y="76"/>
                    <a:pt x="487" y="76"/>
                    <a:pt x="475" y="76"/>
                  </a:cubicBezTo>
                  <a:cubicBezTo>
                    <a:pt x="475" y="66"/>
                    <a:pt x="475" y="57"/>
                    <a:pt x="475" y="48"/>
                  </a:cubicBezTo>
                  <a:cubicBezTo>
                    <a:pt x="474" y="32"/>
                    <a:pt x="463" y="21"/>
                    <a:pt x="447" y="21"/>
                  </a:cubicBezTo>
                  <a:cubicBezTo>
                    <a:pt x="431" y="20"/>
                    <a:pt x="420" y="31"/>
                    <a:pt x="419" y="48"/>
                  </a:cubicBezTo>
                  <a:cubicBezTo>
                    <a:pt x="419" y="57"/>
                    <a:pt x="419" y="66"/>
                    <a:pt x="419" y="76"/>
                  </a:cubicBezTo>
                  <a:cubicBezTo>
                    <a:pt x="412" y="76"/>
                    <a:pt x="406" y="76"/>
                    <a:pt x="399" y="76"/>
                  </a:cubicBezTo>
                  <a:cubicBezTo>
                    <a:pt x="399" y="67"/>
                    <a:pt x="400" y="58"/>
                    <a:pt x="399" y="50"/>
                  </a:cubicBezTo>
                  <a:cubicBezTo>
                    <a:pt x="399" y="32"/>
                    <a:pt x="387" y="21"/>
                    <a:pt x="371" y="20"/>
                  </a:cubicBezTo>
                  <a:cubicBezTo>
                    <a:pt x="355" y="20"/>
                    <a:pt x="344" y="32"/>
                    <a:pt x="343" y="49"/>
                  </a:cubicBezTo>
                  <a:cubicBezTo>
                    <a:pt x="343" y="58"/>
                    <a:pt x="343" y="66"/>
                    <a:pt x="343" y="76"/>
                  </a:cubicBezTo>
                  <a:cubicBezTo>
                    <a:pt x="336" y="76"/>
                    <a:pt x="331" y="76"/>
                    <a:pt x="323" y="76"/>
                  </a:cubicBezTo>
                  <a:cubicBezTo>
                    <a:pt x="323" y="68"/>
                    <a:pt x="324" y="60"/>
                    <a:pt x="323" y="52"/>
                  </a:cubicBezTo>
                  <a:cubicBezTo>
                    <a:pt x="323" y="33"/>
                    <a:pt x="310" y="21"/>
                    <a:pt x="291" y="21"/>
                  </a:cubicBezTo>
                  <a:cubicBezTo>
                    <a:pt x="270" y="20"/>
                    <a:pt x="257" y="32"/>
                    <a:pt x="257" y="52"/>
                  </a:cubicBezTo>
                  <a:cubicBezTo>
                    <a:pt x="256" y="60"/>
                    <a:pt x="257" y="67"/>
                    <a:pt x="257" y="76"/>
                  </a:cubicBezTo>
                  <a:cubicBezTo>
                    <a:pt x="247" y="76"/>
                    <a:pt x="239" y="76"/>
                    <a:pt x="228" y="76"/>
                  </a:cubicBezTo>
                  <a:cubicBezTo>
                    <a:pt x="228" y="67"/>
                    <a:pt x="228" y="58"/>
                    <a:pt x="228" y="49"/>
                  </a:cubicBezTo>
                  <a:cubicBezTo>
                    <a:pt x="227" y="32"/>
                    <a:pt x="216" y="21"/>
                    <a:pt x="201" y="20"/>
                  </a:cubicBezTo>
                  <a:cubicBezTo>
                    <a:pt x="184" y="20"/>
                    <a:pt x="172" y="31"/>
                    <a:pt x="172" y="48"/>
                  </a:cubicBezTo>
                  <a:cubicBezTo>
                    <a:pt x="171" y="57"/>
                    <a:pt x="172" y="66"/>
                    <a:pt x="172" y="76"/>
                  </a:cubicBezTo>
                  <a:cubicBezTo>
                    <a:pt x="165" y="76"/>
                    <a:pt x="159" y="76"/>
                    <a:pt x="152" y="76"/>
                  </a:cubicBezTo>
                  <a:cubicBezTo>
                    <a:pt x="152" y="67"/>
                    <a:pt x="152" y="58"/>
                    <a:pt x="152" y="49"/>
                  </a:cubicBezTo>
                  <a:cubicBezTo>
                    <a:pt x="151" y="32"/>
                    <a:pt x="140" y="21"/>
                    <a:pt x="125" y="21"/>
                  </a:cubicBezTo>
                  <a:cubicBezTo>
                    <a:pt x="108" y="20"/>
                    <a:pt x="96" y="31"/>
                    <a:pt x="96" y="48"/>
                  </a:cubicBezTo>
                  <a:cubicBezTo>
                    <a:pt x="95" y="57"/>
                    <a:pt x="96" y="66"/>
                    <a:pt x="96" y="76"/>
                  </a:cubicBezTo>
                  <a:cubicBezTo>
                    <a:pt x="89" y="76"/>
                    <a:pt x="83" y="77"/>
                    <a:pt x="76" y="77"/>
                  </a:cubicBezTo>
                  <a:cubicBezTo>
                    <a:pt x="76" y="58"/>
                    <a:pt x="76" y="40"/>
                    <a:pt x="76" y="21"/>
                  </a:cubicBezTo>
                  <a:cubicBezTo>
                    <a:pt x="69" y="21"/>
                    <a:pt x="65" y="21"/>
                    <a:pt x="58" y="21"/>
                  </a:cubicBezTo>
                  <a:cubicBezTo>
                    <a:pt x="58" y="39"/>
                    <a:pt x="58" y="57"/>
                    <a:pt x="58" y="76"/>
                  </a:cubicBezTo>
                  <a:cubicBezTo>
                    <a:pt x="50" y="76"/>
                    <a:pt x="45" y="76"/>
                    <a:pt x="38" y="76"/>
                  </a:cubicBezTo>
                  <a:cubicBezTo>
                    <a:pt x="38" y="58"/>
                    <a:pt x="38" y="40"/>
                    <a:pt x="38" y="21"/>
                  </a:cubicBezTo>
                  <a:cubicBezTo>
                    <a:pt x="31" y="21"/>
                    <a:pt x="26" y="21"/>
                    <a:pt x="20" y="21"/>
                  </a:cubicBezTo>
                  <a:cubicBezTo>
                    <a:pt x="20" y="39"/>
                    <a:pt x="20" y="57"/>
                    <a:pt x="20" y="76"/>
                  </a:cubicBezTo>
                  <a:cubicBezTo>
                    <a:pt x="12" y="76"/>
                    <a:pt x="6" y="76"/>
                    <a:pt x="0" y="76"/>
                  </a:cubicBezTo>
                  <a:cubicBezTo>
                    <a:pt x="0" y="51"/>
                    <a:pt x="0" y="26"/>
                    <a:pt x="0"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37" name="Freeform 5">
              <a:extLst>
                <a:ext uri="{FF2B5EF4-FFF2-40B4-BE49-F238E27FC236}">
                  <a16:creationId xmlns:a16="http://schemas.microsoft.com/office/drawing/2014/main" id="{6251AFE4-2520-ED49-7A12-B244B388A7FF}"/>
                </a:ext>
              </a:extLst>
            </p:cNvPr>
            <p:cNvSpPr>
              <a:spLocks/>
            </p:cNvSpPr>
            <p:nvPr/>
          </p:nvSpPr>
          <p:spPr bwMode="auto">
            <a:xfrm>
              <a:off x="1841500" y="2079625"/>
              <a:ext cx="1593850" cy="303213"/>
            </a:xfrm>
            <a:custGeom>
              <a:avLst/>
              <a:gdLst>
                <a:gd name="T0" fmla="*/ 0 w 421"/>
                <a:gd name="T1" fmla="*/ 0 h 80"/>
                <a:gd name="T2" fmla="*/ 90 w 421"/>
                <a:gd name="T3" fmla="*/ 1 h 80"/>
                <a:gd name="T4" fmla="*/ 397 w 421"/>
                <a:gd name="T5" fmla="*/ 1 h 80"/>
                <a:gd name="T6" fmla="*/ 415 w 421"/>
                <a:gd name="T7" fmla="*/ 14 h 80"/>
                <a:gd name="T8" fmla="*/ 421 w 421"/>
                <a:gd name="T9" fmla="*/ 77 h 80"/>
                <a:gd name="T10" fmla="*/ 399 w 421"/>
                <a:gd name="T11" fmla="*/ 79 h 80"/>
                <a:gd name="T12" fmla="*/ 399 w 421"/>
                <a:gd name="T13" fmla="*/ 51 h 80"/>
                <a:gd name="T14" fmla="*/ 371 w 421"/>
                <a:gd name="T15" fmla="*/ 21 h 80"/>
                <a:gd name="T16" fmla="*/ 343 w 421"/>
                <a:gd name="T17" fmla="*/ 50 h 80"/>
                <a:gd name="T18" fmla="*/ 343 w 421"/>
                <a:gd name="T19" fmla="*/ 78 h 80"/>
                <a:gd name="T20" fmla="*/ 323 w 421"/>
                <a:gd name="T21" fmla="*/ 78 h 80"/>
                <a:gd name="T22" fmla="*/ 323 w 421"/>
                <a:gd name="T23" fmla="*/ 52 h 80"/>
                <a:gd name="T24" fmla="*/ 291 w 421"/>
                <a:gd name="T25" fmla="*/ 21 h 80"/>
                <a:gd name="T26" fmla="*/ 257 w 421"/>
                <a:gd name="T27" fmla="*/ 51 h 80"/>
                <a:gd name="T28" fmla="*/ 257 w 421"/>
                <a:gd name="T29" fmla="*/ 78 h 80"/>
                <a:gd name="T30" fmla="*/ 228 w 421"/>
                <a:gd name="T31" fmla="*/ 78 h 80"/>
                <a:gd name="T32" fmla="*/ 228 w 421"/>
                <a:gd name="T33" fmla="*/ 50 h 80"/>
                <a:gd name="T34" fmla="*/ 199 w 421"/>
                <a:gd name="T35" fmla="*/ 21 h 80"/>
                <a:gd name="T36" fmla="*/ 172 w 421"/>
                <a:gd name="T37" fmla="*/ 49 h 80"/>
                <a:gd name="T38" fmla="*/ 172 w 421"/>
                <a:gd name="T39" fmla="*/ 77 h 80"/>
                <a:gd name="T40" fmla="*/ 155 w 421"/>
                <a:gd name="T41" fmla="*/ 64 h 80"/>
                <a:gd name="T42" fmla="*/ 154 w 421"/>
                <a:gd name="T43" fmla="*/ 44 h 80"/>
                <a:gd name="T44" fmla="*/ 120 w 421"/>
                <a:gd name="T45" fmla="*/ 21 h 80"/>
                <a:gd name="T46" fmla="*/ 96 w 421"/>
                <a:gd name="T47" fmla="*/ 49 h 80"/>
                <a:gd name="T48" fmla="*/ 95 w 421"/>
                <a:gd name="T49" fmla="*/ 64 h 80"/>
                <a:gd name="T50" fmla="*/ 76 w 421"/>
                <a:gd name="T51" fmla="*/ 76 h 80"/>
                <a:gd name="T52" fmla="*/ 76 w 421"/>
                <a:gd name="T53" fmla="*/ 22 h 80"/>
                <a:gd name="T54" fmla="*/ 58 w 421"/>
                <a:gd name="T55" fmla="*/ 21 h 80"/>
                <a:gd name="T56" fmla="*/ 58 w 421"/>
                <a:gd name="T57" fmla="*/ 77 h 80"/>
                <a:gd name="T58" fmla="*/ 38 w 421"/>
                <a:gd name="T59" fmla="*/ 77 h 80"/>
                <a:gd name="T60" fmla="*/ 38 w 421"/>
                <a:gd name="T61" fmla="*/ 22 h 80"/>
                <a:gd name="T62" fmla="*/ 20 w 421"/>
                <a:gd name="T63" fmla="*/ 22 h 80"/>
                <a:gd name="T64" fmla="*/ 20 w 421"/>
                <a:gd name="T65" fmla="*/ 77 h 80"/>
                <a:gd name="T66" fmla="*/ 0 w 421"/>
                <a:gd name="T67" fmla="*/ 79 h 80"/>
                <a:gd name="T68" fmla="*/ 0 w 421"/>
                <a:gd name="T69"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21" h="80">
                  <a:moveTo>
                    <a:pt x="0" y="0"/>
                  </a:moveTo>
                  <a:cubicBezTo>
                    <a:pt x="30" y="1"/>
                    <a:pt x="60" y="1"/>
                    <a:pt x="90" y="1"/>
                  </a:cubicBezTo>
                  <a:cubicBezTo>
                    <a:pt x="192" y="2"/>
                    <a:pt x="295" y="2"/>
                    <a:pt x="397" y="1"/>
                  </a:cubicBezTo>
                  <a:cubicBezTo>
                    <a:pt x="408" y="1"/>
                    <a:pt x="414" y="3"/>
                    <a:pt x="415" y="14"/>
                  </a:cubicBezTo>
                  <a:cubicBezTo>
                    <a:pt x="417" y="35"/>
                    <a:pt x="419" y="55"/>
                    <a:pt x="421" y="77"/>
                  </a:cubicBezTo>
                  <a:cubicBezTo>
                    <a:pt x="413" y="78"/>
                    <a:pt x="407" y="78"/>
                    <a:pt x="399" y="79"/>
                  </a:cubicBezTo>
                  <a:cubicBezTo>
                    <a:pt x="399" y="69"/>
                    <a:pt x="399" y="60"/>
                    <a:pt x="399" y="51"/>
                  </a:cubicBezTo>
                  <a:cubicBezTo>
                    <a:pt x="399" y="33"/>
                    <a:pt x="387" y="21"/>
                    <a:pt x="371" y="21"/>
                  </a:cubicBezTo>
                  <a:cubicBezTo>
                    <a:pt x="356" y="21"/>
                    <a:pt x="344" y="33"/>
                    <a:pt x="343" y="50"/>
                  </a:cubicBezTo>
                  <a:cubicBezTo>
                    <a:pt x="342" y="59"/>
                    <a:pt x="343" y="68"/>
                    <a:pt x="343" y="78"/>
                  </a:cubicBezTo>
                  <a:cubicBezTo>
                    <a:pt x="336" y="78"/>
                    <a:pt x="330" y="78"/>
                    <a:pt x="323" y="78"/>
                  </a:cubicBezTo>
                  <a:cubicBezTo>
                    <a:pt x="323" y="69"/>
                    <a:pt x="324" y="60"/>
                    <a:pt x="323" y="52"/>
                  </a:cubicBezTo>
                  <a:cubicBezTo>
                    <a:pt x="323" y="34"/>
                    <a:pt x="309" y="21"/>
                    <a:pt x="291" y="21"/>
                  </a:cubicBezTo>
                  <a:cubicBezTo>
                    <a:pt x="272" y="21"/>
                    <a:pt x="258" y="33"/>
                    <a:pt x="257" y="51"/>
                  </a:cubicBezTo>
                  <a:cubicBezTo>
                    <a:pt x="256" y="60"/>
                    <a:pt x="257" y="68"/>
                    <a:pt x="257" y="78"/>
                  </a:cubicBezTo>
                  <a:cubicBezTo>
                    <a:pt x="247" y="78"/>
                    <a:pt x="238" y="78"/>
                    <a:pt x="228" y="78"/>
                  </a:cubicBezTo>
                  <a:cubicBezTo>
                    <a:pt x="228" y="68"/>
                    <a:pt x="228" y="59"/>
                    <a:pt x="228" y="50"/>
                  </a:cubicBezTo>
                  <a:cubicBezTo>
                    <a:pt x="227" y="33"/>
                    <a:pt x="215" y="21"/>
                    <a:pt x="199" y="21"/>
                  </a:cubicBezTo>
                  <a:cubicBezTo>
                    <a:pt x="184" y="21"/>
                    <a:pt x="172" y="33"/>
                    <a:pt x="172" y="49"/>
                  </a:cubicBezTo>
                  <a:cubicBezTo>
                    <a:pt x="171" y="58"/>
                    <a:pt x="172" y="67"/>
                    <a:pt x="172" y="77"/>
                  </a:cubicBezTo>
                  <a:cubicBezTo>
                    <a:pt x="160" y="79"/>
                    <a:pt x="155" y="75"/>
                    <a:pt x="155" y="64"/>
                  </a:cubicBezTo>
                  <a:cubicBezTo>
                    <a:pt x="155" y="58"/>
                    <a:pt x="155" y="51"/>
                    <a:pt x="154" y="44"/>
                  </a:cubicBezTo>
                  <a:cubicBezTo>
                    <a:pt x="150" y="27"/>
                    <a:pt x="140" y="21"/>
                    <a:pt x="120" y="21"/>
                  </a:cubicBezTo>
                  <a:cubicBezTo>
                    <a:pt x="106" y="22"/>
                    <a:pt x="96" y="34"/>
                    <a:pt x="96" y="49"/>
                  </a:cubicBezTo>
                  <a:cubicBezTo>
                    <a:pt x="95" y="54"/>
                    <a:pt x="95" y="59"/>
                    <a:pt x="95" y="64"/>
                  </a:cubicBezTo>
                  <a:cubicBezTo>
                    <a:pt x="95" y="80"/>
                    <a:pt x="95" y="80"/>
                    <a:pt x="76" y="76"/>
                  </a:cubicBezTo>
                  <a:cubicBezTo>
                    <a:pt x="76" y="59"/>
                    <a:pt x="76" y="41"/>
                    <a:pt x="76" y="22"/>
                  </a:cubicBezTo>
                  <a:cubicBezTo>
                    <a:pt x="70" y="21"/>
                    <a:pt x="65" y="21"/>
                    <a:pt x="58" y="21"/>
                  </a:cubicBezTo>
                  <a:cubicBezTo>
                    <a:pt x="58" y="39"/>
                    <a:pt x="58" y="58"/>
                    <a:pt x="58" y="77"/>
                  </a:cubicBezTo>
                  <a:cubicBezTo>
                    <a:pt x="51" y="77"/>
                    <a:pt x="46" y="77"/>
                    <a:pt x="38" y="77"/>
                  </a:cubicBezTo>
                  <a:cubicBezTo>
                    <a:pt x="38" y="59"/>
                    <a:pt x="38" y="41"/>
                    <a:pt x="38" y="22"/>
                  </a:cubicBezTo>
                  <a:cubicBezTo>
                    <a:pt x="32" y="22"/>
                    <a:pt x="27" y="22"/>
                    <a:pt x="20" y="22"/>
                  </a:cubicBezTo>
                  <a:cubicBezTo>
                    <a:pt x="20" y="40"/>
                    <a:pt x="20" y="58"/>
                    <a:pt x="20" y="77"/>
                  </a:cubicBezTo>
                  <a:cubicBezTo>
                    <a:pt x="12" y="78"/>
                    <a:pt x="6" y="79"/>
                    <a:pt x="0" y="79"/>
                  </a:cubicBezTo>
                  <a:cubicBezTo>
                    <a:pt x="0" y="53"/>
                    <a:pt x="0" y="27"/>
                    <a:pt x="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38" name="Freeform 6">
              <a:extLst>
                <a:ext uri="{FF2B5EF4-FFF2-40B4-BE49-F238E27FC236}">
                  <a16:creationId xmlns:a16="http://schemas.microsoft.com/office/drawing/2014/main" id="{7C2F0052-FCC1-B0B7-5CA0-7CC157E76D1D}"/>
                </a:ext>
              </a:extLst>
            </p:cNvPr>
            <p:cNvSpPr>
              <a:spLocks/>
            </p:cNvSpPr>
            <p:nvPr/>
          </p:nvSpPr>
          <p:spPr bwMode="auto">
            <a:xfrm>
              <a:off x="1876425" y="1724025"/>
              <a:ext cx="1358900" cy="287338"/>
            </a:xfrm>
            <a:custGeom>
              <a:avLst/>
              <a:gdLst>
                <a:gd name="T0" fmla="*/ 359 w 359"/>
                <a:gd name="T1" fmla="*/ 76 h 76"/>
                <a:gd name="T2" fmla="*/ 323 w 359"/>
                <a:gd name="T3" fmla="*/ 76 h 76"/>
                <a:gd name="T4" fmla="*/ 323 w 359"/>
                <a:gd name="T5" fmla="*/ 52 h 76"/>
                <a:gd name="T6" fmla="*/ 291 w 359"/>
                <a:gd name="T7" fmla="*/ 20 h 76"/>
                <a:gd name="T8" fmla="*/ 257 w 359"/>
                <a:gd name="T9" fmla="*/ 50 h 76"/>
                <a:gd name="T10" fmla="*/ 257 w 359"/>
                <a:gd name="T11" fmla="*/ 76 h 76"/>
                <a:gd name="T12" fmla="*/ 229 w 359"/>
                <a:gd name="T13" fmla="*/ 76 h 76"/>
                <a:gd name="T14" fmla="*/ 229 w 359"/>
                <a:gd name="T15" fmla="*/ 50 h 76"/>
                <a:gd name="T16" fmla="*/ 200 w 359"/>
                <a:gd name="T17" fmla="*/ 20 h 76"/>
                <a:gd name="T18" fmla="*/ 172 w 359"/>
                <a:gd name="T19" fmla="*/ 51 h 76"/>
                <a:gd name="T20" fmla="*/ 172 w 359"/>
                <a:gd name="T21" fmla="*/ 76 h 76"/>
                <a:gd name="T22" fmla="*/ 152 w 359"/>
                <a:gd name="T23" fmla="*/ 76 h 76"/>
                <a:gd name="T24" fmla="*/ 152 w 359"/>
                <a:gd name="T25" fmla="*/ 48 h 76"/>
                <a:gd name="T26" fmla="*/ 123 w 359"/>
                <a:gd name="T27" fmla="*/ 20 h 76"/>
                <a:gd name="T28" fmla="*/ 96 w 359"/>
                <a:gd name="T29" fmla="*/ 50 h 76"/>
                <a:gd name="T30" fmla="*/ 96 w 359"/>
                <a:gd name="T31" fmla="*/ 76 h 76"/>
                <a:gd name="T32" fmla="*/ 77 w 359"/>
                <a:gd name="T33" fmla="*/ 76 h 76"/>
                <a:gd name="T34" fmla="*/ 77 w 359"/>
                <a:gd name="T35" fmla="*/ 21 h 76"/>
                <a:gd name="T36" fmla="*/ 58 w 359"/>
                <a:gd name="T37" fmla="*/ 21 h 76"/>
                <a:gd name="T38" fmla="*/ 58 w 359"/>
                <a:gd name="T39" fmla="*/ 76 h 76"/>
                <a:gd name="T40" fmla="*/ 38 w 359"/>
                <a:gd name="T41" fmla="*/ 76 h 76"/>
                <a:gd name="T42" fmla="*/ 38 w 359"/>
                <a:gd name="T43" fmla="*/ 20 h 76"/>
                <a:gd name="T44" fmla="*/ 20 w 359"/>
                <a:gd name="T45" fmla="*/ 20 h 76"/>
                <a:gd name="T46" fmla="*/ 20 w 359"/>
                <a:gd name="T47" fmla="*/ 76 h 76"/>
                <a:gd name="T48" fmla="*/ 1 w 359"/>
                <a:gd name="T49" fmla="*/ 76 h 76"/>
                <a:gd name="T50" fmla="*/ 0 w 359"/>
                <a:gd name="T51" fmla="*/ 70 h 76"/>
                <a:gd name="T52" fmla="*/ 0 w 359"/>
                <a:gd name="T53" fmla="*/ 2 h 76"/>
                <a:gd name="T54" fmla="*/ 14 w 359"/>
                <a:gd name="T55" fmla="*/ 1 h 76"/>
                <a:gd name="T56" fmla="*/ 322 w 359"/>
                <a:gd name="T57" fmla="*/ 1 h 76"/>
                <a:gd name="T58" fmla="*/ 340 w 359"/>
                <a:gd name="T59" fmla="*/ 14 h 76"/>
                <a:gd name="T60" fmla="*/ 359 w 359"/>
                <a:gd name="T61" fmla="*/ 7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59" h="76">
                  <a:moveTo>
                    <a:pt x="359" y="76"/>
                  </a:moveTo>
                  <a:cubicBezTo>
                    <a:pt x="346" y="76"/>
                    <a:pt x="336" y="76"/>
                    <a:pt x="323" y="76"/>
                  </a:cubicBezTo>
                  <a:cubicBezTo>
                    <a:pt x="323" y="68"/>
                    <a:pt x="324" y="60"/>
                    <a:pt x="323" y="52"/>
                  </a:cubicBezTo>
                  <a:cubicBezTo>
                    <a:pt x="323" y="33"/>
                    <a:pt x="310" y="20"/>
                    <a:pt x="291" y="20"/>
                  </a:cubicBezTo>
                  <a:cubicBezTo>
                    <a:pt x="272" y="19"/>
                    <a:pt x="258" y="32"/>
                    <a:pt x="257" y="50"/>
                  </a:cubicBezTo>
                  <a:cubicBezTo>
                    <a:pt x="257" y="59"/>
                    <a:pt x="257" y="67"/>
                    <a:pt x="257" y="76"/>
                  </a:cubicBezTo>
                  <a:cubicBezTo>
                    <a:pt x="248" y="76"/>
                    <a:pt x="239" y="76"/>
                    <a:pt x="229" y="76"/>
                  </a:cubicBezTo>
                  <a:cubicBezTo>
                    <a:pt x="229" y="67"/>
                    <a:pt x="229" y="59"/>
                    <a:pt x="229" y="50"/>
                  </a:cubicBezTo>
                  <a:cubicBezTo>
                    <a:pt x="228" y="32"/>
                    <a:pt x="216" y="20"/>
                    <a:pt x="200" y="20"/>
                  </a:cubicBezTo>
                  <a:cubicBezTo>
                    <a:pt x="184" y="20"/>
                    <a:pt x="172" y="33"/>
                    <a:pt x="172" y="51"/>
                  </a:cubicBezTo>
                  <a:cubicBezTo>
                    <a:pt x="172" y="59"/>
                    <a:pt x="172" y="67"/>
                    <a:pt x="172" y="76"/>
                  </a:cubicBezTo>
                  <a:cubicBezTo>
                    <a:pt x="165" y="76"/>
                    <a:pt x="160" y="76"/>
                    <a:pt x="152" y="76"/>
                  </a:cubicBezTo>
                  <a:cubicBezTo>
                    <a:pt x="152" y="66"/>
                    <a:pt x="153" y="57"/>
                    <a:pt x="152" y="48"/>
                  </a:cubicBezTo>
                  <a:cubicBezTo>
                    <a:pt x="151" y="31"/>
                    <a:pt x="139" y="19"/>
                    <a:pt x="123" y="20"/>
                  </a:cubicBezTo>
                  <a:cubicBezTo>
                    <a:pt x="108" y="20"/>
                    <a:pt x="96" y="33"/>
                    <a:pt x="96" y="50"/>
                  </a:cubicBezTo>
                  <a:cubicBezTo>
                    <a:pt x="96" y="58"/>
                    <a:pt x="96" y="67"/>
                    <a:pt x="96" y="76"/>
                  </a:cubicBezTo>
                  <a:cubicBezTo>
                    <a:pt x="89" y="76"/>
                    <a:pt x="84" y="76"/>
                    <a:pt x="77" y="76"/>
                  </a:cubicBezTo>
                  <a:cubicBezTo>
                    <a:pt x="77" y="58"/>
                    <a:pt x="77" y="40"/>
                    <a:pt x="77" y="21"/>
                  </a:cubicBezTo>
                  <a:cubicBezTo>
                    <a:pt x="70" y="21"/>
                    <a:pt x="65" y="21"/>
                    <a:pt x="58" y="21"/>
                  </a:cubicBezTo>
                  <a:cubicBezTo>
                    <a:pt x="58" y="39"/>
                    <a:pt x="58" y="57"/>
                    <a:pt x="58" y="76"/>
                  </a:cubicBezTo>
                  <a:cubicBezTo>
                    <a:pt x="51" y="76"/>
                    <a:pt x="46" y="76"/>
                    <a:pt x="38" y="76"/>
                  </a:cubicBezTo>
                  <a:cubicBezTo>
                    <a:pt x="38" y="58"/>
                    <a:pt x="38" y="40"/>
                    <a:pt x="38" y="20"/>
                  </a:cubicBezTo>
                  <a:cubicBezTo>
                    <a:pt x="32" y="20"/>
                    <a:pt x="27" y="20"/>
                    <a:pt x="20" y="20"/>
                  </a:cubicBezTo>
                  <a:cubicBezTo>
                    <a:pt x="20" y="39"/>
                    <a:pt x="20" y="57"/>
                    <a:pt x="20" y="76"/>
                  </a:cubicBezTo>
                  <a:cubicBezTo>
                    <a:pt x="13" y="76"/>
                    <a:pt x="7" y="76"/>
                    <a:pt x="1" y="76"/>
                  </a:cubicBezTo>
                  <a:cubicBezTo>
                    <a:pt x="1" y="74"/>
                    <a:pt x="0" y="72"/>
                    <a:pt x="0" y="70"/>
                  </a:cubicBezTo>
                  <a:cubicBezTo>
                    <a:pt x="0" y="48"/>
                    <a:pt x="0" y="26"/>
                    <a:pt x="0" y="2"/>
                  </a:cubicBezTo>
                  <a:cubicBezTo>
                    <a:pt x="5" y="1"/>
                    <a:pt x="10" y="1"/>
                    <a:pt x="14" y="1"/>
                  </a:cubicBezTo>
                  <a:cubicBezTo>
                    <a:pt x="117" y="1"/>
                    <a:pt x="219" y="1"/>
                    <a:pt x="322" y="1"/>
                  </a:cubicBezTo>
                  <a:cubicBezTo>
                    <a:pt x="333" y="0"/>
                    <a:pt x="338" y="4"/>
                    <a:pt x="340" y="14"/>
                  </a:cubicBezTo>
                  <a:cubicBezTo>
                    <a:pt x="346" y="35"/>
                    <a:pt x="352" y="55"/>
                    <a:pt x="359" y="76"/>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39" name="Freeform 7">
              <a:extLst>
                <a:ext uri="{FF2B5EF4-FFF2-40B4-BE49-F238E27FC236}">
                  <a16:creationId xmlns:a16="http://schemas.microsoft.com/office/drawing/2014/main" id="{8CDB66D8-D15B-A897-13C0-0578FD7E8625}"/>
                </a:ext>
              </a:extLst>
            </p:cNvPr>
            <p:cNvSpPr>
              <a:spLocks/>
            </p:cNvSpPr>
            <p:nvPr/>
          </p:nvSpPr>
          <p:spPr bwMode="auto">
            <a:xfrm>
              <a:off x="1917700" y="1298575"/>
              <a:ext cx="1104900" cy="204788"/>
            </a:xfrm>
            <a:custGeom>
              <a:avLst/>
              <a:gdLst>
                <a:gd name="T0" fmla="*/ 76 w 292"/>
                <a:gd name="T1" fmla="*/ 8 h 54"/>
                <a:gd name="T2" fmla="*/ 106 w 292"/>
                <a:gd name="T3" fmla="*/ 16 h 54"/>
                <a:gd name="T4" fmla="*/ 120 w 292"/>
                <a:gd name="T5" fmla="*/ 16 h 54"/>
                <a:gd name="T6" fmla="*/ 150 w 292"/>
                <a:gd name="T7" fmla="*/ 6 h 54"/>
                <a:gd name="T8" fmla="*/ 152 w 292"/>
                <a:gd name="T9" fmla="*/ 36 h 54"/>
                <a:gd name="T10" fmla="*/ 169 w 292"/>
                <a:gd name="T11" fmla="*/ 36 h 54"/>
                <a:gd name="T12" fmla="*/ 170 w 292"/>
                <a:gd name="T13" fmla="*/ 8 h 54"/>
                <a:gd name="T14" fmla="*/ 201 w 292"/>
                <a:gd name="T15" fmla="*/ 16 h 54"/>
                <a:gd name="T16" fmla="*/ 216 w 292"/>
                <a:gd name="T17" fmla="*/ 15 h 54"/>
                <a:gd name="T18" fmla="*/ 244 w 292"/>
                <a:gd name="T19" fmla="*/ 8 h 54"/>
                <a:gd name="T20" fmla="*/ 265 w 292"/>
                <a:gd name="T21" fmla="*/ 36 h 54"/>
                <a:gd name="T22" fmla="*/ 265 w 292"/>
                <a:gd name="T23" fmla="*/ 9 h 54"/>
                <a:gd name="T24" fmla="*/ 282 w 292"/>
                <a:gd name="T25" fmla="*/ 9 h 54"/>
                <a:gd name="T26" fmla="*/ 292 w 292"/>
                <a:gd name="T27" fmla="*/ 54 h 54"/>
                <a:gd name="T28" fmla="*/ 0 w 292"/>
                <a:gd name="T29" fmla="*/ 54 h 54"/>
                <a:gd name="T30" fmla="*/ 0 w 292"/>
                <a:gd name="T31" fmla="*/ 5 h 54"/>
                <a:gd name="T32" fmla="*/ 19 w 292"/>
                <a:gd name="T33" fmla="*/ 15 h 54"/>
                <a:gd name="T34" fmla="*/ 35 w 292"/>
                <a:gd name="T35" fmla="*/ 15 h 54"/>
                <a:gd name="T36" fmla="*/ 55 w 292"/>
                <a:gd name="T37" fmla="*/ 4 h 54"/>
                <a:gd name="T38" fmla="*/ 57 w 292"/>
                <a:gd name="T39" fmla="*/ 34 h 54"/>
                <a:gd name="T40" fmla="*/ 76 w 292"/>
                <a:gd name="T41" fmla="*/ 8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92" h="54">
                  <a:moveTo>
                    <a:pt x="76" y="8"/>
                  </a:moveTo>
                  <a:cubicBezTo>
                    <a:pt x="87" y="11"/>
                    <a:pt x="99" y="1"/>
                    <a:pt x="106" y="16"/>
                  </a:cubicBezTo>
                  <a:cubicBezTo>
                    <a:pt x="107" y="18"/>
                    <a:pt x="120" y="18"/>
                    <a:pt x="120" y="16"/>
                  </a:cubicBezTo>
                  <a:cubicBezTo>
                    <a:pt x="127" y="0"/>
                    <a:pt x="140" y="12"/>
                    <a:pt x="150" y="6"/>
                  </a:cubicBezTo>
                  <a:cubicBezTo>
                    <a:pt x="151" y="18"/>
                    <a:pt x="152" y="26"/>
                    <a:pt x="152" y="36"/>
                  </a:cubicBezTo>
                  <a:cubicBezTo>
                    <a:pt x="158" y="36"/>
                    <a:pt x="163" y="36"/>
                    <a:pt x="169" y="36"/>
                  </a:cubicBezTo>
                  <a:cubicBezTo>
                    <a:pt x="169" y="28"/>
                    <a:pt x="170" y="19"/>
                    <a:pt x="170" y="8"/>
                  </a:cubicBezTo>
                  <a:cubicBezTo>
                    <a:pt x="181" y="11"/>
                    <a:pt x="193" y="0"/>
                    <a:pt x="201" y="16"/>
                  </a:cubicBezTo>
                  <a:cubicBezTo>
                    <a:pt x="203" y="18"/>
                    <a:pt x="215" y="18"/>
                    <a:pt x="216" y="15"/>
                  </a:cubicBezTo>
                  <a:cubicBezTo>
                    <a:pt x="223" y="1"/>
                    <a:pt x="235" y="12"/>
                    <a:pt x="244" y="8"/>
                  </a:cubicBezTo>
                  <a:cubicBezTo>
                    <a:pt x="251" y="18"/>
                    <a:pt x="235" y="42"/>
                    <a:pt x="265" y="36"/>
                  </a:cubicBezTo>
                  <a:cubicBezTo>
                    <a:pt x="265" y="27"/>
                    <a:pt x="265" y="19"/>
                    <a:pt x="265" y="9"/>
                  </a:cubicBezTo>
                  <a:cubicBezTo>
                    <a:pt x="271" y="9"/>
                    <a:pt x="276" y="9"/>
                    <a:pt x="282" y="9"/>
                  </a:cubicBezTo>
                  <a:cubicBezTo>
                    <a:pt x="285" y="24"/>
                    <a:pt x="289" y="38"/>
                    <a:pt x="292" y="54"/>
                  </a:cubicBezTo>
                  <a:cubicBezTo>
                    <a:pt x="195" y="54"/>
                    <a:pt x="98" y="54"/>
                    <a:pt x="0" y="54"/>
                  </a:cubicBezTo>
                  <a:cubicBezTo>
                    <a:pt x="0" y="39"/>
                    <a:pt x="0" y="24"/>
                    <a:pt x="0" y="5"/>
                  </a:cubicBezTo>
                  <a:cubicBezTo>
                    <a:pt x="8" y="9"/>
                    <a:pt x="13" y="13"/>
                    <a:pt x="19" y="15"/>
                  </a:cubicBezTo>
                  <a:cubicBezTo>
                    <a:pt x="24" y="17"/>
                    <a:pt x="30" y="17"/>
                    <a:pt x="35" y="15"/>
                  </a:cubicBezTo>
                  <a:cubicBezTo>
                    <a:pt x="41" y="14"/>
                    <a:pt x="47" y="9"/>
                    <a:pt x="55" y="4"/>
                  </a:cubicBezTo>
                  <a:cubicBezTo>
                    <a:pt x="56" y="17"/>
                    <a:pt x="56" y="26"/>
                    <a:pt x="57" y="34"/>
                  </a:cubicBezTo>
                  <a:cubicBezTo>
                    <a:pt x="73" y="39"/>
                    <a:pt x="73" y="39"/>
                    <a:pt x="76" y="8"/>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40" name="Freeform 8">
              <a:extLst>
                <a:ext uri="{FF2B5EF4-FFF2-40B4-BE49-F238E27FC236}">
                  <a16:creationId xmlns:a16="http://schemas.microsoft.com/office/drawing/2014/main" id="{808E4675-B2E7-CF47-CE6F-0A14F901CF8A}"/>
                </a:ext>
              </a:extLst>
            </p:cNvPr>
            <p:cNvSpPr>
              <a:spLocks/>
            </p:cNvSpPr>
            <p:nvPr/>
          </p:nvSpPr>
          <p:spPr bwMode="auto">
            <a:xfrm>
              <a:off x="3287713" y="1947863"/>
              <a:ext cx="711200" cy="428625"/>
            </a:xfrm>
            <a:custGeom>
              <a:avLst/>
              <a:gdLst>
                <a:gd name="T0" fmla="*/ 43 w 188"/>
                <a:gd name="T1" fmla="*/ 18 h 113"/>
                <a:gd name="T2" fmla="*/ 6 w 188"/>
                <a:gd name="T3" fmla="*/ 18 h 113"/>
                <a:gd name="T4" fmla="*/ 0 w 188"/>
                <a:gd name="T5" fmla="*/ 0 h 113"/>
                <a:gd name="T6" fmla="*/ 179 w 188"/>
                <a:gd name="T7" fmla="*/ 0 h 113"/>
                <a:gd name="T8" fmla="*/ 179 w 188"/>
                <a:gd name="T9" fmla="*/ 18 h 113"/>
                <a:gd name="T10" fmla="*/ 76 w 188"/>
                <a:gd name="T11" fmla="*/ 18 h 113"/>
                <a:gd name="T12" fmla="*/ 76 w 188"/>
                <a:gd name="T13" fmla="*/ 36 h 113"/>
                <a:gd name="T14" fmla="*/ 188 w 188"/>
                <a:gd name="T15" fmla="*/ 36 h 113"/>
                <a:gd name="T16" fmla="*/ 188 w 188"/>
                <a:gd name="T17" fmla="*/ 112 h 113"/>
                <a:gd name="T18" fmla="*/ 170 w 188"/>
                <a:gd name="T19" fmla="*/ 112 h 113"/>
                <a:gd name="T20" fmla="*/ 170 w 188"/>
                <a:gd name="T21" fmla="*/ 57 h 113"/>
                <a:gd name="T22" fmla="*/ 151 w 188"/>
                <a:gd name="T23" fmla="*/ 57 h 113"/>
                <a:gd name="T24" fmla="*/ 151 w 188"/>
                <a:gd name="T25" fmla="*/ 112 h 113"/>
                <a:gd name="T26" fmla="*/ 131 w 188"/>
                <a:gd name="T27" fmla="*/ 112 h 113"/>
                <a:gd name="T28" fmla="*/ 131 w 188"/>
                <a:gd name="T29" fmla="*/ 57 h 113"/>
                <a:gd name="T30" fmla="*/ 113 w 188"/>
                <a:gd name="T31" fmla="*/ 57 h 113"/>
                <a:gd name="T32" fmla="*/ 113 w 188"/>
                <a:gd name="T33" fmla="*/ 113 h 113"/>
                <a:gd name="T34" fmla="*/ 95 w 188"/>
                <a:gd name="T35" fmla="*/ 113 h 113"/>
                <a:gd name="T36" fmla="*/ 90 w 188"/>
                <a:gd name="T37" fmla="*/ 72 h 113"/>
                <a:gd name="T38" fmla="*/ 56 w 188"/>
                <a:gd name="T39" fmla="*/ 57 h 113"/>
                <a:gd name="T40" fmla="*/ 43 w 188"/>
                <a:gd name="T41" fmla="*/ 18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88" h="113">
                  <a:moveTo>
                    <a:pt x="43" y="18"/>
                  </a:moveTo>
                  <a:cubicBezTo>
                    <a:pt x="30" y="18"/>
                    <a:pt x="18" y="18"/>
                    <a:pt x="6" y="18"/>
                  </a:cubicBezTo>
                  <a:cubicBezTo>
                    <a:pt x="4" y="12"/>
                    <a:pt x="2" y="6"/>
                    <a:pt x="0" y="0"/>
                  </a:cubicBezTo>
                  <a:cubicBezTo>
                    <a:pt x="60" y="0"/>
                    <a:pt x="119" y="0"/>
                    <a:pt x="179" y="0"/>
                  </a:cubicBezTo>
                  <a:cubicBezTo>
                    <a:pt x="179" y="5"/>
                    <a:pt x="179" y="11"/>
                    <a:pt x="179" y="18"/>
                  </a:cubicBezTo>
                  <a:cubicBezTo>
                    <a:pt x="144" y="18"/>
                    <a:pt x="111" y="18"/>
                    <a:pt x="76" y="18"/>
                  </a:cubicBezTo>
                  <a:cubicBezTo>
                    <a:pt x="76" y="24"/>
                    <a:pt x="76" y="29"/>
                    <a:pt x="76" y="36"/>
                  </a:cubicBezTo>
                  <a:cubicBezTo>
                    <a:pt x="113" y="36"/>
                    <a:pt x="150" y="36"/>
                    <a:pt x="188" y="36"/>
                  </a:cubicBezTo>
                  <a:cubicBezTo>
                    <a:pt x="188" y="62"/>
                    <a:pt x="188" y="87"/>
                    <a:pt x="188" y="112"/>
                  </a:cubicBezTo>
                  <a:cubicBezTo>
                    <a:pt x="182" y="112"/>
                    <a:pt x="177" y="112"/>
                    <a:pt x="170" y="112"/>
                  </a:cubicBezTo>
                  <a:cubicBezTo>
                    <a:pt x="170" y="94"/>
                    <a:pt x="170" y="76"/>
                    <a:pt x="170" y="57"/>
                  </a:cubicBezTo>
                  <a:cubicBezTo>
                    <a:pt x="163" y="57"/>
                    <a:pt x="158" y="57"/>
                    <a:pt x="151" y="57"/>
                  </a:cubicBezTo>
                  <a:cubicBezTo>
                    <a:pt x="151" y="75"/>
                    <a:pt x="151" y="93"/>
                    <a:pt x="151" y="112"/>
                  </a:cubicBezTo>
                  <a:cubicBezTo>
                    <a:pt x="144" y="112"/>
                    <a:pt x="139" y="112"/>
                    <a:pt x="131" y="112"/>
                  </a:cubicBezTo>
                  <a:cubicBezTo>
                    <a:pt x="131" y="94"/>
                    <a:pt x="131" y="76"/>
                    <a:pt x="131" y="57"/>
                  </a:cubicBezTo>
                  <a:cubicBezTo>
                    <a:pt x="125" y="57"/>
                    <a:pt x="120" y="57"/>
                    <a:pt x="113" y="57"/>
                  </a:cubicBezTo>
                  <a:cubicBezTo>
                    <a:pt x="113" y="75"/>
                    <a:pt x="113" y="94"/>
                    <a:pt x="113" y="113"/>
                  </a:cubicBezTo>
                  <a:cubicBezTo>
                    <a:pt x="106" y="113"/>
                    <a:pt x="100" y="113"/>
                    <a:pt x="95" y="113"/>
                  </a:cubicBezTo>
                  <a:cubicBezTo>
                    <a:pt x="93" y="98"/>
                    <a:pt x="94" y="84"/>
                    <a:pt x="90" y="72"/>
                  </a:cubicBezTo>
                  <a:cubicBezTo>
                    <a:pt x="85" y="58"/>
                    <a:pt x="72" y="54"/>
                    <a:pt x="56" y="57"/>
                  </a:cubicBezTo>
                  <a:cubicBezTo>
                    <a:pt x="52" y="44"/>
                    <a:pt x="47" y="31"/>
                    <a:pt x="43" y="18"/>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41" name="Freeform 9">
              <a:extLst>
                <a:ext uri="{FF2B5EF4-FFF2-40B4-BE49-F238E27FC236}">
                  <a16:creationId xmlns:a16="http://schemas.microsoft.com/office/drawing/2014/main" id="{F88FFD6F-31FF-DE09-AEF6-2B831106B5CD}"/>
                </a:ext>
              </a:extLst>
            </p:cNvPr>
            <p:cNvSpPr>
              <a:spLocks/>
            </p:cNvSpPr>
            <p:nvPr/>
          </p:nvSpPr>
          <p:spPr bwMode="auto">
            <a:xfrm>
              <a:off x="1914525" y="1587500"/>
              <a:ext cx="1143000" cy="63500"/>
            </a:xfrm>
            <a:custGeom>
              <a:avLst/>
              <a:gdLst>
                <a:gd name="T0" fmla="*/ 298 w 302"/>
                <a:gd name="T1" fmla="*/ 0 h 17"/>
                <a:gd name="T2" fmla="*/ 302 w 302"/>
                <a:gd name="T3" fmla="*/ 17 h 17"/>
                <a:gd name="T4" fmla="*/ 0 w 302"/>
                <a:gd name="T5" fmla="*/ 17 h 17"/>
                <a:gd name="T6" fmla="*/ 0 w 302"/>
                <a:gd name="T7" fmla="*/ 0 h 17"/>
                <a:gd name="T8" fmla="*/ 298 w 302"/>
                <a:gd name="T9" fmla="*/ 0 h 17"/>
              </a:gdLst>
              <a:ahLst/>
              <a:cxnLst>
                <a:cxn ang="0">
                  <a:pos x="T0" y="T1"/>
                </a:cxn>
                <a:cxn ang="0">
                  <a:pos x="T2" y="T3"/>
                </a:cxn>
                <a:cxn ang="0">
                  <a:pos x="T4" y="T5"/>
                </a:cxn>
                <a:cxn ang="0">
                  <a:pos x="T6" y="T7"/>
                </a:cxn>
                <a:cxn ang="0">
                  <a:pos x="T8" y="T9"/>
                </a:cxn>
              </a:cxnLst>
              <a:rect l="0" t="0" r="r" b="b"/>
              <a:pathLst>
                <a:path w="302" h="17">
                  <a:moveTo>
                    <a:pt x="298" y="0"/>
                  </a:moveTo>
                  <a:cubicBezTo>
                    <a:pt x="299" y="5"/>
                    <a:pt x="300" y="10"/>
                    <a:pt x="302" y="17"/>
                  </a:cubicBezTo>
                  <a:cubicBezTo>
                    <a:pt x="201" y="17"/>
                    <a:pt x="101" y="17"/>
                    <a:pt x="0" y="17"/>
                  </a:cubicBezTo>
                  <a:cubicBezTo>
                    <a:pt x="0" y="11"/>
                    <a:pt x="0" y="6"/>
                    <a:pt x="0" y="0"/>
                  </a:cubicBezTo>
                  <a:cubicBezTo>
                    <a:pt x="99" y="0"/>
                    <a:pt x="198" y="0"/>
                    <a:pt x="29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42" name="Freeform 10">
              <a:extLst>
                <a:ext uri="{FF2B5EF4-FFF2-40B4-BE49-F238E27FC236}">
                  <a16:creationId xmlns:a16="http://schemas.microsoft.com/office/drawing/2014/main" id="{F36E152E-37A2-8340-22B1-B4DB9EACA500}"/>
                </a:ext>
              </a:extLst>
            </p:cNvPr>
            <p:cNvSpPr>
              <a:spLocks/>
            </p:cNvSpPr>
            <p:nvPr/>
          </p:nvSpPr>
          <p:spPr bwMode="auto">
            <a:xfrm>
              <a:off x="3730625" y="2447925"/>
              <a:ext cx="268288" cy="284163"/>
            </a:xfrm>
            <a:custGeom>
              <a:avLst/>
              <a:gdLst>
                <a:gd name="T0" fmla="*/ 71 w 71"/>
                <a:gd name="T1" fmla="*/ 0 h 75"/>
                <a:gd name="T2" fmla="*/ 71 w 71"/>
                <a:gd name="T3" fmla="*/ 75 h 75"/>
                <a:gd name="T4" fmla="*/ 53 w 71"/>
                <a:gd name="T5" fmla="*/ 75 h 75"/>
                <a:gd name="T6" fmla="*/ 53 w 71"/>
                <a:gd name="T7" fmla="*/ 20 h 75"/>
                <a:gd name="T8" fmla="*/ 34 w 71"/>
                <a:gd name="T9" fmla="*/ 20 h 75"/>
                <a:gd name="T10" fmla="*/ 34 w 71"/>
                <a:gd name="T11" fmla="*/ 74 h 75"/>
                <a:gd name="T12" fmla="*/ 30 w 71"/>
                <a:gd name="T13" fmla="*/ 75 h 75"/>
                <a:gd name="T14" fmla="*/ 0 w 71"/>
                <a:gd name="T15" fmla="*/ 0 h 75"/>
                <a:gd name="T16" fmla="*/ 71 w 71"/>
                <a:gd name="T17"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 h="75">
                  <a:moveTo>
                    <a:pt x="71" y="0"/>
                  </a:moveTo>
                  <a:cubicBezTo>
                    <a:pt x="71" y="26"/>
                    <a:pt x="71" y="50"/>
                    <a:pt x="71" y="75"/>
                  </a:cubicBezTo>
                  <a:cubicBezTo>
                    <a:pt x="65" y="75"/>
                    <a:pt x="60" y="75"/>
                    <a:pt x="53" y="75"/>
                  </a:cubicBezTo>
                  <a:cubicBezTo>
                    <a:pt x="53" y="57"/>
                    <a:pt x="53" y="39"/>
                    <a:pt x="53" y="20"/>
                  </a:cubicBezTo>
                  <a:cubicBezTo>
                    <a:pt x="46" y="20"/>
                    <a:pt x="41" y="20"/>
                    <a:pt x="34" y="20"/>
                  </a:cubicBezTo>
                  <a:cubicBezTo>
                    <a:pt x="34" y="38"/>
                    <a:pt x="34" y="56"/>
                    <a:pt x="34" y="74"/>
                  </a:cubicBezTo>
                  <a:cubicBezTo>
                    <a:pt x="33" y="74"/>
                    <a:pt x="31" y="75"/>
                    <a:pt x="30" y="75"/>
                  </a:cubicBezTo>
                  <a:cubicBezTo>
                    <a:pt x="20" y="50"/>
                    <a:pt x="11" y="26"/>
                    <a:pt x="0" y="0"/>
                  </a:cubicBezTo>
                  <a:cubicBezTo>
                    <a:pt x="25" y="0"/>
                    <a:pt x="48" y="0"/>
                    <a:pt x="7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43" name="Freeform 11">
              <a:extLst>
                <a:ext uri="{FF2B5EF4-FFF2-40B4-BE49-F238E27FC236}">
                  <a16:creationId xmlns:a16="http://schemas.microsoft.com/office/drawing/2014/main" id="{FFAFBD4A-E166-574B-1203-5EA797393440}"/>
                </a:ext>
              </a:extLst>
            </p:cNvPr>
            <p:cNvSpPr>
              <a:spLocks/>
            </p:cNvSpPr>
            <p:nvPr/>
          </p:nvSpPr>
          <p:spPr bwMode="auto">
            <a:xfrm>
              <a:off x="2879725" y="2235200"/>
              <a:ext cx="120650" cy="141288"/>
            </a:xfrm>
            <a:custGeom>
              <a:avLst/>
              <a:gdLst>
                <a:gd name="T0" fmla="*/ 0 w 32"/>
                <a:gd name="T1" fmla="*/ 37 h 37"/>
                <a:gd name="T2" fmla="*/ 7 w 32"/>
                <a:gd name="T3" fmla="*/ 2 h 37"/>
                <a:gd name="T4" fmla="*/ 25 w 32"/>
                <a:gd name="T5" fmla="*/ 2 h 37"/>
                <a:gd name="T6" fmla="*/ 32 w 32"/>
                <a:gd name="T7" fmla="*/ 37 h 37"/>
                <a:gd name="T8" fmla="*/ 0 w 32"/>
                <a:gd name="T9" fmla="*/ 37 h 37"/>
              </a:gdLst>
              <a:ahLst/>
              <a:cxnLst>
                <a:cxn ang="0">
                  <a:pos x="T0" y="T1"/>
                </a:cxn>
                <a:cxn ang="0">
                  <a:pos x="T2" y="T3"/>
                </a:cxn>
                <a:cxn ang="0">
                  <a:pos x="T4" y="T5"/>
                </a:cxn>
                <a:cxn ang="0">
                  <a:pos x="T6" y="T7"/>
                </a:cxn>
                <a:cxn ang="0">
                  <a:pos x="T8" y="T9"/>
                </a:cxn>
              </a:cxnLst>
              <a:rect l="0" t="0" r="r" b="b"/>
              <a:pathLst>
                <a:path w="32" h="37">
                  <a:moveTo>
                    <a:pt x="0" y="37"/>
                  </a:moveTo>
                  <a:cubicBezTo>
                    <a:pt x="2" y="24"/>
                    <a:pt x="3" y="12"/>
                    <a:pt x="7" y="2"/>
                  </a:cubicBezTo>
                  <a:cubicBezTo>
                    <a:pt x="8" y="0"/>
                    <a:pt x="24" y="0"/>
                    <a:pt x="25" y="2"/>
                  </a:cubicBezTo>
                  <a:cubicBezTo>
                    <a:pt x="29" y="13"/>
                    <a:pt x="30" y="24"/>
                    <a:pt x="32" y="37"/>
                  </a:cubicBezTo>
                  <a:cubicBezTo>
                    <a:pt x="21" y="37"/>
                    <a:pt x="13" y="37"/>
                    <a:pt x="0" y="37"/>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44" name="Freeform 12">
              <a:extLst>
                <a:ext uri="{FF2B5EF4-FFF2-40B4-BE49-F238E27FC236}">
                  <a16:creationId xmlns:a16="http://schemas.microsoft.com/office/drawing/2014/main" id="{0D1DB4D8-93B5-44D8-F581-CFA9F9ABB352}"/>
                </a:ext>
              </a:extLst>
            </p:cNvPr>
            <p:cNvSpPr>
              <a:spLocks/>
            </p:cNvSpPr>
            <p:nvPr/>
          </p:nvSpPr>
          <p:spPr bwMode="auto">
            <a:xfrm>
              <a:off x="2917825" y="1871663"/>
              <a:ext cx="123825" cy="144463"/>
            </a:xfrm>
            <a:custGeom>
              <a:avLst/>
              <a:gdLst>
                <a:gd name="T0" fmla="*/ 33 w 33"/>
                <a:gd name="T1" fmla="*/ 38 h 38"/>
                <a:gd name="T2" fmla="*/ 0 w 33"/>
                <a:gd name="T3" fmla="*/ 38 h 38"/>
                <a:gd name="T4" fmla="*/ 6 w 33"/>
                <a:gd name="T5" fmla="*/ 3 h 38"/>
                <a:gd name="T6" fmla="*/ 24 w 33"/>
                <a:gd name="T7" fmla="*/ 3 h 38"/>
                <a:gd name="T8" fmla="*/ 33 w 33"/>
                <a:gd name="T9" fmla="*/ 38 h 38"/>
              </a:gdLst>
              <a:ahLst/>
              <a:cxnLst>
                <a:cxn ang="0">
                  <a:pos x="T0" y="T1"/>
                </a:cxn>
                <a:cxn ang="0">
                  <a:pos x="T2" y="T3"/>
                </a:cxn>
                <a:cxn ang="0">
                  <a:pos x="T4" y="T5"/>
                </a:cxn>
                <a:cxn ang="0">
                  <a:pos x="T6" y="T7"/>
                </a:cxn>
                <a:cxn ang="0">
                  <a:pos x="T8" y="T9"/>
                </a:cxn>
              </a:cxnLst>
              <a:rect l="0" t="0" r="r" b="b"/>
              <a:pathLst>
                <a:path w="33" h="38">
                  <a:moveTo>
                    <a:pt x="33" y="38"/>
                  </a:moveTo>
                  <a:cubicBezTo>
                    <a:pt x="20" y="38"/>
                    <a:pt x="12" y="38"/>
                    <a:pt x="0" y="38"/>
                  </a:cubicBezTo>
                  <a:cubicBezTo>
                    <a:pt x="2" y="25"/>
                    <a:pt x="3" y="14"/>
                    <a:pt x="6" y="3"/>
                  </a:cubicBezTo>
                  <a:cubicBezTo>
                    <a:pt x="7" y="1"/>
                    <a:pt x="23" y="0"/>
                    <a:pt x="24" y="3"/>
                  </a:cubicBezTo>
                  <a:cubicBezTo>
                    <a:pt x="28" y="13"/>
                    <a:pt x="30" y="24"/>
                    <a:pt x="33" y="38"/>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45" name="Freeform 13">
              <a:extLst>
                <a:ext uri="{FF2B5EF4-FFF2-40B4-BE49-F238E27FC236}">
                  <a16:creationId xmlns:a16="http://schemas.microsoft.com/office/drawing/2014/main" id="{4DFB5A1A-AFEF-D0C9-99A4-2CEED17FE02F}"/>
                </a:ext>
              </a:extLst>
            </p:cNvPr>
            <p:cNvSpPr>
              <a:spLocks/>
            </p:cNvSpPr>
            <p:nvPr/>
          </p:nvSpPr>
          <p:spPr bwMode="auto">
            <a:xfrm>
              <a:off x="2879725" y="2592388"/>
              <a:ext cx="128588" cy="139700"/>
            </a:xfrm>
            <a:custGeom>
              <a:avLst/>
              <a:gdLst>
                <a:gd name="T0" fmla="*/ 34 w 34"/>
                <a:gd name="T1" fmla="*/ 37 h 37"/>
                <a:gd name="T2" fmla="*/ 0 w 34"/>
                <a:gd name="T3" fmla="*/ 37 h 37"/>
                <a:gd name="T4" fmla="*/ 7 w 34"/>
                <a:gd name="T5" fmla="*/ 3 h 37"/>
                <a:gd name="T6" fmla="*/ 23 w 34"/>
                <a:gd name="T7" fmla="*/ 2 h 37"/>
                <a:gd name="T8" fmla="*/ 34 w 34"/>
                <a:gd name="T9" fmla="*/ 37 h 37"/>
              </a:gdLst>
              <a:ahLst/>
              <a:cxnLst>
                <a:cxn ang="0">
                  <a:pos x="T0" y="T1"/>
                </a:cxn>
                <a:cxn ang="0">
                  <a:pos x="T2" y="T3"/>
                </a:cxn>
                <a:cxn ang="0">
                  <a:pos x="T4" y="T5"/>
                </a:cxn>
                <a:cxn ang="0">
                  <a:pos x="T6" y="T7"/>
                </a:cxn>
                <a:cxn ang="0">
                  <a:pos x="T8" y="T9"/>
                </a:cxn>
              </a:cxnLst>
              <a:rect l="0" t="0" r="r" b="b"/>
              <a:pathLst>
                <a:path w="34" h="37">
                  <a:moveTo>
                    <a:pt x="34" y="37"/>
                  </a:moveTo>
                  <a:cubicBezTo>
                    <a:pt x="21" y="37"/>
                    <a:pt x="13" y="37"/>
                    <a:pt x="0" y="37"/>
                  </a:cubicBezTo>
                  <a:cubicBezTo>
                    <a:pt x="2" y="25"/>
                    <a:pt x="3" y="14"/>
                    <a:pt x="7" y="3"/>
                  </a:cubicBezTo>
                  <a:cubicBezTo>
                    <a:pt x="8" y="1"/>
                    <a:pt x="22" y="0"/>
                    <a:pt x="23" y="2"/>
                  </a:cubicBezTo>
                  <a:cubicBezTo>
                    <a:pt x="28" y="13"/>
                    <a:pt x="30" y="24"/>
                    <a:pt x="34" y="37"/>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46" name="Freeform 14">
              <a:extLst>
                <a:ext uri="{FF2B5EF4-FFF2-40B4-BE49-F238E27FC236}">
                  <a16:creationId xmlns:a16="http://schemas.microsoft.com/office/drawing/2014/main" id="{7343F703-DC6E-F198-1C4A-BF302E8BB56B}"/>
                </a:ext>
              </a:extLst>
            </p:cNvPr>
            <p:cNvSpPr>
              <a:spLocks/>
            </p:cNvSpPr>
            <p:nvPr/>
          </p:nvSpPr>
          <p:spPr bwMode="auto">
            <a:xfrm>
              <a:off x="3495675" y="2232025"/>
              <a:ext cx="79375" cy="144463"/>
            </a:xfrm>
            <a:custGeom>
              <a:avLst/>
              <a:gdLst>
                <a:gd name="T0" fmla="*/ 0 w 21"/>
                <a:gd name="T1" fmla="*/ 38 h 38"/>
                <a:gd name="T2" fmla="*/ 1 w 21"/>
                <a:gd name="T3" fmla="*/ 10 h 38"/>
                <a:gd name="T4" fmla="*/ 9 w 21"/>
                <a:gd name="T5" fmla="*/ 1 h 38"/>
                <a:gd name="T6" fmla="*/ 19 w 21"/>
                <a:gd name="T7" fmla="*/ 10 h 38"/>
                <a:gd name="T8" fmla="*/ 20 w 21"/>
                <a:gd name="T9" fmla="*/ 38 h 38"/>
                <a:gd name="T10" fmla="*/ 0 w 21"/>
                <a:gd name="T11" fmla="*/ 38 h 38"/>
              </a:gdLst>
              <a:ahLst/>
              <a:cxnLst>
                <a:cxn ang="0">
                  <a:pos x="T0" y="T1"/>
                </a:cxn>
                <a:cxn ang="0">
                  <a:pos x="T2" y="T3"/>
                </a:cxn>
                <a:cxn ang="0">
                  <a:pos x="T4" y="T5"/>
                </a:cxn>
                <a:cxn ang="0">
                  <a:pos x="T6" y="T7"/>
                </a:cxn>
                <a:cxn ang="0">
                  <a:pos x="T8" y="T9"/>
                </a:cxn>
                <a:cxn ang="0">
                  <a:pos x="T10" y="T11"/>
                </a:cxn>
              </a:cxnLst>
              <a:rect l="0" t="0" r="r" b="b"/>
              <a:pathLst>
                <a:path w="21" h="38">
                  <a:moveTo>
                    <a:pt x="0" y="38"/>
                  </a:moveTo>
                  <a:cubicBezTo>
                    <a:pt x="0" y="27"/>
                    <a:pt x="0" y="18"/>
                    <a:pt x="1" y="10"/>
                  </a:cubicBezTo>
                  <a:cubicBezTo>
                    <a:pt x="1" y="6"/>
                    <a:pt x="7" y="0"/>
                    <a:pt x="9" y="1"/>
                  </a:cubicBezTo>
                  <a:cubicBezTo>
                    <a:pt x="13" y="2"/>
                    <a:pt x="19" y="6"/>
                    <a:pt x="19" y="10"/>
                  </a:cubicBezTo>
                  <a:cubicBezTo>
                    <a:pt x="21" y="19"/>
                    <a:pt x="20" y="28"/>
                    <a:pt x="20" y="38"/>
                  </a:cubicBezTo>
                  <a:cubicBezTo>
                    <a:pt x="13" y="38"/>
                    <a:pt x="7" y="38"/>
                    <a:pt x="0" y="38"/>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47" name="Freeform 15">
              <a:extLst>
                <a:ext uri="{FF2B5EF4-FFF2-40B4-BE49-F238E27FC236}">
                  <a16:creationId xmlns:a16="http://schemas.microsoft.com/office/drawing/2014/main" id="{78F54583-6B08-AB3C-04AD-F80D546BD5E3}"/>
                </a:ext>
              </a:extLst>
            </p:cNvPr>
            <p:cNvSpPr>
              <a:spLocks/>
            </p:cNvSpPr>
            <p:nvPr/>
          </p:nvSpPr>
          <p:spPr bwMode="auto">
            <a:xfrm>
              <a:off x="2557463" y="2235200"/>
              <a:ext cx="79375" cy="141288"/>
            </a:xfrm>
            <a:custGeom>
              <a:avLst/>
              <a:gdLst>
                <a:gd name="T0" fmla="*/ 20 w 21"/>
                <a:gd name="T1" fmla="*/ 37 h 37"/>
                <a:gd name="T2" fmla="*/ 1 w 21"/>
                <a:gd name="T3" fmla="*/ 37 h 37"/>
                <a:gd name="T4" fmla="*/ 2 w 21"/>
                <a:gd name="T5" fmla="*/ 7 h 37"/>
                <a:gd name="T6" fmla="*/ 12 w 21"/>
                <a:gd name="T7" fmla="*/ 0 h 37"/>
                <a:gd name="T8" fmla="*/ 20 w 21"/>
                <a:gd name="T9" fmla="*/ 8 h 37"/>
                <a:gd name="T10" fmla="*/ 20 w 21"/>
                <a:gd name="T11" fmla="*/ 37 h 37"/>
              </a:gdLst>
              <a:ahLst/>
              <a:cxnLst>
                <a:cxn ang="0">
                  <a:pos x="T0" y="T1"/>
                </a:cxn>
                <a:cxn ang="0">
                  <a:pos x="T2" y="T3"/>
                </a:cxn>
                <a:cxn ang="0">
                  <a:pos x="T4" y="T5"/>
                </a:cxn>
                <a:cxn ang="0">
                  <a:pos x="T6" y="T7"/>
                </a:cxn>
                <a:cxn ang="0">
                  <a:pos x="T8" y="T9"/>
                </a:cxn>
                <a:cxn ang="0">
                  <a:pos x="T10" y="T11"/>
                </a:cxn>
              </a:cxnLst>
              <a:rect l="0" t="0" r="r" b="b"/>
              <a:pathLst>
                <a:path w="21" h="37">
                  <a:moveTo>
                    <a:pt x="20" y="37"/>
                  </a:moveTo>
                  <a:cubicBezTo>
                    <a:pt x="14" y="37"/>
                    <a:pt x="8" y="37"/>
                    <a:pt x="1" y="37"/>
                  </a:cubicBezTo>
                  <a:cubicBezTo>
                    <a:pt x="1" y="27"/>
                    <a:pt x="0" y="17"/>
                    <a:pt x="2" y="7"/>
                  </a:cubicBezTo>
                  <a:cubicBezTo>
                    <a:pt x="2" y="4"/>
                    <a:pt x="8" y="0"/>
                    <a:pt x="12" y="0"/>
                  </a:cubicBezTo>
                  <a:cubicBezTo>
                    <a:pt x="14" y="0"/>
                    <a:pt x="20" y="5"/>
                    <a:pt x="20" y="8"/>
                  </a:cubicBezTo>
                  <a:cubicBezTo>
                    <a:pt x="21" y="17"/>
                    <a:pt x="20" y="26"/>
                    <a:pt x="20" y="37"/>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48" name="Freeform 16">
              <a:extLst>
                <a:ext uri="{FF2B5EF4-FFF2-40B4-BE49-F238E27FC236}">
                  <a16:creationId xmlns:a16="http://schemas.microsoft.com/office/drawing/2014/main" id="{13E11C70-D898-9B76-6251-65FCE16E4E7D}"/>
                </a:ext>
              </a:extLst>
            </p:cNvPr>
            <p:cNvSpPr>
              <a:spLocks/>
            </p:cNvSpPr>
            <p:nvPr/>
          </p:nvSpPr>
          <p:spPr bwMode="auto">
            <a:xfrm>
              <a:off x="3205163" y="2232025"/>
              <a:ext cx="82550" cy="144463"/>
            </a:xfrm>
            <a:custGeom>
              <a:avLst/>
              <a:gdLst>
                <a:gd name="T0" fmla="*/ 21 w 22"/>
                <a:gd name="T1" fmla="*/ 38 h 38"/>
                <a:gd name="T2" fmla="*/ 1 w 22"/>
                <a:gd name="T3" fmla="*/ 38 h 38"/>
                <a:gd name="T4" fmla="*/ 2 w 22"/>
                <a:gd name="T5" fmla="*/ 10 h 38"/>
                <a:gd name="T6" fmla="*/ 11 w 22"/>
                <a:gd name="T7" fmla="*/ 0 h 38"/>
                <a:gd name="T8" fmla="*/ 20 w 22"/>
                <a:gd name="T9" fmla="*/ 11 h 38"/>
                <a:gd name="T10" fmla="*/ 21 w 22"/>
                <a:gd name="T11" fmla="*/ 38 h 38"/>
              </a:gdLst>
              <a:ahLst/>
              <a:cxnLst>
                <a:cxn ang="0">
                  <a:pos x="T0" y="T1"/>
                </a:cxn>
                <a:cxn ang="0">
                  <a:pos x="T2" y="T3"/>
                </a:cxn>
                <a:cxn ang="0">
                  <a:pos x="T4" y="T5"/>
                </a:cxn>
                <a:cxn ang="0">
                  <a:pos x="T6" y="T7"/>
                </a:cxn>
                <a:cxn ang="0">
                  <a:pos x="T8" y="T9"/>
                </a:cxn>
                <a:cxn ang="0">
                  <a:pos x="T10" y="T11"/>
                </a:cxn>
              </a:cxnLst>
              <a:rect l="0" t="0" r="r" b="b"/>
              <a:pathLst>
                <a:path w="22" h="38">
                  <a:moveTo>
                    <a:pt x="21" y="38"/>
                  </a:moveTo>
                  <a:cubicBezTo>
                    <a:pt x="13" y="38"/>
                    <a:pt x="8" y="38"/>
                    <a:pt x="1" y="38"/>
                  </a:cubicBezTo>
                  <a:cubicBezTo>
                    <a:pt x="1" y="28"/>
                    <a:pt x="0" y="19"/>
                    <a:pt x="2" y="10"/>
                  </a:cubicBezTo>
                  <a:cubicBezTo>
                    <a:pt x="2" y="6"/>
                    <a:pt x="8" y="3"/>
                    <a:pt x="11" y="0"/>
                  </a:cubicBezTo>
                  <a:cubicBezTo>
                    <a:pt x="14" y="3"/>
                    <a:pt x="20" y="7"/>
                    <a:pt x="20" y="11"/>
                  </a:cubicBezTo>
                  <a:cubicBezTo>
                    <a:pt x="22" y="19"/>
                    <a:pt x="21" y="28"/>
                    <a:pt x="21" y="38"/>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49" name="Freeform 17">
              <a:extLst>
                <a:ext uri="{FF2B5EF4-FFF2-40B4-BE49-F238E27FC236}">
                  <a16:creationId xmlns:a16="http://schemas.microsoft.com/office/drawing/2014/main" id="{2428EB9E-8D38-EF4D-F204-D4FDE460F9CB}"/>
                </a:ext>
              </a:extLst>
            </p:cNvPr>
            <p:cNvSpPr>
              <a:spLocks/>
            </p:cNvSpPr>
            <p:nvPr/>
          </p:nvSpPr>
          <p:spPr bwMode="auto">
            <a:xfrm>
              <a:off x="2303463" y="1871663"/>
              <a:ext cx="84138" cy="139700"/>
            </a:xfrm>
            <a:custGeom>
              <a:avLst/>
              <a:gdLst>
                <a:gd name="T0" fmla="*/ 1 w 22"/>
                <a:gd name="T1" fmla="*/ 37 h 37"/>
                <a:gd name="T2" fmla="*/ 2 w 22"/>
                <a:gd name="T3" fmla="*/ 10 h 37"/>
                <a:gd name="T4" fmla="*/ 11 w 22"/>
                <a:gd name="T5" fmla="*/ 0 h 37"/>
                <a:gd name="T6" fmla="*/ 20 w 22"/>
                <a:gd name="T7" fmla="*/ 10 h 37"/>
                <a:gd name="T8" fmla="*/ 21 w 22"/>
                <a:gd name="T9" fmla="*/ 37 h 37"/>
                <a:gd name="T10" fmla="*/ 1 w 22"/>
                <a:gd name="T11" fmla="*/ 37 h 37"/>
              </a:gdLst>
              <a:ahLst/>
              <a:cxnLst>
                <a:cxn ang="0">
                  <a:pos x="T0" y="T1"/>
                </a:cxn>
                <a:cxn ang="0">
                  <a:pos x="T2" y="T3"/>
                </a:cxn>
                <a:cxn ang="0">
                  <a:pos x="T4" y="T5"/>
                </a:cxn>
                <a:cxn ang="0">
                  <a:pos x="T6" y="T7"/>
                </a:cxn>
                <a:cxn ang="0">
                  <a:pos x="T8" y="T9"/>
                </a:cxn>
                <a:cxn ang="0">
                  <a:pos x="T10" y="T11"/>
                </a:cxn>
              </a:cxnLst>
              <a:rect l="0" t="0" r="r" b="b"/>
              <a:pathLst>
                <a:path w="22" h="37">
                  <a:moveTo>
                    <a:pt x="1" y="37"/>
                  </a:moveTo>
                  <a:cubicBezTo>
                    <a:pt x="1" y="27"/>
                    <a:pt x="0" y="19"/>
                    <a:pt x="2" y="10"/>
                  </a:cubicBezTo>
                  <a:cubicBezTo>
                    <a:pt x="2" y="6"/>
                    <a:pt x="8" y="3"/>
                    <a:pt x="11" y="0"/>
                  </a:cubicBezTo>
                  <a:cubicBezTo>
                    <a:pt x="14" y="3"/>
                    <a:pt x="20" y="6"/>
                    <a:pt x="20" y="10"/>
                  </a:cubicBezTo>
                  <a:cubicBezTo>
                    <a:pt x="22" y="19"/>
                    <a:pt x="21" y="27"/>
                    <a:pt x="21" y="37"/>
                  </a:cubicBezTo>
                  <a:cubicBezTo>
                    <a:pt x="14" y="37"/>
                    <a:pt x="9" y="37"/>
                    <a:pt x="1" y="37"/>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50" name="Freeform 18">
              <a:extLst>
                <a:ext uri="{FF2B5EF4-FFF2-40B4-BE49-F238E27FC236}">
                  <a16:creationId xmlns:a16="http://schemas.microsoft.com/office/drawing/2014/main" id="{80BB8220-D82D-CE05-60AB-FD2849A5FB09}"/>
                </a:ext>
              </a:extLst>
            </p:cNvPr>
            <p:cNvSpPr>
              <a:spLocks/>
            </p:cNvSpPr>
            <p:nvPr/>
          </p:nvSpPr>
          <p:spPr bwMode="auto">
            <a:xfrm>
              <a:off x="2595563" y="1871663"/>
              <a:ext cx="79375" cy="139700"/>
            </a:xfrm>
            <a:custGeom>
              <a:avLst/>
              <a:gdLst>
                <a:gd name="T0" fmla="*/ 20 w 21"/>
                <a:gd name="T1" fmla="*/ 37 h 37"/>
                <a:gd name="T2" fmla="*/ 1 w 21"/>
                <a:gd name="T3" fmla="*/ 37 h 37"/>
                <a:gd name="T4" fmla="*/ 1 w 21"/>
                <a:gd name="T5" fmla="*/ 10 h 37"/>
                <a:gd name="T6" fmla="*/ 10 w 21"/>
                <a:gd name="T7" fmla="*/ 0 h 37"/>
                <a:gd name="T8" fmla="*/ 19 w 21"/>
                <a:gd name="T9" fmla="*/ 10 h 37"/>
                <a:gd name="T10" fmla="*/ 20 w 21"/>
                <a:gd name="T11" fmla="*/ 37 h 37"/>
              </a:gdLst>
              <a:ahLst/>
              <a:cxnLst>
                <a:cxn ang="0">
                  <a:pos x="T0" y="T1"/>
                </a:cxn>
                <a:cxn ang="0">
                  <a:pos x="T2" y="T3"/>
                </a:cxn>
                <a:cxn ang="0">
                  <a:pos x="T4" y="T5"/>
                </a:cxn>
                <a:cxn ang="0">
                  <a:pos x="T6" y="T7"/>
                </a:cxn>
                <a:cxn ang="0">
                  <a:pos x="T8" y="T9"/>
                </a:cxn>
                <a:cxn ang="0">
                  <a:pos x="T10" y="T11"/>
                </a:cxn>
              </a:cxnLst>
              <a:rect l="0" t="0" r="r" b="b"/>
              <a:pathLst>
                <a:path w="21" h="37">
                  <a:moveTo>
                    <a:pt x="20" y="37"/>
                  </a:moveTo>
                  <a:cubicBezTo>
                    <a:pt x="13" y="37"/>
                    <a:pt x="7" y="37"/>
                    <a:pt x="1" y="37"/>
                  </a:cubicBezTo>
                  <a:cubicBezTo>
                    <a:pt x="1" y="28"/>
                    <a:pt x="0" y="19"/>
                    <a:pt x="1" y="10"/>
                  </a:cubicBezTo>
                  <a:cubicBezTo>
                    <a:pt x="2" y="6"/>
                    <a:pt x="7" y="3"/>
                    <a:pt x="10" y="0"/>
                  </a:cubicBezTo>
                  <a:cubicBezTo>
                    <a:pt x="13" y="3"/>
                    <a:pt x="19" y="6"/>
                    <a:pt x="19" y="10"/>
                  </a:cubicBezTo>
                  <a:cubicBezTo>
                    <a:pt x="21" y="18"/>
                    <a:pt x="20" y="27"/>
                    <a:pt x="20" y="37"/>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51" name="Freeform 19">
              <a:extLst>
                <a:ext uri="{FF2B5EF4-FFF2-40B4-BE49-F238E27FC236}">
                  <a16:creationId xmlns:a16="http://schemas.microsoft.com/office/drawing/2014/main" id="{44B6C7B0-4EDB-D1AB-A849-CF2E59B58E45}"/>
                </a:ext>
              </a:extLst>
            </p:cNvPr>
            <p:cNvSpPr>
              <a:spLocks/>
            </p:cNvSpPr>
            <p:nvPr/>
          </p:nvSpPr>
          <p:spPr bwMode="auto">
            <a:xfrm>
              <a:off x="3492500" y="2592388"/>
              <a:ext cx="82550" cy="139700"/>
            </a:xfrm>
            <a:custGeom>
              <a:avLst/>
              <a:gdLst>
                <a:gd name="T0" fmla="*/ 21 w 22"/>
                <a:gd name="T1" fmla="*/ 37 h 37"/>
                <a:gd name="T2" fmla="*/ 1 w 22"/>
                <a:gd name="T3" fmla="*/ 37 h 37"/>
                <a:gd name="T4" fmla="*/ 2 w 22"/>
                <a:gd name="T5" fmla="*/ 13 h 37"/>
                <a:gd name="T6" fmla="*/ 11 w 22"/>
                <a:gd name="T7" fmla="*/ 0 h 37"/>
                <a:gd name="T8" fmla="*/ 21 w 22"/>
                <a:gd name="T9" fmla="*/ 12 h 37"/>
                <a:gd name="T10" fmla="*/ 21 w 22"/>
                <a:gd name="T11" fmla="*/ 37 h 37"/>
              </a:gdLst>
              <a:ahLst/>
              <a:cxnLst>
                <a:cxn ang="0">
                  <a:pos x="T0" y="T1"/>
                </a:cxn>
                <a:cxn ang="0">
                  <a:pos x="T2" y="T3"/>
                </a:cxn>
                <a:cxn ang="0">
                  <a:pos x="T4" y="T5"/>
                </a:cxn>
                <a:cxn ang="0">
                  <a:pos x="T6" y="T7"/>
                </a:cxn>
                <a:cxn ang="0">
                  <a:pos x="T8" y="T9"/>
                </a:cxn>
                <a:cxn ang="0">
                  <a:pos x="T10" y="T11"/>
                </a:cxn>
              </a:cxnLst>
              <a:rect l="0" t="0" r="r" b="b"/>
              <a:pathLst>
                <a:path w="22" h="37">
                  <a:moveTo>
                    <a:pt x="21" y="37"/>
                  </a:moveTo>
                  <a:cubicBezTo>
                    <a:pt x="13" y="37"/>
                    <a:pt x="8" y="37"/>
                    <a:pt x="1" y="37"/>
                  </a:cubicBezTo>
                  <a:cubicBezTo>
                    <a:pt x="1" y="29"/>
                    <a:pt x="0" y="20"/>
                    <a:pt x="2" y="13"/>
                  </a:cubicBezTo>
                  <a:cubicBezTo>
                    <a:pt x="3" y="8"/>
                    <a:pt x="7" y="4"/>
                    <a:pt x="11" y="0"/>
                  </a:cubicBezTo>
                  <a:cubicBezTo>
                    <a:pt x="14" y="4"/>
                    <a:pt x="20" y="7"/>
                    <a:pt x="21" y="12"/>
                  </a:cubicBezTo>
                  <a:cubicBezTo>
                    <a:pt x="22" y="20"/>
                    <a:pt x="21" y="28"/>
                    <a:pt x="21" y="37"/>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52" name="Freeform 20">
              <a:extLst>
                <a:ext uri="{FF2B5EF4-FFF2-40B4-BE49-F238E27FC236}">
                  <a16:creationId xmlns:a16="http://schemas.microsoft.com/office/drawing/2014/main" id="{47D46081-0EEA-206A-01AE-D1ED4EEF8469}"/>
                </a:ext>
              </a:extLst>
            </p:cNvPr>
            <p:cNvSpPr>
              <a:spLocks/>
            </p:cNvSpPr>
            <p:nvPr/>
          </p:nvSpPr>
          <p:spPr bwMode="auto">
            <a:xfrm>
              <a:off x="2557463" y="2592388"/>
              <a:ext cx="82550" cy="139700"/>
            </a:xfrm>
            <a:custGeom>
              <a:avLst/>
              <a:gdLst>
                <a:gd name="T0" fmla="*/ 21 w 22"/>
                <a:gd name="T1" fmla="*/ 37 h 37"/>
                <a:gd name="T2" fmla="*/ 1 w 22"/>
                <a:gd name="T3" fmla="*/ 37 h 37"/>
                <a:gd name="T4" fmla="*/ 1 w 22"/>
                <a:gd name="T5" fmla="*/ 11 h 37"/>
                <a:gd name="T6" fmla="*/ 11 w 22"/>
                <a:gd name="T7" fmla="*/ 0 h 37"/>
                <a:gd name="T8" fmla="*/ 20 w 22"/>
                <a:gd name="T9" fmla="*/ 11 h 37"/>
                <a:gd name="T10" fmla="*/ 21 w 22"/>
                <a:gd name="T11" fmla="*/ 37 h 37"/>
              </a:gdLst>
              <a:ahLst/>
              <a:cxnLst>
                <a:cxn ang="0">
                  <a:pos x="T0" y="T1"/>
                </a:cxn>
                <a:cxn ang="0">
                  <a:pos x="T2" y="T3"/>
                </a:cxn>
                <a:cxn ang="0">
                  <a:pos x="T4" y="T5"/>
                </a:cxn>
                <a:cxn ang="0">
                  <a:pos x="T6" y="T7"/>
                </a:cxn>
                <a:cxn ang="0">
                  <a:pos x="T8" y="T9"/>
                </a:cxn>
                <a:cxn ang="0">
                  <a:pos x="T10" y="T11"/>
                </a:cxn>
              </a:cxnLst>
              <a:rect l="0" t="0" r="r" b="b"/>
              <a:pathLst>
                <a:path w="22" h="37">
                  <a:moveTo>
                    <a:pt x="21" y="37"/>
                  </a:moveTo>
                  <a:cubicBezTo>
                    <a:pt x="13" y="37"/>
                    <a:pt x="8" y="37"/>
                    <a:pt x="1" y="37"/>
                  </a:cubicBezTo>
                  <a:cubicBezTo>
                    <a:pt x="1" y="28"/>
                    <a:pt x="0" y="19"/>
                    <a:pt x="1" y="11"/>
                  </a:cubicBezTo>
                  <a:cubicBezTo>
                    <a:pt x="2" y="7"/>
                    <a:pt x="8" y="3"/>
                    <a:pt x="11" y="0"/>
                  </a:cubicBezTo>
                  <a:cubicBezTo>
                    <a:pt x="14" y="4"/>
                    <a:pt x="19" y="7"/>
                    <a:pt x="20" y="11"/>
                  </a:cubicBezTo>
                  <a:cubicBezTo>
                    <a:pt x="22" y="19"/>
                    <a:pt x="21" y="27"/>
                    <a:pt x="21" y="37"/>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53" name="Freeform 21">
              <a:extLst>
                <a:ext uri="{FF2B5EF4-FFF2-40B4-BE49-F238E27FC236}">
                  <a16:creationId xmlns:a16="http://schemas.microsoft.com/office/drawing/2014/main" id="{7AFD9D9A-1A72-B5B6-E58F-6DF94E3AA072}"/>
                </a:ext>
              </a:extLst>
            </p:cNvPr>
            <p:cNvSpPr>
              <a:spLocks/>
            </p:cNvSpPr>
            <p:nvPr/>
          </p:nvSpPr>
          <p:spPr bwMode="auto">
            <a:xfrm>
              <a:off x="3208338" y="2595563"/>
              <a:ext cx="76200" cy="136525"/>
            </a:xfrm>
            <a:custGeom>
              <a:avLst/>
              <a:gdLst>
                <a:gd name="T0" fmla="*/ 19 w 20"/>
                <a:gd name="T1" fmla="*/ 36 h 36"/>
                <a:gd name="T2" fmla="*/ 0 w 20"/>
                <a:gd name="T3" fmla="*/ 36 h 36"/>
                <a:gd name="T4" fmla="*/ 1 w 20"/>
                <a:gd name="T5" fmla="*/ 9 h 36"/>
                <a:gd name="T6" fmla="*/ 10 w 20"/>
                <a:gd name="T7" fmla="*/ 0 h 36"/>
                <a:gd name="T8" fmla="*/ 19 w 20"/>
                <a:gd name="T9" fmla="*/ 8 h 36"/>
                <a:gd name="T10" fmla="*/ 19 w 20"/>
                <a:gd name="T11" fmla="*/ 36 h 36"/>
              </a:gdLst>
              <a:ahLst/>
              <a:cxnLst>
                <a:cxn ang="0">
                  <a:pos x="T0" y="T1"/>
                </a:cxn>
                <a:cxn ang="0">
                  <a:pos x="T2" y="T3"/>
                </a:cxn>
                <a:cxn ang="0">
                  <a:pos x="T4" y="T5"/>
                </a:cxn>
                <a:cxn ang="0">
                  <a:pos x="T6" y="T7"/>
                </a:cxn>
                <a:cxn ang="0">
                  <a:pos x="T8" y="T9"/>
                </a:cxn>
                <a:cxn ang="0">
                  <a:pos x="T10" y="T11"/>
                </a:cxn>
              </a:cxnLst>
              <a:rect l="0" t="0" r="r" b="b"/>
              <a:pathLst>
                <a:path w="20" h="36">
                  <a:moveTo>
                    <a:pt x="19" y="36"/>
                  </a:moveTo>
                  <a:cubicBezTo>
                    <a:pt x="13" y="36"/>
                    <a:pt x="7" y="36"/>
                    <a:pt x="0" y="36"/>
                  </a:cubicBezTo>
                  <a:cubicBezTo>
                    <a:pt x="0" y="27"/>
                    <a:pt x="0" y="17"/>
                    <a:pt x="1" y="9"/>
                  </a:cubicBezTo>
                  <a:cubicBezTo>
                    <a:pt x="1" y="5"/>
                    <a:pt x="7" y="0"/>
                    <a:pt x="10" y="0"/>
                  </a:cubicBezTo>
                  <a:cubicBezTo>
                    <a:pt x="13" y="0"/>
                    <a:pt x="18" y="5"/>
                    <a:pt x="19" y="8"/>
                  </a:cubicBezTo>
                  <a:cubicBezTo>
                    <a:pt x="20" y="17"/>
                    <a:pt x="19" y="26"/>
                    <a:pt x="19" y="36"/>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54" name="Freeform 22">
              <a:extLst>
                <a:ext uri="{FF2B5EF4-FFF2-40B4-BE49-F238E27FC236}">
                  <a16:creationId xmlns:a16="http://schemas.microsoft.com/office/drawing/2014/main" id="{7508C33F-CE5E-9FFA-E90C-E8187DE92E68}"/>
                </a:ext>
              </a:extLst>
            </p:cNvPr>
            <p:cNvSpPr>
              <a:spLocks/>
            </p:cNvSpPr>
            <p:nvPr/>
          </p:nvSpPr>
          <p:spPr bwMode="auto">
            <a:xfrm>
              <a:off x="2270125" y="2592388"/>
              <a:ext cx="79375" cy="139700"/>
            </a:xfrm>
            <a:custGeom>
              <a:avLst/>
              <a:gdLst>
                <a:gd name="T0" fmla="*/ 20 w 21"/>
                <a:gd name="T1" fmla="*/ 37 h 37"/>
                <a:gd name="T2" fmla="*/ 1 w 21"/>
                <a:gd name="T3" fmla="*/ 37 h 37"/>
                <a:gd name="T4" fmla="*/ 1 w 21"/>
                <a:gd name="T5" fmla="*/ 10 h 37"/>
                <a:gd name="T6" fmla="*/ 10 w 21"/>
                <a:gd name="T7" fmla="*/ 0 h 37"/>
                <a:gd name="T8" fmla="*/ 20 w 21"/>
                <a:gd name="T9" fmla="*/ 10 h 37"/>
                <a:gd name="T10" fmla="*/ 20 w 21"/>
                <a:gd name="T11" fmla="*/ 37 h 37"/>
              </a:gdLst>
              <a:ahLst/>
              <a:cxnLst>
                <a:cxn ang="0">
                  <a:pos x="T0" y="T1"/>
                </a:cxn>
                <a:cxn ang="0">
                  <a:pos x="T2" y="T3"/>
                </a:cxn>
                <a:cxn ang="0">
                  <a:pos x="T4" y="T5"/>
                </a:cxn>
                <a:cxn ang="0">
                  <a:pos x="T6" y="T7"/>
                </a:cxn>
                <a:cxn ang="0">
                  <a:pos x="T8" y="T9"/>
                </a:cxn>
                <a:cxn ang="0">
                  <a:pos x="T10" y="T11"/>
                </a:cxn>
              </a:cxnLst>
              <a:rect l="0" t="0" r="r" b="b"/>
              <a:pathLst>
                <a:path w="21" h="37">
                  <a:moveTo>
                    <a:pt x="20" y="37"/>
                  </a:moveTo>
                  <a:cubicBezTo>
                    <a:pt x="13" y="37"/>
                    <a:pt x="8" y="37"/>
                    <a:pt x="1" y="37"/>
                  </a:cubicBezTo>
                  <a:cubicBezTo>
                    <a:pt x="1" y="28"/>
                    <a:pt x="0" y="19"/>
                    <a:pt x="1" y="10"/>
                  </a:cubicBezTo>
                  <a:cubicBezTo>
                    <a:pt x="2" y="6"/>
                    <a:pt x="7" y="3"/>
                    <a:pt x="10" y="0"/>
                  </a:cubicBezTo>
                  <a:cubicBezTo>
                    <a:pt x="13" y="3"/>
                    <a:pt x="19" y="6"/>
                    <a:pt x="20" y="10"/>
                  </a:cubicBezTo>
                  <a:cubicBezTo>
                    <a:pt x="21" y="18"/>
                    <a:pt x="20" y="27"/>
                    <a:pt x="20" y="37"/>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55" name="Freeform 23">
              <a:extLst>
                <a:ext uri="{FF2B5EF4-FFF2-40B4-BE49-F238E27FC236}">
                  <a16:creationId xmlns:a16="http://schemas.microsoft.com/office/drawing/2014/main" id="{58A3297F-2E5F-A3A0-9F7B-ED483A404A62}"/>
                </a:ext>
              </a:extLst>
            </p:cNvPr>
            <p:cNvSpPr>
              <a:spLocks/>
            </p:cNvSpPr>
            <p:nvPr/>
          </p:nvSpPr>
          <p:spPr bwMode="auto">
            <a:xfrm>
              <a:off x="2273300" y="2239963"/>
              <a:ext cx="73025" cy="142875"/>
            </a:xfrm>
            <a:custGeom>
              <a:avLst/>
              <a:gdLst>
                <a:gd name="T0" fmla="*/ 15 w 19"/>
                <a:gd name="T1" fmla="*/ 32 h 38"/>
                <a:gd name="T2" fmla="*/ 0 w 19"/>
                <a:gd name="T3" fmla="*/ 38 h 38"/>
                <a:gd name="T4" fmla="*/ 1 w 19"/>
                <a:gd name="T5" fmla="*/ 5 h 38"/>
                <a:gd name="T6" fmla="*/ 9 w 19"/>
                <a:gd name="T7" fmla="*/ 1 h 38"/>
                <a:gd name="T8" fmla="*/ 18 w 19"/>
                <a:gd name="T9" fmla="*/ 13 h 38"/>
                <a:gd name="T10" fmla="*/ 15 w 19"/>
                <a:gd name="T11" fmla="*/ 32 h 38"/>
              </a:gdLst>
              <a:ahLst/>
              <a:cxnLst>
                <a:cxn ang="0">
                  <a:pos x="T0" y="T1"/>
                </a:cxn>
                <a:cxn ang="0">
                  <a:pos x="T2" y="T3"/>
                </a:cxn>
                <a:cxn ang="0">
                  <a:pos x="T4" y="T5"/>
                </a:cxn>
                <a:cxn ang="0">
                  <a:pos x="T6" y="T7"/>
                </a:cxn>
                <a:cxn ang="0">
                  <a:pos x="T8" y="T9"/>
                </a:cxn>
                <a:cxn ang="0">
                  <a:pos x="T10" y="T11"/>
                </a:cxn>
              </a:cxnLst>
              <a:rect l="0" t="0" r="r" b="b"/>
              <a:pathLst>
                <a:path w="19" h="38">
                  <a:moveTo>
                    <a:pt x="15" y="32"/>
                  </a:moveTo>
                  <a:cubicBezTo>
                    <a:pt x="11" y="33"/>
                    <a:pt x="7" y="35"/>
                    <a:pt x="0" y="38"/>
                  </a:cubicBezTo>
                  <a:cubicBezTo>
                    <a:pt x="0" y="26"/>
                    <a:pt x="0" y="15"/>
                    <a:pt x="1" y="5"/>
                  </a:cubicBezTo>
                  <a:cubicBezTo>
                    <a:pt x="1" y="3"/>
                    <a:pt x="8" y="0"/>
                    <a:pt x="9" y="1"/>
                  </a:cubicBezTo>
                  <a:cubicBezTo>
                    <a:pt x="13" y="4"/>
                    <a:pt x="18" y="8"/>
                    <a:pt x="18" y="13"/>
                  </a:cubicBezTo>
                  <a:cubicBezTo>
                    <a:pt x="19" y="18"/>
                    <a:pt x="16" y="24"/>
                    <a:pt x="15" y="32"/>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grpSp>
      <p:grpSp>
        <p:nvGrpSpPr>
          <p:cNvPr id="56" name="Grupo 55">
            <a:extLst>
              <a:ext uri="{FF2B5EF4-FFF2-40B4-BE49-F238E27FC236}">
                <a16:creationId xmlns:a16="http://schemas.microsoft.com/office/drawing/2014/main" id="{FEDDCA61-3B51-7A6F-D84E-3044C444BF23}"/>
              </a:ext>
            </a:extLst>
          </p:cNvPr>
          <p:cNvGrpSpPr/>
          <p:nvPr/>
        </p:nvGrpSpPr>
        <p:grpSpPr>
          <a:xfrm>
            <a:off x="5035025" y="2520118"/>
            <a:ext cx="2467847" cy="1645231"/>
            <a:chOff x="1841500" y="1298575"/>
            <a:chExt cx="2157413" cy="1438275"/>
          </a:xfrm>
          <a:solidFill>
            <a:schemeClr val="bg1">
              <a:lumMod val="65000"/>
            </a:schemeClr>
          </a:solidFill>
        </p:grpSpPr>
        <p:sp>
          <p:nvSpPr>
            <p:cNvPr id="57" name="Freeform 4">
              <a:extLst>
                <a:ext uri="{FF2B5EF4-FFF2-40B4-BE49-F238E27FC236}">
                  <a16:creationId xmlns:a16="http://schemas.microsoft.com/office/drawing/2014/main" id="{A8F6DFDB-7DA0-16EF-1135-C606AF1C0FAB}"/>
                </a:ext>
              </a:extLst>
            </p:cNvPr>
            <p:cNvSpPr>
              <a:spLocks/>
            </p:cNvSpPr>
            <p:nvPr/>
          </p:nvSpPr>
          <p:spPr bwMode="auto">
            <a:xfrm>
              <a:off x="1841500" y="2444750"/>
              <a:ext cx="1927225" cy="292100"/>
            </a:xfrm>
            <a:custGeom>
              <a:avLst/>
              <a:gdLst>
                <a:gd name="T0" fmla="*/ 0 w 509"/>
                <a:gd name="T1" fmla="*/ 1 h 77"/>
                <a:gd name="T2" fmla="*/ 463 w 509"/>
                <a:gd name="T3" fmla="*/ 0 h 77"/>
                <a:gd name="T4" fmla="*/ 485 w 509"/>
                <a:gd name="T5" fmla="*/ 16 h 77"/>
                <a:gd name="T6" fmla="*/ 509 w 509"/>
                <a:gd name="T7" fmla="*/ 76 h 77"/>
                <a:gd name="T8" fmla="*/ 475 w 509"/>
                <a:gd name="T9" fmla="*/ 76 h 77"/>
                <a:gd name="T10" fmla="*/ 475 w 509"/>
                <a:gd name="T11" fmla="*/ 48 h 77"/>
                <a:gd name="T12" fmla="*/ 447 w 509"/>
                <a:gd name="T13" fmla="*/ 21 h 77"/>
                <a:gd name="T14" fmla="*/ 419 w 509"/>
                <a:gd name="T15" fmla="*/ 48 h 77"/>
                <a:gd name="T16" fmla="*/ 419 w 509"/>
                <a:gd name="T17" fmla="*/ 76 h 77"/>
                <a:gd name="T18" fmla="*/ 399 w 509"/>
                <a:gd name="T19" fmla="*/ 76 h 77"/>
                <a:gd name="T20" fmla="*/ 399 w 509"/>
                <a:gd name="T21" fmla="*/ 50 h 77"/>
                <a:gd name="T22" fmla="*/ 371 w 509"/>
                <a:gd name="T23" fmla="*/ 20 h 77"/>
                <a:gd name="T24" fmla="*/ 343 w 509"/>
                <a:gd name="T25" fmla="*/ 49 h 77"/>
                <a:gd name="T26" fmla="*/ 343 w 509"/>
                <a:gd name="T27" fmla="*/ 76 h 77"/>
                <a:gd name="T28" fmla="*/ 323 w 509"/>
                <a:gd name="T29" fmla="*/ 76 h 77"/>
                <a:gd name="T30" fmla="*/ 323 w 509"/>
                <a:gd name="T31" fmla="*/ 52 h 77"/>
                <a:gd name="T32" fmla="*/ 291 w 509"/>
                <a:gd name="T33" fmla="*/ 21 h 77"/>
                <a:gd name="T34" fmla="*/ 257 w 509"/>
                <a:gd name="T35" fmla="*/ 52 h 77"/>
                <a:gd name="T36" fmla="*/ 257 w 509"/>
                <a:gd name="T37" fmla="*/ 76 h 77"/>
                <a:gd name="T38" fmla="*/ 228 w 509"/>
                <a:gd name="T39" fmla="*/ 76 h 77"/>
                <a:gd name="T40" fmla="*/ 228 w 509"/>
                <a:gd name="T41" fmla="*/ 49 h 77"/>
                <a:gd name="T42" fmla="*/ 201 w 509"/>
                <a:gd name="T43" fmla="*/ 20 h 77"/>
                <a:gd name="T44" fmla="*/ 172 w 509"/>
                <a:gd name="T45" fmla="*/ 48 h 77"/>
                <a:gd name="T46" fmla="*/ 172 w 509"/>
                <a:gd name="T47" fmla="*/ 76 h 77"/>
                <a:gd name="T48" fmla="*/ 152 w 509"/>
                <a:gd name="T49" fmla="*/ 76 h 77"/>
                <a:gd name="T50" fmla="*/ 152 w 509"/>
                <a:gd name="T51" fmla="*/ 49 h 77"/>
                <a:gd name="T52" fmla="*/ 125 w 509"/>
                <a:gd name="T53" fmla="*/ 21 h 77"/>
                <a:gd name="T54" fmla="*/ 96 w 509"/>
                <a:gd name="T55" fmla="*/ 48 h 77"/>
                <a:gd name="T56" fmla="*/ 96 w 509"/>
                <a:gd name="T57" fmla="*/ 76 h 77"/>
                <a:gd name="T58" fmla="*/ 76 w 509"/>
                <a:gd name="T59" fmla="*/ 77 h 77"/>
                <a:gd name="T60" fmla="*/ 76 w 509"/>
                <a:gd name="T61" fmla="*/ 21 h 77"/>
                <a:gd name="T62" fmla="*/ 58 w 509"/>
                <a:gd name="T63" fmla="*/ 21 h 77"/>
                <a:gd name="T64" fmla="*/ 58 w 509"/>
                <a:gd name="T65" fmla="*/ 76 h 77"/>
                <a:gd name="T66" fmla="*/ 38 w 509"/>
                <a:gd name="T67" fmla="*/ 76 h 77"/>
                <a:gd name="T68" fmla="*/ 38 w 509"/>
                <a:gd name="T69" fmla="*/ 21 h 77"/>
                <a:gd name="T70" fmla="*/ 20 w 509"/>
                <a:gd name="T71" fmla="*/ 21 h 77"/>
                <a:gd name="T72" fmla="*/ 20 w 509"/>
                <a:gd name="T73" fmla="*/ 76 h 77"/>
                <a:gd name="T74" fmla="*/ 0 w 509"/>
                <a:gd name="T75" fmla="*/ 76 h 77"/>
                <a:gd name="T76" fmla="*/ 0 w 509"/>
                <a:gd name="T77" fmla="*/ 1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09" h="77">
                  <a:moveTo>
                    <a:pt x="0" y="1"/>
                  </a:moveTo>
                  <a:cubicBezTo>
                    <a:pt x="154" y="1"/>
                    <a:pt x="309" y="1"/>
                    <a:pt x="463" y="0"/>
                  </a:cubicBezTo>
                  <a:cubicBezTo>
                    <a:pt x="476" y="0"/>
                    <a:pt x="481" y="4"/>
                    <a:pt x="485" y="16"/>
                  </a:cubicBezTo>
                  <a:cubicBezTo>
                    <a:pt x="492" y="36"/>
                    <a:pt x="500" y="55"/>
                    <a:pt x="509" y="76"/>
                  </a:cubicBezTo>
                  <a:cubicBezTo>
                    <a:pt x="497" y="76"/>
                    <a:pt x="487" y="76"/>
                    <a:pt x="475" y="76"/>
                  </a:cubicBezTo>
                  <a:cubicBezTo>
                    <a:pt x="475" y="66"/>
                    <a:pt x="475" y="57"/>
                    <a:pt x="475" y="48"/>
                  </a:cubicBezTo>
                  <a:cubicBezTo>
                    <a:pt x="474" y="32"/>
                    <a:pt x="463" y="21"/>
                    <a:pt x="447" y="21"/>
                  </a:cubicBezTo>
                  <a:cubicBezTo>
                    <a:pt x="431" y="20"/>
                    <a:pt x="420" y="31"/>
                    <a:pt x="419" y="48"/>
                  </a:cubicBezTo>
                  <a:cubicBezTo>
                    <a:pt x="419" y="57"/>
                    <a:pt x="419" y="66"/>
                    <a:pt x="419" y="76"/>
                  </a:cubicBezTo>
                  <a:cubicBezTo>
                    <a:pt x="412" y="76"/>
                    <a:pt x="406" y="76"/>
                    <a:pt x="399" y="76"/>
                  </a:cubicBezTo>
                  <a:cubicBezTo>
                    <a:pt x="399" y="67"/>
                    <a:pt x="400" y="58"/>
                    <a:pt x="399" y="50"/>
                  </a:cubicBezTo>
                  <a:cubicBezTo>
                    <a:pt x="399" y="32"/>
                    <a:pt x="387" y="21"/>
                    <a:pt x="371" y="20"/>
                  </a:cubicBezTo>
                  <a:cubicBezTo>
                    <a:pt x="355" y="20"/>
                    <a:pt x="344" y="32"/>
                    <a:pt x="343" y="49"/>
                  </a:cubicBezTo>
                  <a:cubicBezTo>
                    <a:pt x="343" y="58"/>
                    <a:pt x="343" y="66"/>
                    <a:pt x="343" y="76"/>
                  </a:cubicBezTo>
                  <a:cubicBezTo>
                    <a:pt x="336" y="76"/>
                    <a:pt x="331" y="76"/>
                    <a:pt x="323" y="76"/>
                  </a:cubicBezTo>
                  <a:cubicBezTo>
                    <a:pt x="323" y="68"/>
                    <a:pt x="324" y="60"/>
                    <a:pt x="323" y="52"/>
                  </a:cubicBezTo>
                  <a:cubicBezTo>
                    <a:pt x="323" y="33"/>
                    <a:pt x="310" y="21"/>
                    <a:pt x="291" y="21"/>
                  </a:cubicBezTo>
                  <a:cubicBezTo>
                    <a:pt x="270" y="20"/>
                    <a:pt x="257" y="32"/>
                    <a:pt x="257" y="52"/>
                  </a:cubicBezTo>
                  <a:cubicBezTo>
                    <a:pt x="256" y="60"/>
                    <a:pt x="257" y="67"/>
                    <a:pt x="257" y="76"/>
                  </a:cubicBezTo>
                  <a:cubicBezTo>
                    <a:pt x="247" y="76"/>
                    <a:pt x="239" y="76"/>
                    <a:pt x="228" y="76"/>
                  </a:cubicBezTo>
                  <a:cubicBezTo>
                    <a:pt x="228" y="67"/>
                    <a:pt x="228" y="58"/>
                    <a:pt x="228" y="49"/>
                  </a:cubicBezTo>
                  <a:cubicBezTo>
                    <a:pt x="227" y="32"/>
                    <a:pt x="216" y="21"/>
                    <a:pt x="201" y="20"/>
                  </a:cubicBezTo>
                  <a:cubicBezTo>
                    <a:pt x="184" y="20"/>
                    <a:pt x="172" y="31"/>
                    <a:pt x="172" y="48"/>
                  </a:cubicBezTo>
                  <a:cubicBezTo>
                    <a:pt x="171" y="57"/>
                    <a:pt x="172" y="66"/>
                    <a:pt x="172" y="76"/>
                  </a:cubicBezTo>
                  <a:cubicBezTo>
                    <a:pt x="165" y="76"/>
                    <a:pt x="159" y="76"/>
                    <a:pt x="152" y="76"/>
                  </a:cubicBezTo>
                  <a:cubicBezTo>
                    <a:pt x="152" y="67"/>
                    <a:pt x="152" y="58"/>
                    <a:pt x="152" y="49"/>
                  </a:cubicBezTo>
                  <a:cubicBezTo>
                    <a:pt x="151" y="32"/>
                    <a:pt x="140" y="21"/>
                    <a:pt x="125" y="21"/>
                  </a:cubicBezTo>
                  <a:cubicBezTo>
                    <a:pt x="108" y="20"/>
                    <a:pt x="96" y="31"/>
                    <a:pt x="96" y="48"/>
                  </a:cubicBezTo>
                  <a:cubicBezTo>
                    <a:pt x="95" y="57"/>
                    <a:pt x="96" y="66"/>
                    <a:pt x="96" y="76"/>
                  </a:cubicBezTo>
                  <a:cubicBezTo>
                    <a:pt x="89" y="76"/>
                    <a:pt x="83" y="77"/>
                    <a:pt x="76" y="77"/>
                  </a:cubicBezTo>
                  <a:cubicBezTo>
                    <a:pt x="76" y="58"/>
                    <a:pt x="76" y="40"/>
                    <a:pt x="76" y="21"/>
                  </a:cubicBezTo>
                  <a:cubicBezTo>
                    <a:pt x="69" y="21"/>
                    <a:pt x="65" y="21"/>
                    <a:pt x="58" y="21"/>
                  </a:cubicBezTo>
                  <a:cubicBezTo>
                    <a:pt x="58" y="39"/>
                    <a:pt x="58" y="57"/>
                    <a:pt x="58" y="76"/>
                  </a:cubicBezTo>
                  <a:cubicBezTo>
                    <a:pt x="50" y="76"/>
                    <a:pt x="45" y="76"/>
                    <a:pt x="38" y="76"/>
                  </a:cubicBezTo>
                  <a:cubicBezTo>
                    <a:pt x="38" y="58"/>
                    <a:pt x="38" y="40"/>
                    <a:pt x="38" y="21"/>
                  </a:cubicBezTo>
                  <a:cubicBezTo>
                    <a:pt x="31" y="21"/>
                    <a:pt x="26" y="21"/>
                    <a:pt x="20" y="21"/>
                  </a:cubicBezTo>
                  <a:cubicBezTo>
                    <a:pt x="20" y="39"/>
                    <a:pt x="20" y="57"/>
                    <a:pt x="20" y="76"/>
                  </a:cubicBezTo>
                  <a:cubicBezTo>
                    <a:pt x="12" y="76"/>
                    <a:pt x="6" y="76"/>
                    <a:pt x="0" y="76"/>
                  </a:cubicBezTo>
                  <a:cubicBezTo>
                    <a:pt x="0" y="51"/>
                    <a:pt x="0" y="26"/>
                    <a:pt x="0"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58" name="Freeform 5">
              <a:extLst>
                <a:ext uri="{FF2B5EF4-FFF2-40B4-BE49-F238E27FC236}">
                  <a16:creationId xmlns:a16="http://schemas.microsoft.com/office/drawing/2014/main" id="{013B6FAC-A328-C01B-8F4C-7FDBEC674ABC}"/>
                </a:ext>
              </a:extLst>
            </p:cNvPr>
            <p:cNvSpPr>
              <a:spLocks/>
            </p:cNvSpPr>
            <p:nvPr/>
          </p:nvSpPr>
          <p:spPr bwMode="auto">
            <a:xfrm>
              <a:off x="1841500" y="2079625"/>
              <a:ext cx="1593850" cy="303213"/>
            </a:xfrm>
            <a:custGeom>
              <a:avLst/>
              <a:gdLst>
                <a:gd name="T0" fmla="*/ 0 w 421"/>
                <a:gd name="T1" fmla="*/ 0 h 80"/>
                <a:gd name="T2" fmla="*/ 90 w 421"/>
                <a:gd name="T3" fmla="*/ 1 h 80"/>
                <a:gd name="T4" fmla="*/ 397 w 421"/>
                <a:gd name="T5" fmla="*/ 1 h 80"/>
                <a:gd name="T6" fmla="*/ 415 w 421"/>
                <a:gd name="T7" fmla="*/ 14 h 80"/>
                <a:gd name="T8" fmla="*/ 421 w 421"/>
                <a:gd name="T9" fmla="*/ 77 h 80"/>
                <a:gd name="T10" fmla="*/ 399 w 421"/>
                <a:gd name="T11" fmla="*/ 79 h 80"/>
                <a:gd name="T12" fmla="*/ 399 w 421"/>
                <a:gd name="T13" fmla="*/ 51 h 80"/>
                <a:gd name="T14" fmla="*/ 371 w 421"/>
                <a:gd name="T15" fmla="*/ 21 h 80"/>
                <a:gd name="T16" fmla="*/ 343 w 421"/>
                <a:gd name="T17" fmla="*/ 50 h 80"/>
                <a:gd name="T18" fmla="*/ 343 w 421"/>
                <a:gd name="T19" fmla="*/ 78 h 80"/>
                <a:gd name="T20" fmla="*/ 323 w 421"/>
                <a:gd name="T21" fmla="*/ 78 h 80"/>
                <a:gd name="T22" fmla="*/ 323 w 421"/>
                <a:gd name="T23" fmla="*/ 52 h 80"/>
                <a:gd name="T24" fmla="*/ 291 w 421"/>
                <a:gd name="T25" fmla="*/ 21 h 80"/>
                <a:gd name="T26" fmla="*/ 257 w 421"/>
                <a:gd name="T27" fmla="*/ 51 h 80"/>
                <a:gd name="T28" fmla="*/ 257 w 421"/>
                <a:gd name="T29" fmla="*/ 78 h 80"/>
                <a:gd name="T30" fmla="*/ 228 w 421"/>
                <a:gd name="T31" fmla="*/ 78 h 80"/>
                <a:gd name="T32" fmla="*/ 228 w 421"/>
                <a:gd name="T33" fmla="*/ 50 h 80"/>
                <a:gd name="T34" fmla="*/ 199 w 421"/>
                <a:gd name="T35" fmla="*/ 21 h 80"/>
                <a:gd name="T36" fmla="*/ 172 w 421"/>
                <a:gd name="T37" fmla="*/ 49 h 80"/>
                <a:gd name="T38" fmla="*/ 172 w 421"/>
                <a:gd name="T39" fmla="*/ 77 h 80"/>
                <a:gd name="T40" fmla="*/ 155 w 421"/>
                <a:gd name="T41" fmla="*/ 64 h 80"/>
                <a:gd name="T42" fmla="*/ 154 w 421"/>
                <a:gd name="T43" fmla="*/ 44 h 80"/>
                <a:gd name="T44" fmla="*/ 120 w 421"/>
                <a:gd name="T45" fmla="*/ 21 h 80"/>
                <a:gd name="T46" fmla="*/ 96 w 421"/>
                <a:gd name="T47" fmla="*/ 49 h 80"/>
                <a:gd name="T48" fmla="*/ 95 w 421"/>
                <a:gd name="T49" fmla="*/ 64 h 80"/>
                <a:gd name="T50" fmla="*/ 76 w 421"/>
                <a:gd name="T51" fmla="*/ 76 h 80"/>
                <a:gd name="T52" fmla="*/ 76 w 421"/>
                <a:gd name="T53" fmla="*/ 22 h 80"/>
                <a:gd name="T54" fmla="*/ 58 w 421"/>
                <a:gd name="T55" fmla="*/ 21 h 80"/>
                <a:gd name="T56" fmla="*/ 58 w 421"/>
                <a:gd name="T57" fmla="*/ 77 h 80"/>
                <a:gd name="T58" fmla="*/ 38 w 421"/>
                <a:gd name="T59" fmla="*/ 77 h 80"/>
                <a:gd name="T60" fmla="*/ 38 w 421"/>
                <a:gd name="T61" fmla="*/ 22 h 80"/>
                <a:gd name="T62" fmla="*/ 20 w 421"/>
                <a:gd name="T63" fmla="*/ 22 h 80"/>
                <a:gd name="T64" fmla="*/ 20 w 421"/>
                <a:gd name="T65" fmla="*/ 77 h 80"/>
                <a:gd name="T66" fmla="*/ 0 w 421"/>
                <a:gd name="T67" fmla="*/ 79 h 80"/>
                <a:gd name="T68" fmla="*/ 0 w 421"/>
                <a:gd name="T69"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21" h="80">
                  <a:moveTo>
                    <a:pt x="0" y="0"/>
                  </a:moveTo>
                  <a:cubicBezTo>
                    <a:pt x="30" y="1"/>
                    <a:pt x="60" y="1"/>
                    <a:pt x="90" y="1"/>
                  </a:cubicBezTo>
                  <a:cubicBezTo>
                    <a:pt x="192" y="2"/>
                    <a:pt x="295" y="2"/>
                    <a:pt x="397" y="1"/>
                  </a:cubicBezTo>
                  <a:cubicBezTo>
                    <a:pt x="408" y="1"/>
                    <a:pt x="414" y="3"/>
                    <a:pt x="415" y="14"/>
                  </a:cubicBezTo>
                  <a:cubicBezTo>
                    <a:pt x="417" y="35"/>
                    <a:pt x="419" y="55"/>
                    <a:pt x="421" y="77"/>
                  </a:cubicBezTo>
                  <a:cubicBezTo>
                    <a:pt x="413" y="78"/>
                    <a:pt x="407" y="78"/>
                    <a:pt x="399" y="79"/>
                  </a:cubicBezTo>
                  <a:cubicBezTo>
                    <a:pt x="399" y="69"/>
                    <a:pt x="399" y="60"/>
                    <a:pt x="399" y="51"/>
                  </a:cubicBezTo>
                  <a:cubicBezTo>
                    <a:pt x="399" y="33"/>
                    <a:pt x="387" y="21"/>
                    <a:pt x="371" y="21"/>
                  </a:cubicBezTo>
                  <a:cubicBezTo>
                    <a:pt x="356" y="21"/>
                    <a:pt x="344" y="33"/>
                    <a:pt x="343" y="50"/>
                  </a:cubicBezTo>
                  <a:cubicBezTo>
                    <a:pt x="342" y="59"/>
                    <a:pt x="343" y="68"/>
                    <a:pt x="343" y="78"/>
                  </a:cubicBezTo>
                  <a:cubicBezTo>
                    <a:pt x="336" y="78"/>
                    <a:pt x="330" y="78"/>
                    <a:pt x="323" y="78"/>
                  </a:cubicBezTo>
                  <a:cubicBezTo>
                    <a:pt x="323" y="69"/>
                    <a:pt x="324" y="60"/>
                    <a:pt x="323" y="52"/>
                  </a:cubicBezTo>
                  <a:cubicBezTo>
                    <a:pt x="323" y="34"/>
                    <a:pt x="309" y="21"/>
                    <a:pt x="291" y="21"/>
                  </a:cubicBezTo>
                  <a:cubicBezTo>
                    <a:pt x="272" y="21"/>
                    <a:pt x="258" y="33"/>
                    <a:pt x="257" y="51"/>
                  </a:cubicBezTo>
                  <a:cubicBezTo>
                    <a:pt x="256" y="60"/>
                    <a:pt x="257" y="68"/>
                    <a:pt x="257" y="78"/>
                  </a:cubicBezTo>
                  <a:cubicBezTo>
                    <a:pt x="247" y="78"/>
                    <a:pt x="238" y="78"/>
                    <a:pt x="228" y="78"/>
                  </a:cubicBezTo>
                  <a:cubicBezTo>
                    <a:pt x="228" y="68"/>
                    <a:pt x="228" y="59"/>
                    <a:pt x="228" y="50"/>
                  </a:cubicBezTo>
                  <a:cubicBezTo>
                    <a:pt x="227" y="33"/>
                    <a:pt x="215" y="21"/>
                    <a:pt x="199" y="21"/>
                  </a:cubicBezTo>
                  <a:cubicBezTo>
                    <a:pt x="184" y="21"/>
                    <a:pt x="172" y="33"/>
                    <a:pt x="172" y="49"/>
                  </a:cubicBezTo>
                  <a:cubicBezTo>
                    <a:pt x="171" y="58"/>
                    <a:pt x="172" y="67"/>
                    <a:pt x="172" y="77"/>
                  </a:cubicBezTo>
                  <a:cubicBezTo>
                    <a:pt x="160" y="79"/>
                    <a:pt x="155" y="75"/>
                    <a:pt x="155" y="64"/>
                  </a:cubicBezTo>
                  <a:cubicBezTo>
                    <a:pt x="155" y="58"/>
                    <a:pt x="155" y="51"/>
                    <a:pt x="154" y="44"/>
                  </a:cubicBezTo>
                  <a:cubicBezTo>
                    <a:pt x="150" y="27"/>
                    <a:pt x="140" y="21"/>
                    <a:pt x="120" y="21"/>
                  </a:cubicBezTo>
                  <a:cubicBezTo>
                    <a:pt x="106" y="22"/>
                    <a:pt x="96" y="34"/>
                    <a:pt x="96" y="49"/>
                  </a:cubicBezTo>
                  <a:cubicBezTo>
                    <a:pt x="95" y="54"/>
                    <a:pt x="95" y="59"/>
                    <a:pt x="95" y="64"/>
                  </a:cubicBezTo>
                  <a:cubicBezTo>
                    <a:pt x="95" y="80"/>
                    <a:pt x="95" y="80"/>
                    <a:pt x="76" y="76"/>
                  </a:cubicBezTo>
                  <a:cubicBezTo>
                    <a:pt x="76" y="59"/>
                    <a:pt x="76" y="41"/>
                    <a:pt x="76" y="22"/>
                  </a:cubicBezTo>
                  <a:cubicBezTo>
                    <a:pt x="70" y="21"/>
                    <a:pt x="65" y="21"/>
                    <a:pt x="58" y="21"/>
                  </a:cubicBezTo>
                  <a:cubicBezTo>
                    <a:pt x="58" y="39"/>
                    <a:pt x="58" y="58"/>
                    <a:pt x="58" y="77"/>
                  </a:cubicBezTo>
                  <a:cubicBezTo>
                    <a:pt x="51" y="77"/>
                    <a:pt x="46" y="77"/>
                    <a:pt x="38" y="77"/>
                  </a:cubicBezTo>
                  <a:cubicBezTo>
                    <a:pt x="38" y="59"/>
                    <a:pt x="38" y="41"/>
                    <a:pt x="38" y="22"/>
                  </a:cubicBezTo>
                  <a:cubicBezTo>
                    <a:pt x="32" y="22"/>
                    <a:pt x="27" y="22"/>
                    <a:pt x="20" y="22"/>
                  </a:cubicBezTo>
                  <a:cubicBezTo>
                    <a:pt x="20" y="40"/>
                    <a:pt x="20" y="58"/>
                    <a:pt x="20" y="77"/>
                  </a:cubicBezTo>
                  <a:cubicBezTo>
                    <a:pt x="12" y="78"/>
                    <a:pt x="6" y="79"/>
                    <a:pt x="0" y="79"/>
                  </a:cubicBezTo>
                  <a:cubicBezTo>
                    <a:pt x="0" y="53"/>
                    <a:pt x="0" y="27"/>
                    <a:pt x="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59" name="Freeform 6">
              <a:extLst>
                <a:ext uri="{FF2B5EF4-FFF2-40B4-BE49-F238E27FC236}">
                  <a16:creationId xmlns:a16="http://schemas.microsoft.com/office/drawing/2014/main" id="{C3CB8774-0893-DEA6-17CC-BAC13937B0A9}"/>
                </a:ext>
              </a:extLst>
            </p:cNvPr>
            <p:cNvSpPr>
              <a:spLocks/>
            </p:cNvSpPr>
            <p:nvPr/>
          </p:nvSpPr>
          <p:spPr bwMode="auto">
            <a:xfrm>
              <a:off x="1876425" y="1724025"/>
              <a:ext cx="1358900" cy="287338"/>
            </a:xfrm>
            <a:custGeom>
              <a:avLst/>
              <a:gdLst>
                <a:gd name="T0" fmla="*/ 359 w 359"/>
                <a:gd name="T1" fmla="*/ 76 h 76"/>
                <a:gd name="T2" fmla="*/ 323 w 359"/>
                <a:gd name="T3" fmla="*/ 76 h 76"/>
                <a:gd name="T4" fmla="*/ 323 w 359"/>
                <a:gd name="T5" fmla="*/ 52 h 76"/>
                <a:gd name="T6" fmla="*/ 291 w 359"/>
                <a:gd name="T7" fmla="*/ 20 h 76"/>
                <a:gd name="T8" fmla="*/ 257 w 359"/>
                <a:gd name="T9" fmla="*/ 50 h 76"/>
                <a:gd name="T10" fmla="*/ 257 w 359"/>
                <a:gd name="T11" fmla="*/ 76 h 76"/>
                <a:gd name="T12" fmla="*/ 229 w 359"/>
                <a:gd name="T13" fmla="*/ 76 h 76"/>
                <a:gd name="T14" fmla="*/ 229 w 359"/>
                <a:gd name="T15" fmla="*/ 50 h 76"/>
                <a:gd name="T16" fmla="*/ 200 w 359"/>
                <a:gd name="T17" fmla="*/ 20 h 76"/>
                <a:gd name="T18" fmla="*/ 172 w 359"/>
                <a:gd name="T19" fmla="*/ 51 h 76"/>
                <a:gd name="T20" fmla="*/ 172 w 359"/>
                <a:gd name="T21" fmla="*/ 76 h 76"/>
                <a:gd name="T22" fmla="*/ 152 w 359"/>
                <a:gd name="T23" fmla="*/ 76 h 76"/>
                <a:gd name="T24" fmla="*/ 152 w 359"/>
                <a:gd name="T25" fmla="*/ 48 h 76"/>
                <a:gd name="T26" fmla="*/ 123 w 359"/>
                <a:gd name="T27" fmla="*/ 20 h 76"/>
                <a:gd name="T28" fmla="*/ 96 w 359"/>
                <a:gd name="T29" fmla="*/ 50 h 76"/>
                <a:gd name="T30" fmla="*/ 96 w 359"/>
                <a:gd name="T31" fmla="*/ 76 h 76"/>
                <a:gd name="T32" fmla="*/ 77 w 359"/>
                <a:gd name="T33" fmla="*/ 76 h 76"/>
                <a:gd name="T34" fmla="*/ 77 w 359"/>
                <a:gd name="T35" fmla="*/ 21 h 76"/>
                <a:gd name="T36" fmla="*/ 58 w 359"/>
                <a:gd name="T37" fmla="*/ 21 h 76"/>
                <a:gd name="T38" fmla="*/ 58 w 359"/>
                <a:gd name="T39" fmla="*/ 76 h 76"/>
                <a:gd name="T40" fmla="*/ 38 w 359"/>
                <a:gd name="T41" fmla="*/ 76 h 76"/>
                <a:gd name="T42" fmla="*/ 38 w 359"/>
                <a:gd name="T43" fmla="*/ 20 h 76"/>
                <a:gd name="T44" fmla="*/ 20 w 359"/>
                <a:gd name="T45" fmla="*/ 20 h 76"/>
                <a:gd name="T46" fmla="*/ 20 w 359"/>
                <a:gd name="T47" fmla="*/ 76 h 76"/>
                <a:gd name="T48" fmla="*/ 1 w 359"/>
                <a:gd name="T49" fmla="*/ 76 h 76"/>
                <a:gd name="T50" fmla="*/ 0 w 359"/>
                <a:gd name="T51" fmla="*/ 70 h 76"/>
                <a:gd name="T52" fmla="*/ 0 w 359"/>
                <a:gd name="T53" fmla="*/ 2 h 76"/>
                <a:gd name="T54" fmla="*/ 14 w 359"/>
                <a:gd name="T55" fmla="*/ 1 h 76"/>
                <a:gd name="T56" fmla="*/ 322 w 359"/>
                <a:gd name="T57" fmla="*/ 1 h 76"/>
                <a:gd name="T58" fmla="*/ 340 w 359"/>
                <a:gd name="T59" fmla="*/ 14 h 76"/>
                <a:gd name="T60" fmla="*/ 359 w 359"/>
                <a:gd name="T61" fmla="*/ 7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59" h="76">
                  <a:moveTo>
                    <a:pt x="359" y="76"/>
                  </a:moveTo>
                  <a:cubicBezTo>
                    <a:pt x="346" y="76"/>
                    <a:pt x="336" y="76"/>
                    <a:pt x="323" y="76"/>
                  </a:cubicBezTo>
                  <a:cubicBezTo>
                    <a:pt x="323" y="68"/>
                    <a:pt x="324" y="60"/>
                    <a:pt x="323" y="52"/>
                  </a:cubicBezTo>
                  <a:cubicBezTo>
                    <a:pt x="323" y="33"/>
                    <a:pt x="310" y="20"/>
                    <a:pt x="291" y="20"/>
                  </a:cubicBezTo>
                  <a:cubicBezTo>
                    <a:pt x="272" y="19"/>
                    <a:pt x="258" y="32"/>
                    <a:pt x="257" y="50"/>
                  </a:cubicBezTo>
                  <a:cubicBezTo>
                    <a:pt x="257" y="59"/>
                    <a:pt x="257" y="67"/>
                    <a:pt x="257" y="76"/>
                  </a:cubicBezTo>
                  <a:cubicBezTo>
                    <a:pt x="248" y="76"/>
                    <a:pt x="239" y="76"/>
                    <a:pt x="229" y="76"/>
                  </a:cubicBezTo>
                  <a:cubicBezTo>
                    <a:pt x="229" y="67"/>
                    <a:pt x="229" y="59"/>
                    <a:pt x="229" y="50"/>
                  </a:cubicBezTo>
                  <a:cubicBezTo>
                    <a:pt x="228" y="32"/>
                    <a:pt x="216" y="20"/>
                    <a:pt x="200" y="20"/>
                  </a:cubicBezTo>
                  <a:cubicBezTo>
                    <a:pt x="184" y="20"/>
                    <a:pt x="172" y="33"/>
                    <a:pt x="172" y="51"/>
                  </a:cubicBezTo>
                  <a:cubicBezTo>
                    <a:pt x="172" y="59"/>
                    <a:pt x="172" y="67"/>
                    <a:pt x="172" y="76"/>
                  </a:cubicBezTo>
                  <a:cubicBezTo>
                    <a:pt x="165" y="76"/>
                    <a:pt x="160" y="76"/>
                    <a:pt x="152" y="76"/>
                  </a:cubicBezTo>
                  <a:cubicBezTo>
                    <a:pt x="152" y="66"/>
                    <a:pt x="153" y="57"/>
                    <a:pt x="152" y="48"/>
                  </a:cubicBezTo>
                  <a:cubicBezTo>
                    <a:pt x="151" y="31"/>
                    <a:pt x="139" y="19"/>
                    <a:pt x="123" y="20"/>
                  </a:cubicBezTo>
                  <a:cubicBezTo>
                    <a:pt x="108" y="20"/>
                    <a:pt x="96" y="33"/>
                    <a:pt x="96" y="50"/>
                  </a:cubicBezTo>
                  <a:cubicBezTo>
                    <a:pt x="96" y="58"/>
                    <a:pt x="96" y="67"/>
                    <a:pt x="96" y="76"/>
                  </a:cubicBezTo>
                  <a:cubicBezTo>
                    <a:pt x="89" y="76"/>
                    <a:pt x="84" y="76"/>
                    <a:pt x="77" y="76"/>
                  </a:cubicBezTo>
                  <a:cubicBezTo>
                    <a:pt x="77" y="58"/>
                    <a:pt x="77" y="40"/>
                    <a:pt x="77" y="21"/>
                  </a:cubicBezTo>
                  <a:cubicBezTo>
                    <a:pt x="70" y="21"/>
                    <a:pt x="65" y="21"/>
                    <a:pt x="58" y="21"/>
                  </a:cubicBezTo>
                  <a:cubicBezTo>
                    <a:pt x="58" y="39"/>
                    <a:pt x="58" y="57"/>
                    <a:pt x="58" y="76"/>
                  </a:cubicBezTo>
                  <a:cubicBezTo>
                    <a:pt x="51" y="76"/>
                    <a:pt x="46" y="76"/>
                    <a:pt x="38" y="76"/>
                  </a:cubicBezTo>
                  <a:cubicBezTo>
                    <a:pt x="38" y="58"/>
                    <a:pt x="38" y="40"/>
                    <a:pt x="38" y="20"/>
                  </a:cubicBezTo>
                  <a:cubicBezTo>
                    <a:pt x="32" y="20"/>
                    <a:pt x="27" y="20"/>
                    <a:pt x="20" y="20"/>
                  </a:cubicBezTo>
                  <a:cubicBezTo>
                    <a:pt x="20" y="39"/>
                    <a:pt x="20" y="57"/>
                    <a:pt x="20" y="76"/>
                  </a:cubicBezTo>
                  <a:cubicBezTo>
                    <a:pt x="13" y="76"/>
                    <a:pt x="7" y="76"/>
                    <a:pt x="1" y="76"/>
                  </a:cubicBezTo>
                  <a:cubicBezTo>
                    <a:pt x="1" y="74"/>
                    <a:pt x="0" y="72"/>
                    <a:pt x="0" y="70"/>
                  </a:cubicBezTo>
                  <a:cubicBezTo>
                    <a:pt x="0" y="48"/>
                    <a:pt x="0" y="26"/>
                    <a:pt x="0" y="2"/>
                  </a:cubicBezTo>
                  <a:cubicBezTo>
                    <a:pt x="5" y="1"/>
                    <a:pt x="10" y="1"/>
                    <a:pt x="14" y="1"/>
                  </a:cubicBezTo>
                  <a:cubicBezTo>
                    <a:pt x="117" y="1"/>
                    <a:pt x="219" y="1"/>
                    <a:pt x="322" y="1"/>
                  </a:cubicBezTo>
                  <a:cubicBezTo>
                    <a:pt x="333" y="0"/>
                    <a:pt x="338" y="4"/>
                    <a:pt x="340" y="14"/>
                  </a:cubicBezTo>
                  <a:cubicBezTo>
                    <a:pt x="346" y="35"/>
                    <a:pt x="352" y="55"/>
                    <a:pt x="359" y="76"/>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60" name="Freeform 7">
              <a:extLst>
                <a:ext uri="{FF2B5EF4-FFF2-40B4-BE49-F238E27FC236}">
                  <a16:creationId xmlns:a16="http://schemas.microsoft.com/office/drawing/2014/main" id="{311240F7-C371-62DF-77BB-926C6D7036A7}"/>
                </a:ext>
              </a:extLst>
            </p:cNvPr>
            <p:cNvSpPr>
              <a:spLocks/>
            </p:cNvSpPr>
            <p:nvPr/>
          </p:nvSpPr>
          <p:spPr bwMode="auto">
            <a:xfrm>
              <a:off x="1917700" y="1298575"/>
              <a:ext cx="1104900" cy="204788"/>
            </a:xfrm>
            <a:custGeom>
              <a:avLst/>
              <a:gdLst>
                <a:gd name="T0" fmla="*/ 76 w 292"/>
                <a:gd name="T1" fmla="*/ 8 h 54"/>
                <a:gd name="T2" fmla="*/ 106 w 292"/>
                <a:gd name="T3" fmla="*/ 16 h 54"/>
                <a:gd name="T4" fmla="*/ 120 w 292"/>
                <a:gd name="T5" fmla="*/ 16 h 54"/>
                <a:gd name="T6" fmla="*/ 150 w 292"/>
                <a:gd name="T7" fmla="*/ 6 h 54"/>
                <a:gd name="T8" fmla="*/ 152 w 292"/>
                <a:gd name="T9" fmla="*/ 36 h 54"/>
                <a:gd name="T10" fmla="*/ 169 w 292"/>
                <a:gd name="T11" fmla="*/ 36 h 54"/>
                <a:gd name="T12" fmla="*/ 170 w 292"/>
                <a:gd name="T13" fmla="*/ 8 h 54"/>
                <a:gd name="T14" fmla="*/ 201 w 292"/>
                <a:gd name="T15" fmla="*/ 16 h 54"/>
                <a:gd name="T16" fmla="*/ 216 w 292"/>
                <a:gd name="T17" fmla="*/ 15 h 54"/>
                <a:gd name="T18" fmla="*/ 244 w 292"/>
                <a:gd name="T19" fmla="*/ 8 h 54"/>
                <a:gd name="T20" fmla="*/ 265 w 292"/>
                <a:gd name="T21" fmla="*/ 36 h 54"/>
                <a:gd name="T22" fmla="*/ 265 w 292"/>
                <a:gd name="T23" fmla="*/ 9 h 54"/>
                <a:gd name="T24" fmla="*/ 282 w 292"/>
                <a:gd name="T25" fmla="*/ 9 h 54"/>
                <a:gd name="T26" fmla="*/ 292 w 292"/>
                <a:gd name="T27" fmla="*/ 54 h 54"/>
                <a:gd name="T28" fmla="*/ 0 w 292"/>
                <a:gd name="T29" fmla="*/ 54 h 54"/>
                <a:gd name="T30" fmla="*/ 0 w 292"/>
                <a:gd name="T31" fmla="*/ 5 h 54"/>
                <a:gd name="T32" fmla="*/ 19 w 292"/>
                <a:gd name="T33" fmla="*/ 15 h 54"/>
                <a:gd name="T34" fmla="*/ 35 w 292"/>
                <a:gd name="T35" fmla="*/ 15 h 54"/>
                <a:gd name="T36" fmla="*/ 55 w 292"/>
                <a:gd name="T37" fmla="*/ 4 h 54"/>
                <a:gd name="T38" fmla="*/ 57 w 292"/>
                <a:gd name="T39" fmla="*/ 34 h 54"/>
                <a:gd name="T40" fmla="*/ 76 w 292"/>
                <a:gd name="T41" fmla="*/ 8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92" h="54">
                  <a:moveTo>
                    <a:pt x="76" y="8"/>
                  </a:moveTo>
                  <a:cubicBezTo>
                    <a:pt x="87" y="11"/>
                    <a:pt x="99" y="1"/>
                    <a:pt x="106" y="16"/>
                  </a:cubicBezTo>
                  <a:cubicBezTo>
                    <a:pt x="107" y="18"/>
                    <a:pt x="120" y="18"/>
                    <a:pt x="120" y="16"/>
                  </a:cubicBezTo>
                  <a:cubicBezTo>
                    <a:pt x="127" y="0"/>
                    <a:pt x="140" y="12"/>
                    <a:pt x="150" y="6"/>
                  </a:cubicBezTo>
                  <a:cubicBezTo>
                    <a:pt x="151" y="18"/>
                    <a:pt x="152" y="26"/>
                    <a:pt x="152" y="36"/>
                  </a:cubicBezTo>
                  <a:cubicBezTo>
                    <a:pt x="158" y="36"/>
                    <a:pt x="163" y="36"/>
                    <a:pt x="169" y="36"/>
                  </a:cubicBezTo>
                  <a:cubicBezTo>
                    <a:pt x="169" y="28"/>
                    <a:pt x="170" y="19"/>
                    <a:pt x="170" y="8"/>
                  </a:cubicBezTo>
                  <a:cubicBezTo>
                    <a:pt x="181" y="11"/>
                    <a:pt x="193" y="0"/>
                    <a:pt x="201" y="16"/>
                  </a:cubicBezTo>
                  <a:cubicBezTo>
                    <a:pt x="203" y="18"/>
                    <a:pt x="215" y="18"/>
                    <a:pt x="216" y="15"/>
                  </a:cubicBezTo>
                  <a:cubicBezTo>
                    <a:pt x="223" y="1"/>
                    <a:pt x="235" y="12"/>
                    <a:pt x="244" y="8"/>
                  </a:cubicBezTo>
                  <a:cubicBezTo>
                    <a:pt x="251" y="18"/>
                    <a:pt x="235" y="42"/>
                    <a:pt x="265" y="36"/>
                  </a:cubicBezTo>
                  <a:cubicBezTo>
                    <a:pt x="265" y="27"/>
                    <a:pt x="265" y="19"/>
                    <a:pt x="265" y="9"/>
                  </a:cubicBezTo>
                  <a:cubicBezTo>
                    <a:pt x="271" y="9"/>
                    <a:pt x="276" y="9"/>
                    <a:pt x="282" y="9"/>
                  </a:cubicBezTo>
                  <a:cubicBezTo>
                    <a:pt x="285" y="24"/>
                    <a:pt x="289" y="38"/>
                    <a:pt x="292" y="54"/>
                  </a:cubicBezTo>
                  <a:cubicBezTo>
                    <a:pt x="195" y="54"/>
                    <a:pt x="98" y="54"/>
                    <a:pt x="0" y="54"/>
                  </a:cubicBezTo>
                  <a:cubicBezTo>
                    <a:pt x="0" y="39"/>
                    <a:pt x="0" y="24"/>
                    <a:pt x="0" y="5"/>
                  </a:cubicBezTo>
                  <a:cubicBezTo>
                    <a:pt x="8" y="9"/>
                    <a:pt x="13" y="13"/>
                    <a:pt x="19" y="15"/>
                  </a:cubicBezTo>
                  <a:cubicBezTo>
                    <a:pt x="24" y="17"/>
                    <a:pt x="30" y="17"/>
                    <a:pt x="35" y="15"/>
                  </a:cubicBezTo>
                  <a:cubicBezTo>
                    <a:pt x="41" y="14"/>
                    <a:pt x="47" y="9"/>
                    <a:pt x="55" y="4"/>
                  </a:cubicBezTo>
                  <a:cubicBezTo>
                    <a:pt x="56" y="17"/>
                    <a:pt x="56" y="26"/>
                    <a:pt x="57" y="34"/>
                  </a:cubicBezTo>
                  <a:cubicBezTo>
                    <a:pt x="73" y="39"/>
                    <a:pt x="73" y="39"/>
                    <a:pt x="76" y="8"/>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61" name="Freeform 8">
              <a:extLst>
                <a:ext uri="{FF2B5EF4-FFF2-40B4-BE49-F238E27FC236}">
                  <a16:creationId xmlns:a16="http://schemas.microsoft.com/office/drawing/2014/main" id="{42E59A7F-186F-89FA-B3A0-F6F0E7379B98}"/>
                </a:ext>
              </a:extLst>
            </p:cNvPr>
            <p:cNvSpPr>
              <a:spLocks/>
            </p:cNvSpPr>
            <p:nvPr/>
          </p:nvSpPr>
          <p:spPr bwMode="auto">
            <a:xfrm>
              <a:off x="3287713" y="1947863"/>
              <a:ext cx="711200" cy="428625"/>
            </a:xfrm>
            <a:custGeom>
              <a:avLst/>
              <a:gdLst>
                <a:gd name="T0" fmla="*/ 43 w 188"/>
                <a:gd name="T1" fmla="*/ 18 h 113"/>
                <a:gd name="T2" fmla="*/ 6 w 188"/>
                <a:gd name="T3" fmla="*/ 18 h 113"/>
                <a:gd name="T4" fmla="*/ 0 w 188"/>
                <a:gd name="T5" fmla="*/ 0 h 113"/>
                <a:gd name="T6" fmla="*/ 179 w 188"/>
                <a:gd name="T7" fmla="*/ 0 h 113"/>
                <a:gd name="T8" fmla="*/ 179 w 188"/>
                <a:gd name="T9" fmla="*/ 18 h 113"/>
                <a:gd name="T10" fmla="*/ 76 w 188"/>
                <a:gd name="T11" fmla="*/ 18 h 113"/>
                <a:gd name="T12" fmla="*/ 76 w 188"/>
                <a:gd name="T13" fmla="*/ 36 h 113"/>
                <a:gd name="T14" fmla="*/ 188 w 188"/>
                <a:gd name="T15" fmla="*/ 36 h 113"/>
                <a:gd name="T16" fmla="*/ 188 w 188"/>
                <a:gd name="T17" fmla="*/ 112 h 113"/>
                <a:gd name="T18" fmla="*/ 170 w 188"/>
                <a:gd name="T19" fmla="*/ 112 h 113"/>
                <a:gd name="T20" fmla="*/ 170 w 188"/>
                <a:gd name="T21" fmla="*/ 57 h 113"/>
                <a:gd name="T22" fmla="*/ 151 w 188"/>
                <a:gd name="T23" fmla="*/ 57 h 113"/>
                <a:gd name="T24" fmla="*/ 151 w 188"/>
                <a:gd name="T25" fmla="*/ 112 h 113"/>
                <a:gd name="T26" fmla="*/ 131 w 188"/>
                <a:gd name="T27" fmla="*/ 112 h 113"/>
                <a:gd name="T28" fmla="*/ 131 w 188"/>
                <a:gd name="T29" fmla="*/ 57 h 113"/>
                <a:gd name="T30" fmla="*/ 113 w 188"/>
                <a:gd name="T31" fmla="*/ 57 h 113"/>
                <a:gd name="T32" fmla="*/ 113 w 188"/>
                <a:gd name="T33" fmla="*/ 113 h 113"/>
                <a:gd name="T34" fmla="*/ 95 w 188"/>
                <a:gd name="T35" fmla="*/ 113 h 113"/>
                <a:gd name="T36" fmla="*/ 90 w 188"/>
                <a:gd name="T37" fmla="*/ 72 h 113"/>
                <a:gd name="T38" fmla="*/ 56 w 188"/>
                <a:gd name="T39" fmla="*/ 57 h 113"/>
                <a:gd name="T40" fmla="*/ 43 w 188"/>
                <a:gd name="T41" fmla="*/ 18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88" h="113">
                  <a:moveTo>
                    <a:pt x="43" y="18"/>
                  </a:moveTo>
                  <a:cubicBezTo>
                    <a:pt x="30" y="18"/>
                    <a:pt x="18" y="18"/>
                    <a:pt x="6" y="18"/>
                  </a:cubicBezTo>
                  <a:cubicBezTo>
                    <a:pt x="4" y="12"/>
                    <a:pt x="2" y="6"/>
                    <a:pt x="0" y="0"/>
                  </a:cubicBezTo>
                  <a:cubicBezTo>
                    <a:pt x="60" y="0"/>
                    <a:pt x="119" y="0"/>
                    <a:pt x="179" y="0"/>
                  </a:cubicBezTo>
                  <a:cubicBezTo>
                    <a:pt x="179" y="5"/>
                    <a:pt x="179" y="11"/>
                    <a:pt x="179" y="18"/>
                  </a:cubicBezTo>
                  <a:cubicBezTo>
                    <a:pt x="144" y="18"/>
                    <a:pt x="111" y="18"/>
                    <a:pt x="76" y="18"/>
                  </a:cubicBezTo>
                  <a:cubicBezTo>
                    <a:pt x="76" y="24"/>
                    <a:pt x="76" y="29"/>
                    <a:pt x="76" y="36"/>
                  </a:cubicBezTo>
                  <a:cubicBezTo>
                    <a:pt x="113" y="36"/>
                    <a:pt x="150" y="36"/>
                    <a:pt x="188" y="36"/>
                  </a:cubicBezTo>
                  <a:cubicBezTo>
                    <a:pt x="188" y="62"/>
                    <a:pt x="188" y="87"/>
                    <a:pt x="188" y="112"/>
                  </a:cubicBezTo>
                  <a:cubicBezTo>
                    <a:pt x="182" y="112"/>
                    <a:pt x="177" y="112"/>
                    <a:pt x="170" y="112"/>
                  </a:cubicBezTo>
                  <a:cubicBezTo>
                    <a:pt x="170" y="94"/>
                    <a:pt x="170" y="76"/>
                    <a:pt x="170" y="57"/>
                  </a:cubicBezTo>
                  <a:cubicBezTo>
                    <a:pt x="163" y="57"/>
                    <a:pt x="158" y="57"/>
                    <a:pt x="151" y="57"/>
                  </a:cubicBezTo>
                  <a:cubicBezTo>
                    <a:pt x="151" y="75"/>
                    <a:pt x="151" y="93"/>
                    <a:pt x="151" y="112"/>
                  </a:cubicBezTo>
                  <a:cubicBezTo>
                    <a:pt x="144" y="112"/>
                    <a:pt x="139" y="112"/>
                    <a:pt x="131" y="112"/>
                  </a:cubicBezTo>
                  <a:cubicBezTo>
                    <a:pt x="131" y="94"/>
                    <a:pt x="131" y="76"/>
                    <a:pt x="131" y="57"/>
                  </a:cubicBezTo>
                  <a:cubicBezTo>
                    <a:pt x="125" y="57"/>
                    <a:pt x="120" y="57"/>
                    <a:pt x="113" y="57"/>
                  </a:cubicBezTo>
                  <a:cubicBezTo>
                    <a:pt x="113" y="75"/>
                    <a:pt x="113" y="94"/>
                    <a:pt x="113" y="113"/>
                  </a:cubicBezTo>
                  <a:cubicBezTo>
                    <a:pt x="106" y="113"/>
                    <a:pt x="100" y="113"/>
                    <a:pt x="95" y="113"/>
                  </a:cubicBezTo>
                  <a:cubicBezTo>
                    <a:pt x="93" y="98"/>
                    <a:pt x="94" y="84"/>
                    <a:pt x="90" y="72"/>
                  </a:cubicBezTo>
                  <a:cubicBezTo>
                    <a:pt x="85" y="58"/>
                    <a:pt x="72" y="54"/>
                    <a:pt x="56" y="57"/>
                  </a:cubicBezTo>
                  <a:cubicBezTo>
                    <a:pt x="52" y="44"/>
                    <a:pt x="47" y="31"/>
                    <a:pt x="43" y="18"/>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62" name="Freeform 9">
              <a:extLst>
                <a:ext uri="{FF2B5EF4-FFF2-40B4-BE49-F238E27FC236}">
                  <a16:creationId xmlns:a16="http://schemas.microsoft.com/office/drawing/2014/main" id="{EFA2E737-29CE-7F82-35C7-FEB9C37DF10B}"/>
                </a:ext>
              </a:extLst>
            </p:cNvPr>
            <p:cNvSpPr>
              <a:spLocks/>
            </p:cNvSpPr>
            <p:nvPr/>
          </p:nvSpPr>
          <p:spPr bwMode="auto">
            <a:xfrm>
              <a:off x="1914525" y="1587500"/>
              <a:ext cx="1143000" cy="63500"/>
            </a:xfrm>
            <a:custGeom>
              <a:avLst/>
              <a:gdLst>
                <a:gd name="T0" fmla="*/ 298 w 302"/>
                <a:gd name="T1" fmla="*/ 0 h 17"/>
                <a:gd name="T2" fmla="*/ 302 w 302"/>
                <a:gd name="T3" fmla="*/ 17 h 17"/>
                <a:gd name="T4" fmla="*/ 0 w 302"/>
                <a:gd name="T5" fmla="*/ 17 h 17"/>
                <a:gd name="T6" fmla="*/ 0 w 302"/>
                <a:gd name="T7" fmla="*/ 0 h 17"/>
                <a:gd name="T8" fmla="*/ 298 w 302"/>
                <a:gd name="T9" fmla="*/ 0 h 17"/>
              </a:gdLst>
              <a:ahLst/>
              <a:cxnLst>
                <a:cxn ang="0">
                  <a:pos x="T0" y="T1"/>
                </a:cxn>
                <a:cxn ang="0">
                  <a:pos x="T2" y="T3"/>
                </a:cxn>
                <a:cxn ang="0">
                  <a:pos x="T4" y="T5"/>
                </a:cxn>
                <a:cxn ang="0">
                  <a:pos x="T6" y="T7"/>
                </a:cxn>
                <a:cxn ang="0">
                  <a:pos x="T8" y="T9"/>
                </a:cxn>
              </a:cxnLst>
              <a:rect l="0" t="0" r="r" b="b"/>
              <a:pathLst>
                <a:path w="302" h="17">
                  <a:moveTo>
                    <a:pt x="298" y="0"/>
                  </a:moveTo>
                  <a:cubicBezTo>
                    <a:pt x="299" y="5"/>
                    <a:pt x="300" y="10"/>
                    <a:pt x="302" y="17"/>
                  </a:cubicBezTo>
                  <a:cubicBezTo>
                    <a:pt x="201" y="17"/>
                    <a:pt x="101" y="17"/>
                    <a:pt x="0" y="17"/>
                  </a:cubicBezTo>
                  <a:cubicBezTo>
                    <a:pt x="0" y="11"/>
                    <a:pt x="0" y="6"/>
                    <a:pt x="0" y="0"/>
                  </a:cubicBezTo>
                  <a:cubicBezTo>
                    <a:pt x="99" y="0"/>
                    <a:pt x="198" y="0"/>
                    <a:pt x="29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63" name="Freeform 10">
              <a:extLst>
                <a:ext uri="{FF2B5EF4-FFF2-40B4-BE49-F238E27FC236}">
                  <a16:creationId xmlns:a16="http://schemas.microsoft.com/office/drawing/2014/main" id="{A350DE85-417F-9CC7-375B-7C4382A83413}"/>
                </a:ext>
              </a:extLst>
            </p:cNvPr>
            <p:cNvSpPr>
              <a:spLocks/>
            </p:cNvSpPr>
            <p:nvPr/>
          </p:nvSpPr>
          <p:spPr bwMode="auto">
            <a:xfrm>
              <a:off x="3730625" y="2447925"/>
              <a:ext cx="268288" cy="284163"/>
            </a:xfrm>
            <a:custGeom>
              <a:avLst/>
              <a:gdLst>
                <a:gd name="T0" fmla="*/ 71 w 71"/>
                <a:gd name="T1" fmla="*/ 0 h 75"/>
                <a:gd name="T2" fmla="*/ 71 w 71"/>
                <a:gd name="T3" fmla="*/ 75 h 75"/>
                <a:gd name="T4" fmla="*/ 53 w 71"/>
                <a:gd name="T5" fmla="*/ 75 h 75"/>
                <a:gd name="T6" fmla="*/ 53 w 71"/>
                <a:gd name="T7" fmla="*/ 20 h 75"/>
                <a:gd name="T8" fmla="*/ 34 w 71"/>
                <a:gd name="T9" fmla="*/ 20 h 75"/>
                <a:gd name="T10" fmla="*/ 34 w 71"/>
                <a:gd name="T11" fmla="*/ 74 h 75"/>
                <a:gd name="T12" fmla="*/ 30 w 71"/>
                <a:gd name="T13" fmla="*/ 75 h 75"/>
                <a:gd name="T14" fmla="*/ 0 w 71"/>
                <a:gd name="T15" fmla="*/ 0 h 75"/>
                <a:gd name="T16" fmla="*/ 71 w 71"/>
                <a:gd name="T17"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 h="75">
                  <a:moveTo>
                    <a:pt x="71" y="0"/>
                  </a:moveTo>
                  <a:cubicBezTo>
                    <a:pt x="71" y="26"/>
                    <a:pt x="71" y="50"/>
                    <a:pt x="71" y="75"/>
                  </a:cubicBezTo>
                  <a:cubicBezTo>
                    <a:pt x="65" y="75"/>
                    <a:pt x="60" y="75"/>
                    <a:pt x="53" y="75"/>
                  </a:cubicBezTo>
                  <a:cubicBezTo>
                    <a:pt x="53" y="57"/>
                    <a:pt x="53" y="39"/>
                    <a:pt x="53" y="20"/>
                  </a:cubicBezTo>
                  <a:cubicBezTo>
                    <a:pt x="46" y="20"/>
                    <a:pt x="41" y="20"/>
                    <a:pt x="34" y="20"/>
                  </a:cubicBezTo>
                  <a:cubicBezTo>
                    <a:pt x="34" y="38"/>
                    <a:pt x="34" y="56"/>
                    <a:pt x="34" y="74"/>
                  </a:cubicBezTo>
                  <a:cubicBezTo>
                    <a:pt x="33" y="74"/>
                    <a:pt x="31" y="75"/>
                    <a:pt x="30" y="75"/>
                  </a:cubicBezTo>
                  <a:cubicBezTo>
                    <a:pt x="20" y="50"/>
                    <a:pt x="11" y="26"/>
                    <a:pt x="0" y="0"/>
                  </a:cubicBezTo>
                  <a:cubicBezTo>
                    <a:pt x="25" y="0"/>
                    <a:pt x="48" y="0"/>
                    <a:pt x="7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64" name="Freeform 11">
              <a:extLst>
                <a:ext uri="{FF2B5EF4-FFF2-40B4-BE49-F238E27FC236}">
                  <a16:creationId xmlns:a16="http://schemas.microsoft.com/office/drawing/2014/main" id="{8479AAE2-3F6F-A1B4-707B-ABC90E44E268}"/>
                </a:ext>
              </a:extLst>
            </p:cNvPr>
            <p:cNvSpPr>
              <a:spLocks/>
            </p:cNvSpPr>
            <p:nvPr/>
          </p:nvSpPr>
          <p:spPr bwMode="auto">
            <a:xfrm>
              <a:off x="2879725" y="2235200"/>
              <a:ext cx="120650" cy="141288"/>
            </a:xfrm>
            <a:custGeom>
              <a:avLst/>
              <a:gdLst>
                <a:gd name="T0" fmla="*/ 0 w 32"/>
                <a:gd name="T1" fmla="*/ 37 h 37"/>
                <a:gd name="T2" fmla="*/ 7 w 32"/>
                <a:gd name="T3" fmla="*/ 2 h 37"/>
                <a:gd name="T4" fmla="*/ 25 w 32"/>
                <a:gd name="T5" fmla="*/ 2 h 37"/>
                <a:gd name="T6" fmla="*/ 32 w 32"/>
                <a:gd name="T7" fmla="*/ 37 h 37"/>
                <a:gd name="T8" fmla="*/ 0 w 32"/>
                <a:gd name="T9" fmla="*/ 37 h 37"/>
              </a:gdLst>
              <a:ahLst/>
              <a:cxnLst>
                <a:cxn ang="0">
                  <a:pos x="T0" y="T1"/>
                </a:cxn>
                <a:cxn ang="0">
                  <a:pos x="T2" y="T3"/>
                </a:cxn>
                <a:cxn ang="0">
                  <a:pos x="T4" y="T5"/>
                </a:cxn>
                <a:cxn ang="0">
                  <a:pos x="T6" y="T7"/>
                </a:cxn>
                <a:cxn ang="0">
                  <a:pos x="T8" y="T9"/>
                </a:cxn>
              </a:cxnLst>
              <a:rect l="0" t="0" r="r" b="b"/>
              <a:pathLst>
                <a:path w="32" h="37">
                  <a:moveTo>
                    <a:pt x="0" y="37"/>
                  </a:moveTo>
                  <a:cubicBezTo>
                    <a:pt x="2" y="24"/>
                    <a:pt x="3" y="12"/>
                    <a:pt x="7" y="2"/>
                  </a:cubicBezTo>
                  <a:cubicBezTo>
                    <a:pt x="8" y="0"/>
                    <a:pt x="24" y="0"/>
                    <a:pt x="25" y="2"/>
                  </a:cubicBezTo>
                  <a:cubicBezTo>
                    <a:pt x="29" y="13"/>
                    <a:pt x="30" y="24"/>
                    <a:pt x="32" y="37"/>
                  </a:cubicBezTo>
                  <a:cubicBezTo>
                    <a:pt x="21" y="37"/>
                    <a:pt x="13" y="37"/>
                    <a:pt x="0" y="37"/>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65" name="Freeform 12">
              <a:extLst>
                <a:ext uri="{FF2B5EF4-FFF2-40B4-BE49-F238E27FC236}">
                  <a16:creationId xmlns:a16="http://schemas.microsoft.com/office/drawing/2014/main" id="{14AC67F8-7B39-6F8A-DC6E-F0CEF3C759B4}"/>
                </a:ext>
              </a:extLst>
            </p:cNvPr>
            <p:cNvSpPr>
              <a:spLocks/>
            </p:cNvSpPr>
            <p:nvPr/>
          </p:nvSpPr>
          <p:spPr bwMode="auto">
            <a:xfrm>
              <a:off x="2917825" y="1871663"/>
              <a:ext cx="123825" cy="144463"/>
            </a:xfrm>
            <a:custGeom>
              <a:avLst/>
              <a:gdLst>
                <a:gd name="T0" fmla="*/ 33 w 33"/>
                <a:gd name="T1" fmla="*/ 38 h 38"/>
                <a:gd name="T2" fmla="*/ 0 w 33"/>
                <a:gd name="T3" fmla="*/ 38 h 38"/>
                <a:gd name="T4" fmla="*/ 6 w 33"/>
                <a:gd name="T5" fmla="*/ 3 h 38"/>
                <a:gd name="T6" fmla="*/ 24 w 33"/>
                <a:gd name="T7" fmla="*/ 3 h 38"/>
                <a:gd name="T8" fmla="*/ 33 w 33"/>
                <a:gd name="T9" fmla="*/ 38 h 38"/>
              </a:gdLst>
              <a:ahLst/>
              <a:cxnLst>
                <a:cxn ang="0">
                  <a:pos x="T0" y="T1"/>
                </a:cxn>
                <a:cxn ang="0">
                  <a:pos x="T2" y="T3"/>
                </a:cxn>
                <a:cxn ang="0">
                  <a:pos x="T4" y="T5"/>
                </a:cxn>
                <a:cxn ang="0">
                  <a:pos x="T6" y="T7"/>
                </a:cxn>
                <a:cxn ang="0">
                  <a:pos x="T8" y="T9"/>
                </a:cxn>
              </a:cxnLst>
              <a:rect l="0" t="0" r="r" b="b"/>
              <a:pathLst>
                <a:path w="33" h="38">
                  <a:moveTo>
                    <a:pt x="33" y="38"/>
                  </a:moveTo>
                  <a:cubicBezTo>
                    <a:pt x="20" y="38"/>
                    <a:pt x="12" y="38"/>
                    <a:pt x="0" y="38"/>
                  </a:cubicBezTo>
                  <a:cubicBezTo>
                    <a:pt x="2" y="25"/>
                    <a:pt x="3" y="14"/>
                    <a:pt x="6" y="3"/>
                  </a:cubicBezTo>
                  <a:cubicBezTo>
                    <a:pt x="7" y="1"/>
                    <a:pt x="23" y="0"/>
                    <a:pt x="24" y="3"/>
                  </a:cubicBezTo>
                  <a:cubicBezTo>
                    <a:pt x="28" y="13"/>
                    <a:pt x="30" y="24"/>
                    <a:pt x="33" y="38"/>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66" name="Freeform 13">
              <a:extLst>
                <a:ext uri="{FF2B5EF4-FFF2-40B4-BE49-F238E27FC236}">
                  <a16:creationId xmlns:a16="http://schemas.microsoft.com/office/drawing/2014/main" id="{B9EC0D3B-5038-C58A-9602-AEEC45D1ABAB}"/>
                </a:ext>
              </a:extLst>
            </p:cNvPr>
            <p:cNvSpPr>
              <a:spLocks/>
            </p:cNvSpPr>
            <p:nvPr/>
          </p:nvSpPr>
          <p:spPr bwMode="auto">
            <a:xfrm>
              <a:off x="2879725" y="2592388"/>
              <a:ext cx="128588" cy="139700"/>
            </a:xfrm>
            <a:custGeom>
              <a:avLst/>
              <a:gdLst>
                <a:gd name="T0" fmla="*/ 34 w 34"/>
                <a:gd name="T1" fmla="*/ 37 h 37"/>
                <a:gd name="T2" fmla="*/ 0 w 34"/>
                <a:gd name="T3" fmla="*/ 37 h 37"/>
                <a:gd name="T4" fmla="*/ 7 w 34"/>
                <a:gd name="T5" fmla="*/ 3 h 37"/>
                <a:gd name="T6" fmla="*/ 23 w 34"/>
                <a:gd name="T7" fmla="*/ 2 h 37"/>
                <a:gd name="T8" fmla="*/ 34 w 34"/>
                <a:gd name="T9" fmla="*/ 37 h 37"/>
              </a:gdLst>
              <a:ahLst/>
              <a:cxnLst>
                <a:cxn ang="0">
                  <a:pos x="T0" y="T1"/>
                </a:cxn>
                <a:cxn ang="0">
                  <a:pos x="T2" y="T3"/>
                </a:cxn>
                <a:cxn ang="0">
                  <a:pos x="T4" y="T5"/>
                </a:cxn>
                <a:cxn ang="0">
                  <a:pos x="T6" y="T7"/>
                </a:cxn>
                <a:cxn ang="0">
                  <a:pos x="T8" y="T9"/>
                </a:cxn>
              </a:cxnLst>
              <a:rect l="0" t="0" r="r" b="b"/>
              <a:pathLst>
                <a:path w="34" h="37">
                  <a:moveTo>
                    <a:pt x="34" y="37"/>
                  </a:moveTo>
                  <a:cubicBezTo>
                    <a:pt x="21" y="37"/>
                    <a:pt x="13" y="37"/>
                    <a:pt x="0" y="37"/>
                  </a:cubicBezTo>
                  <a:cubicBezTo>
                    <a:pt x="2" y="25"/>
                    <a:pt x="3" y="14"/>
                    <a:pt x="7" y="3"/>
                  </a:cubicBezTo>
                  <a:cubicBezTo>
                    <a:pt x="8" y="1"/>
                    <a:pt x="22" y="0"/>
                    <a:pt x="23" y="2"/>
                  </a:cubicBezTo>
                  <a:cubicBezTo>
                    <a:pt x="28" y="13"/>
                    <a:pt x="30" y="24"/>
                    <a:pt x="34" y="37"/>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67" name="Freeform 14">
              <a:extLst>
                <a:ext uri="{FF2B5EF4-FFF2-40B4-BE49-F238E27FC236}">
                  <a16:creationId xmlns:a16="http://schemas.microsoft.com/office/drawing/2014/main" id="{88BF9E42-E8BC-187C-AB4F-3843DB2719BE}"/>
                </a:ext>
              </a:extLst>
            </p:cNvPr>
            <p:cNvSpPr>
              <a:spLocks/>
            </p:cNvSpPr>
            <p:nvPr/>
          </p:nvSpPr>
          <p:spPr bwMode="auto">
            <a:xfrm>
              <a:off x="3495675" y="2232025"/>
              <a:ext cx="79375" cy="144463"/>
            </a:xfrm>
            <a:custGeom>
              <a:avLst/>
              <a:gdLst>
                <a:gd name="T0" fmla="*/ 0 w 21"/>
                <a:gd name="T1" fmla="*/ 38 h 38"/>
                <a:gd name="T2" fmla="*/ 1 w 21"/>
                <a:gd name="T3" fmla="*/ 10 h 38"/>
                <a:gd name="T4" fmla="*/ 9 w 21"/>
                <a:gd name="T5" fmla="*/ 1 h 38"/>
                <a:gd name="T6" fmla="*/ 19 w 21"/>
                <a:gd name="T7" fmla="*/ 10 h 38"/>
                <a:gd name="T8" fmla="*/ 20 w 21"/>
                <a:gd name="T9" fmla="*/ 38 h 38"/>
                <a:gd name="T10" fmla="*/ 0 w 21"/>
                <a:gd name="T11" fmla="*/ 38 h 38"/>
              </a:gdLst>
              <a:ahLst/>
              <a:cxnLst>
                <a:cxn ang="0">
                  <a:pos x="T0" y="T1"/>
                </a:cxn>
                <a:cxn ang="0">
                  <a:pos x="T2" y="T3"/>
                </a:cxn>
                <a:cxn ang="0">
                  <a:pos x="T4" y="T5"/>
                </a:cxn>
                <a:cxn ang="0">
                  <a:pos x="T6" y="T7"/>
                </a:cxn>
                <a:cxn ang="0">
                  <a:pos x="T8" y="T9"/>
                </a:cxn>
                <a:cxn ang="0">
                  <a:pos x="T10" y="T11"/>
                </a:cxn>
              </a:cxnLst>
              <a:rect l="0" t="0" r="r" b="b"/>
              <a:pathLst>
                <a:path w="21" h="38">
                  <a:moveTo>
                    <a:pt x="0" y="38"/>
                  </a:moveTo>
                  <a:cubicBezTo>
                    <a:pt x="0" y="27"/>
                    <a:pt x="0" y="18"/>
                    <a:pt x="1" y="10"/>
                  </a:cubicBezTo>
                  <a:cubicBezTo>
                    <a:pt x="1" y="6"/>
                    <a:pt x="7" y="0"/>
                    <a:pt x="9" y="1"/>
                  </a:cubicBezTo>
                  <a:cubicBezTo>
                    <a:pt x="13" y="2"/>
                    <a:pt x="19" y="6"/>
                    <a:pt x="19" y="10"/>
                  </a:cubicBezTo>
                  <a:cubicBezTo>
                    <a:pt x="21" y="19"/>
                    <a:pt x="20" y="28"/>
                    <a:pt x="20" y="38"/>
                  </a:cubicBezTo>
                  <a:cubicBezTo>
                    <a:pt x="13" y="38"/>
                    <a:pt x="7" y="38"/>
                    <a:pt x="0" y="38"/>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68" name="Freeform 15">
              <a:extLst>
                <a:ext uri="{FF2B5EF4-FFF2-40B4-BE49-F238E27FC236}">
                  <a16:creationId xmlns:a16="http://schemas.microsoft.com/office/drawing/2014/main" id="{C69C9065-D424-4F13-D093-48D03A4E3F6E}"/>
                </a:ext>
              </a:extLst>
            </p:cNvPr>
            <p:cNvSpPr>
              <a:spLocks/>
            </p:cNvSpPr>
            <p:nvPr/>
          </p:nvSpPr>
          <p:spPr bwMode="auto">
            <a:xfrm>
              <a:off x="2557463" y="2235200"/>
              <a:ext cx="79375" cy="141288"/>
            </a:xfrm>
            <a:custGeom>
              <a:avLst/>
              <a:gdLst>
                <a:gd name="T0" fmla="*/ 20 w 21"/>
                <a:gd name="T1" fmla="*/ 37 h 37"/>
                <a:gd name="T2" fmla="*/ 1 w 21"/>
                <a:gd name="T3" fmla="*/ 37 h 37"/>
                <a:gd name="T4" fmla="*/ 2 w 21"/>
                <a:gd name="T5" fmla="*/ 7 h 37"/>
                <a:gd name="T6" fmla="*/ 12 w 21"/>
                <a:gd name="T7" fmla="*/ 0 h 37"/>
                <a:gd name="T8" fmla="*/ 20 w 21"/>
                <a:gd name="T9" fmla="*/ 8 h 37"/>
                <a:gd name="T10" fmla="*/ 20 w 21"/>
                <a:gd name="T11" fmla="*/ 37 h 37"/>
              </a:gdLst>
              <a:ahLst/>
              <a:cxnLst>
                <a:cxn ang="0">
                  <a:pos x="T0" y="T1"/>
                </a:cxn>
                <a:cxn ang="0">
                  <a:pos x="T2" y="T3"/>
                </a:cxn>
                <a:cxn ang="0">
                  <a:pos x="T4" y="T5"/>
                </a:cxn>
                <a:cxn ang="0">
                  <a:pos x="T6" y="T7"/>
                </a:cxn>
                <a:cxn ang="0">
                  <a:pos x="T8" y="T9"/>
                </a:cxn>
                <a:cxn ang="0">
                  <a:pos x="T10" y="T11"/>
                </a:cxn>
              </a:cxnLst>
              <a:rect l="0" t="0" r="r" b="b"/>
              <a:pathLst>
                <a:path w="21" h="37">
                  <a:moveTo>
                    <a:pt x="20" y="37"/>
                  </a:moveTo>
                  <a:cubicBezTo>
                    <a:pt x="14" y="37"/>
                    <a:pt x="8" y="37"/>
                    <a:pt x="1" y="37"/>
                  </a:cubicBezTo>
                  <a:cubicBezTo>
                    <a:pt x="1" y="27"/>
                    <a:pt x="0" y="17"/>
                    <a:pt x="2" y="7"/>
                  </a:cubicBezTo>
                  <a:cubicBezTo>
                    <a:pt x="2" y="4"/>
                    <a:pt x="8" y="0"/>
                    <a:pt x="12" y="0"/>
                  </a:cubicBezTo>
                  <a:cubicBezTo>
                    <a:pt x="14" y="0"/>
                    <a:pt x="20" y="5"/>
                    <a:pt x="20" y="8"/>
                  </a:cubicBezTo>
                  <a:cubicBezTo>
                    <a:pt x="21" y="17"/>
                    <a:pt x="20" y="26"/>
                    <a:pt x="20" y="37"/>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69" name="Freeform 16">
              <a:extLst>
                <a:ext uri="{FF2B5EF4-FFF2-40B4-BE49-F238E27FC236}">
                  <a16:creationId xmlns:a16="http://schemas.microsoft.com/office/drawing/2014/main" id="{7A07A3A3-B076-72ED-97A0-021FFC8108A9}"/>
                </a:ext>
              </a:extLst>
            </p:cNvPr>
            <p:cNvSpPr>
              <a:spLocks/>
            </p:cNvSpPr>
            <p:nvPr/>
          </p:nvSpPr>
          <p:spPr bwMode="auto">
            <a:xfrm>
              <a:off x="3205163" y="2232025"/>
              <a:ext cx="82550" cy="144463"/>
            </a:xfrm>
            <a:custGeom>
              <a:avLst/>
              <a:gdLst>
                <a:gd name="T0" fmla="*/ 21 w 22"/>
                <a:gd name="T1" fmla="*/ 38 h 38"/>
                <a:gd name="T2" fmla="*/ 1 w 22"/>
                <a:gd name="T3" fmla="*/ 38 h 38"/>
                <a:gd name="T4" fmla="*/ 2 w 22"/>
                <a:gd name="T5" fmla="*/ 10 h 38"/>
                <a:gd name="T6" fmla="*/ 11 w 22"/>
                <a:gd name="T7" fmla="*/ 0 h 38"/>
                <a:gd name="T8" fmla="*/ 20 w 22"/>
                <a:gd name="T9" fmla="*/ 11 h 38"/>
                <a:gd name="T10" fmla="*/ 21 w 22"/>
                <a:gd name="T11" fmla="*/ 38 h 38"/>
              </a:gdLst>
              <a:ahLst/>
              <a:cxnLst>
                <a:cxn ang="0">
                  <a:pos x="T0" y="T1"/>
                </a:cxn>
                <a:cxn ang="0">
                  <a:pos x="T2" y="T3"/>
                </a:cxn>
                <a:cxn ang="0">
                  <a:pos x="T4" y="T5"/>
                </a:cxn>
                <a:cxn ang="0">
                  <a:pos x="T6" y="T7"/>
                </a:cxn>
                <a:cxn ang="0">
                  <a:pos x="T8" y="T9"/>
                </a:cxn>
                <a:cxn ang="0">
                  <a:pos x="T10" y="T11"/>
                </a:cxn>
              </a:cxnLst>
              <a:rect l="0" t="0" r="r" b="b"/>
              <a:pathLst>
                <a:path w="22" h="38">
                  <a:moveTo>
                    <a:pt x="21" y="38"/>
                  </a:moveTo>
                  <a:cubicBezTo>
                    <a:pt x="13" y="38"/>
                    <a:pt x="8" y="38"/>
                    <a:pt x="1" y="38"/>
                  </a:cubicBezTo>
                  <a:cubicBezTo>
                    <a:pt x="1" y="28"/>
                    <a:pt x="0" y="19"/>
                    <a:pt x="2" y="10"/>
                  </a:cubicBezTo>
                  <a:cubicBezTo>
                    <a:pt x="2" y="6"/>
                    <a:pt x="8" y="3"/>
                    <a:pt x="11" y="0"/>
                  </a:cubicBezTo>
                  <a:cubicBezTo>
                    <a:pt x="14" y="3"/>
                    <a:pt x="20" y="7"/>
                    <a:pt x="20" y="11"/>
                  </a:cubicBezTo>
                  <a:cubicBezTo>
                    <a:pt x="22" y="19"/>
                    <a:pt x="21" y="28"/>
                    <a:pt x="21" y="38"/>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70" name="Freeform 17">
              <a:extLst>
                <a:ext uri="{FF2B5EF4-FFF2-40B4-BE49-F238E27FC236}">
                  <a16:creationId xmlns:a16="http://schemas.microsoft.com/office/drawing/2014/main" id="{BF35BEC4-DAE5-3016-AEF4-AF32F1EF7B86}"/>
                </a:ext>
              </a:extLst>
            </p:cNvPr>
            <p:cNvSpPr>
              <a:spLocks/>
            </p:cNvSpPr>
            <p:nvPr/>
          </p:nvSpPr>
          <p:spPr bwMode="auto">
            <a:xfrm>
              <a:off x="2303463" y="1871663"/>
              <a:ext cx="84138" cy="139700"/>
            </a:xfrm>
            <a:custGeom>
              <a:avLst/>
              <a:gdLst>
                <a:gd name="T0" fmla="*/ 1 w 22"/>
                <a:gd name="T1" fmla="*/ 37 h 37"/>
                <a:gd name="T2" fmla="*/ 2 w 22"/>
                <a:gd name="T3" fmla="*/ 10 h 37"/>
                <a:gd name="T4" fmla="*/ 11 w 22"/>
                <a:gd name="T5" fmla="*/ 0 h 37"/>
                <a:gd name="T6" fmla="*/ 20 w 22"/>
                <a:gd name="T7" fmla="*/ 10 h 37"/>
                <a:gd name="T8" fmla="*/ 21 w 22"/>
                <a:gd name="T9" fmla="*/ 37 h 37"/>
                <a:gd name="T10" fmla="*/ 1 w 22"/>
                <a:gd name="T11" fmla="*/ 37 h 37"/>
              </a:gdLst>
              <a:ahLst/>
              <a:cxnLst>
                <a:cxn ang="0">
                  <a:pos x="T0" y="T1"/>
                </a:cxn>
                <a:cxn ang="0">
                  <a:pos x="T2" y="T3"/>
                </a:cxn>
                <a:cxn ang="0">
                  <a:pos x="T4" y="T5"/>
                </a:cxn>
                <a:cxn ang="0">
                  <a:pos x="T6" y="T7"/>
                </a:cxn>
                <a:cxn ang="0">
                  <a:pos x="T8" y="T9"/>
                </a:cxn>
                <a:cxn ang="0">
                  <a:pos x="T10" y="T11"/>
                </a:cxn>
              </a:cxnLst>
              <a:rect l="0" t="0" r="r" b="b"/>
              <a:pathLst>
                <a:path w="22" h="37">
                  <a:moveTo>
                    <a:pt x="1" y="37"/>
                  </a:moveTo>
                  <a:cubicBezTo>
                    <a:pt x="1" y="27"/>
                    <a:pt x="0" y="19"/>
                    <a:pt x="2" y="10"/>
                  </a:cubicBezTo>
                  <a:cubicBezTo>
                    <a:pt x="2" y="6"/>
                    <a:pt x="8" y="3"/>
                    <a:pt x="11" y="0"/>
                  </a:cubicBezTo>
                  <a:cubicBezTo>
                    <a:pt x="14" y="3"/>
                    <a:pt x="20" y="6"/>
                    <a:pt x="20" y="10"/>
                  </a:cubicBezTo>
                  <a:cubicBezTo>
                    <a:pt x="22" y="19"/>
                    <a:pt x="21" y="27"/>
                    <a:pt x="21" y="37"/>
                  </a:cubicBezTo>
                  <a:cubicBezTo>
                    <a:pt x="14" y="37"/>
                    <a:pt x="9" y="37"/>
                    <a:pt x="1" y="37"/>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71" name="Freeform 18">
              <a:extLst>
                <a:ext uri="{FF2B5EF4-FFF2-40B4-BE49-F238E27FC236}">
                  <a16:creationId xmlns:a16="http://schemas.microsoft.com/office/drawing/2014/main" id="{83A5269B-303D-908C-E664-F2C129E8E843}"/>
                </a:ext>
              </a:extLst>
            </p:cNvPr>
            <p:cNvSpPr>
              <a:spLocks/>
            </p:cNvSpPr>
            <p:nvPr/>
          </p:nvSpPr>
          <p:spPr bwMode="auto">
            <a:xfrm>
              <a:off x="2595563" y="1871663"/>
              <a:ext cx="79375" cy="139700"/>
            </a:xfrm>
            <a:custGeom>
              <a:avLst/>
              <a:gdLst>
                <a:gd name="T0" fmla="*/ 20 w 21"/>
                <a:gd name="T1" fmla="*/ 37 h 37"/>
                <a:gd name="T2" fmla="*/ 1 w 21"/>
                <a:gd name="T3" fmla="*/ 37 h 37"/>
                <a:gd name="T4" fmla="*/ 1 w 21"/>
                <a:gd name="T5" fmla="*/ 10 h 37"/>
                <a:gd name="T6" fmla="*/ 10 w 21"/>
                <a:gd name="T7" fmla="*/ 0 h 37"/>
                <a:gd name="T8" fmla="*/ 19 w 21"/>
                <a:gd name="T9" fmla="*/ 10 h 37"/>
                <a:gd name="T10" fmla="*/ 20 w 21"/>
                <a:gd name="T11" fmla="*/ 37 h 37"/>
              </a:gdLst>
              <a:ahLst/>
              <a:cxnLst>
                <a:cxn ang="0">
                  <a:pos x="T0" y="T1"/>
                </a:cxn>
                <a:cxn ang="0">
                  <a:pos x="T2" y="T3"/>
                </a:cxn>
                <a:cxn ang="0">
                  <a:pos x="T4" y="T5"/>
                </a:cxn>
                <a:cxn ang="0">
                  <a:pos x="T6" y="T7"/>
                </a:cxn>
                <a:cxn ang="0">
                  <a:pos x="T8" y="T9"/>
                </a:cxn>
                <a:cxn ang="0">
                  <a:pos x="T10" y="T11"/>
                </a:cxn>
              </a:cxnLst>
              <a:rect l="0" t="0" r="r" b="b"/>
              <a:pathLst>
                <a:path w="21" h="37">
                  <a:moveTo>
                    <a:pt x="20" y="37"/>
                  </a:moveTo>
                  <a:cubicBezTo>
                    <a:pt x="13" y="37"/>
                    <a:pt x="7" y="37"/>
                    <a:pt x="1" y="37"/>
                  </a:cubicBezTo>
                  <a:cubicBezTo>
                    <a:pt x="1" y="28"/>
                    <a:pt x="0" y="19"/>
                    <a:pt x="1" y="10"/>
                  </a:cubicBezTo>
                  <a:cubicBezTo>
                    <a:pt x="2" y="6"/>
                    <a:pt x="7" y="3"/>
                    <a:pt x="10" y="0"/>
                  </a:cubicBezTo>
                  <a:cubicBezTo>
                    <a:pt x="13" y="3"/>
                    <a:pt x="19" y="6"/>
                    <a:pt x="19" y="10"/>
                  </a:cubicBezTo>
                  <a:cubicBezTo>
                    <a:pt x="21" y="18"/>
                    <a:pt x="20" y="27"/>
                    <a:pt x="20" y="37"/>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72" name="Freeform 19">
              <a:extLst>
                <a:ext uri="{FF2B5EF4-FFF2-40B4-BE49-F238E27FC236}">
                  <a16:creationId xmlns:a16="http://schemas.microsoft.com/office/drawing/2014/main" id="{706F465F-5F66-B319-CBB5-F19E00667BE0}"/>
                </a:ext>
              </a:extLst>
            </p:cNvPr>
            <p:cNvSpPr>
              <a:spLocks/>
            </p:cNvSpPr>
            <p:nvPr/>
          </p:nvSpPr>
          <p:spPr bwMode="auto">
            <a:xfrm>
              <a:off x="3492500" y="2592388"/>
              <a:ext cx="82550" cy="139700"/>
            </a:xfrm>
            <a:custGeom>
              <a:avLst/>
              <a:gdLst>
                <a:gd name="T0" fmla="*/ 21 w 22"/>
                <a:gd name="T1" fmla="*/ 37 h 37"/>
                <a:gd name="T2" fmla="*/ 1 w 22"/>
                <a:gd name="T3" fmla="*/ 37 h 37"/>
                <a:gd name="T4" fmla="*/ 2 w 22"/>
                <a:gd name="T5" fmla="*/ 13 h 37"/>
                <a:gd name="T6" fmla="*/ 11 w 22"/>
                <a:gd name="T7" fmla="*/ 0 h 37"/>
                <a:gd name="T8" fmla="*/ 21 w 22"/>
                <a:gd name="T9" fmla="*/ 12 h 37"/>
                <a:gd name="T10" fmla="*/ 21 w 22"/>
                <a:gd name="T11" fmla="*/ 37 h 37"/>
              </a:gdLst>
              <a:ahLst/>
              <a:cxnLst>
                <a:cxn ang="0">
                  <a:pos x="T0" y="T1"/>
                </a:cxn>
                <a:cxn ang="0">
                  <a:pos x="T2" y="T3"/>
                </a:cxn>
                <a:cxn ang="0">
                  <a:pos x="T4" y="T5"/>
                </a:cxn>
                <a:cxn ang="0">
                  <a:pos x="T6" y="T7"/>
                </a:cxn>
                <a:cxn ang="0">
                  <a:pos x="T8" y="T9"/>
                </a:cxn>
                <a:cxn ang="0">
                  <a:pos x="T10" y="T11"/>
                </a:cxn>
              </a:cxnLst>
              <a:rect l="0" t="0" r="r" b="b"/>
              <a:pathLst>
                <a:path w="22" h="37">
                  <a:moveTo>
                    <a:pt x="21" y="37"/>
                  </a:moveTo>
                  <a:cubicBezTo>
                    <a:pt x="13" y="37"/>
                    <a:pt x="8" y="37"/>
                    <a:pt x="1" y="37"/>
                  </a:cubicBezTo>
                  <a:cubicBezTo>
                    <a:pt x="1" y="29"/>
                    <a:pt x="0" y="20"/>
                    <a:pt x="2" y="13"/>
                  </a:cubicBezTo>
                  <a:cubicBezTo>
                    <a:pt x="3" y="8"/>
                    <a:pt x="7" y="4"/>
                    <a:pt x="11" y="0"/>
                  </a:cubicBezTo>
                  <a:cubicBezTo>
                    <a:pt x="14" y="4"/>
                    <a:pt x="20" y="7"/>
                    <a:pt x="21" y="12"/>
                  </a:cubicBezTo>
                  <a:cubicBezTo>
                    <a:pt x="22" y="20"/>
                    <a:pt x="21" y="28"/>
                    <a:pt x="21" y="37"/>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73" name="Freeform 20">
              <a:extLst>
                <a:ext uri="{FF2B5EF4-FFF2-40B4-BE49-F238E27FC236}">
                  <a16:creationId xmlns:a16="http://schemas.microsoft.com/office/drawing/2014/main" id="{B8005CDA-9C20-0B48-0677-9BFB990402A7}"/>
                </a:ext>
              </a:extLst>
            </p:cNvPr>
            <p:cNvSpPr>
              <a:spLocks/>
            </p:cNvSpPr>
            <p:nvPr/>
          </p:nvSpPr>
          <p:spPr bwMode="auto">
            <a:xfrm>
              <a:off x="2557463" y="2592388"/>
              <a:ext cx="82550" cy="139700"/>
            </a:xfrm>
            <a:custGeom>
              <a:avLst/>
              <a:gdLst>
                <a:gd name="T0" fmla="*/ 21 w 22"/>
                <a:gd name="T1" fmla="*/ 37 h 37"/>
                <a:gd name="T2" fmla="*/ 1 w 22"/>
                <a:gd name="T3" fmla="*/ 37 h 37"/>
                <a:gd name="T4" fmla="*/ 1 w 22"/>
                <a:gd name="T5" fmla="*/ 11 h 37"/>
                <a:gd name="T6" fmla="*/ 11 w 22"/>
                <a:gd name="T7" fmla="*/ 0 h 37"/>
                <a:gd name="T8" fmla="*/ 20 w 22"/>
                <a:gd name="T9" fmla="*/ 11 h 37"/>
                <a:gd name="T10" fmla="*/ 21 w 22"/>
                <a:gd name="T11" fmla="*/ 37 h 37"/>
              </a:gdLst>
              <a:ahLst/>
              <a:cxnLst>
                <a:cxn ang="0">
                  <a:pos x="T0" y="T1"/>
                </a:cxn>
                <a:cxn ang="0">
                  <a:pos x="T2" y="T3"/>
                </a:cxn>
                <a:cxn ang="0">
                  <a:pos x="T4" y="T5"/>
                </a:cxn>
                <a:cxn ang="0">
                  <a:pos x="T6" y="T7"/>
                </a:cxn>
                <a:cxn ang="0">
                  <a:pos x="T8" y="T9"/>
                </a:cxn>
                <a:cxn ang="0">
                  <a:pos x="T10" y="T11"/>
                </a:cxn>
              </a:cxnLst>
              <a:rect l="0" t="0" r="r" b="b"/>
              <a:pathLst>
                <a:path w="22" h="37">
                  <a:moveTo>
                    <a:pt x="21" y="37"/>
                  </a:moveTo>
                  <a:cubicBezTo>
                    <a:pt x="13" y="37"/>
                    <a:pt x="8" y="37"/>
                    <a:pt x="1" y="37"/>
                  </a:cubicBezTo>
                  <a:cubicBezTo>
                    <a:pt x="1" y="28"/>
                    <a:pt x="0" y="19"/>
                    <a:pt x="1" y="11"/>
                  </a:cubicBezTo>
                  <a:cubicBezTo>
                    <a:pt x="2" y="7"/>
                    <a:pt x="8" y="3"/>
                    <a:pt x="11" y="0"/>
                  </a:cubicBezTo>
                  <a:cubicBezTo>
                    <a:pt x="14" y="4"/>
                    <a:pt x="19" y="7"/>
                    <a:pt x="20" y="11"/>
                  </a:cubicBezTo>
                  <a:cubicBezTo>
                    <a:pt x="22" y="19"/>
                    <a:pt x="21" y="27"/>
                    <a:pt x="21" y="37"/>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74" name="Freeform 21">
              <a:extLst>
                <a:ext uri="{FF2B5EF4-FFF2-40B4-BE49-F238E27FC236}">
                  <a16:creationId xmlns:a16="http://schemas.microsoft.com/office/drawing/2014/main" id="{AEEDA0FA-C40F-2AD0-A9D3-30B7242CCBE4}"/>
                </a:ext>
              </a:extLst>
            </p:cNvPr>
            <p:cNvSpPr>
              <a:spLocks/>
            </p:cNvSpPr>
            <p:nvPr/>
          </p:nvSpPr>
          <p:spPr bwMode="auto">
            <a:xfrm>
              <a:off x="3208338" y="2595563"/>
              <a:ext cx="76200" cy="136525"/>
            </a:xfrm>
            <a:custGeom>
              <a:avLst/>
              <a:gdLst>
                <a:gd name="T0" fmla="*/ 19 w 20"/>
                <a:gd name="T1" fmla="*/ 36 h 36"/>
                <a:gd name="T2" fmla="*/ 0 w 20"/>
                <a:gd name="T3" fmla="*/ 36 h 36"/>
                <a:gd name="T4" fmla="*/ 1 w 20"/>
                <a:gd name="T5" fmla="*/ 9 h 36"/>
                <a:gd name="T6" fmla="*/ 10 w 20"/>
                <a:gd name="T7" fmla="*/ 0 h 36"/>
                <a:gd name="T8" fmla="*/ 19 w 20"/>
                <a:gd name="T9" fmla="*/ 8 h 36"/>
                <a:gd name="T10" fmla="*/ 19 w 20"/>
                <a:gd name="T11" fmla="*/ 36 h 36"/>
              </a:gdLst>
              <a:ahLst/>
              <a:cxnLst>
                <a:cxn ang="0">
                  <a:pos x="T0" y="T1"/>
                </a:cxn>
                <a:cxn ang="0">
                  <a:pos x="T2" y="T3"/>
                </a:cxn>
                <a:cxn ang="0">
                  <a:pos x="T4" y="T5"/>
                </a:cxn>
                <a:cxn ang="0">
                  <a:pos x="T6" y="T7"/>
                </a:cxn>
                <a:cxn ang="0">
                  <a:pos x="T8" y="T9"/>
                </a:cxn>
                <a:cxn ang="0">
                  <a:pos x="T10" y="T11"/>
                </a:cxn>
              </a:cxnLst>
              <a:rect l="0" t="0" r="r" b="b"/>
              <a:pathLst>
                <a:path w="20" h="36">
                  <a:moveTo>
                    <a:pt x="19" y="36"/>
                  </a:moveTo>
                  <a:cubicBezTo>
                    <a:pt x="13" y="36"/>
                    <a:pt x="7" y="36"/>
                    <a:pt x="0" y="36"/>
                  </a:cubicBezTo>
                  <a:cubicBezTo>
                    <a:pt x="0" y="27"/>
                    <a:pt x="0" y="17"/>
                    <a:pt x="1" y="9"/>
                  </a:cubicBezTo>
                  <a:cubicBezTo>
                    <a:pt x="1" y="5"/>
                    <a:pt x="7" y="0"/>
                    <a:pt x="10" y="0"/>
                  </a:cubicBezTo>
                  <a:cubicBezTo>
                    <a:pt x="13" y="0"/>
                    <a:pt x="18" y="5"/>
                    <a:pt x="19" y="8"/>
                  </a:cubicBezTo>
                  <a:cubicBezTo>
                    <a:pt x="20" y="17"/>
                    <a:pt x="19" y="26"/>
                    <a:pt x="19" y="36"/>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75" name="Freeform 22">
              <a:extLst>
                <a:ext uri="{FF2B5EF4-FFF2-40B4-BE49-F238E27FC236}">
                  <a16:creationId xmlns:a16="http://schemas.microsoft.com/office/drawing/2014/main" id="{9456E780-3107-7F2B-F7C2-3F09D2049667}"/>
                </a:ext>
              </a:extLst>
            </p:cNvPr>
            <p:cNvSpPr>
              <a:spLocks/>
            </p:cNvSpPr>
            <p:nvPr/>
          </p:nvSpPr>
          <p:spPr bwMode="auto">
            <a:xfrm>
              <a:off x="2270125" y="2592388"/>
              <a:ext cx="79375" cy="139700"/>
            </a:xfrm>
            <a:custGeom>
              <a:avLst/>
              <a:gdLst>
                <a:gd name="T0" fmla="*/ 20 w 21"/>
                <a:gd name="T1" fmla="*/ 37 h 37"/>
                <a:gd name="T2" fmla="*/ 1 w 21"/>
                <a:gd name="T3" fmla="*/ 37 h 37"/>
                <a:gd name="T4" fmla="*/ 1 w 21"/>
                <a:gd name="T5" fmla="*/ 10 h 37"/>
                <a:gd name="T6" fmla="*/ 10 w 21"/>
                <a:gd name="T7" fmla="*/ 0 h 37"/>
                <a:gd name="T8" fmla="*/ 20 w 21"/>
                <a:gd name="T9" fmla="*/ 10 h 37"/>
                <a:gd name="T10" fmla="*/ 20 w 21"/>
                <a:gd name="T11" fmla="*/ 37 h 37"/>
              </a:gdLst>
              <a:ahLst/>
              <a:cxnLst>
                <a:cxn ang="0">
                  <a:pos x="T0" y="T1"/>
                </a:cxn>
                <a:cxn ang="0">
                  <a:pos x="T2" y="T3"/>
                </a:cxn>
                <a:cxn ang="0">
                  <a:pos x="T4" y="T5"/>
                </a:cxn>
                <a:cxn ang="0">
                  <a:pos x="T6" y="T7"/>
                </a:cxn>
                <a:cxn ang="0">
                  <a:pos x="T8" y="T9"/>
                </a:cxn>
                <a:cxn ang="0">
                  <a:pos x="T10" y="T11"/>
                </a:cxn>
              </a:cxnLst>
              <a:rect l="0" t="0" r="r" b="b"/>
              <a:pathLst>
                <a:path w="21" h="37">
                  <a:moveTo>
                    <a:pt x="20" y="37"/>
                  </a:moveTo>
                  <a:cubicBezTo>
                    <a:pt x="13" y="37"/>
                    <a:pt x="8" y="37"/>
                    <a:pt x="1" y="37"/>
                  </a:cubicBezTo>
                  <a:cubicBezTo>
                    <a:pt x="1" y="28"/>
                    <a:pt x="0" y="19"/>
                    <a:pt x="1" y="10"/>
                  </a:cubicBezTo>
                  <a:cubicBezTo>
                    <a:pt x="2" y="6"/>
                    <a:pt x="7" y="3"/>
                    <a:pt x="10" y="0"/>
                  </a:cubicBezTo>
                  <a:cubicBezTo>
                    <a:pt x="13" y="3"/>
                    <a:pt x="19" y="6"/>
                    <a:pt x="20" y="10"/>
                  </a:cubicBezTo>
                  <a:cubicBezTo>
                    <a:pt x="21" y="18"/>
                    <a:pt x="20" y="27"/>
                    <a:pt x="20" y="37"/>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76" name="Freeform 23">
              <a:extLst>
                <a:ext uri="{FF2B5EF4-FFF2-40B4-BE49-F238E27FC236}">
                  <a16:creationId xmlns:a16="http://schemas.microsoft.com/office/drawing/2014/main" id="{69E91A11-8A78-4F50-3DB9-83D81C643828}"/>
                </a:ext>
              </a:extLst>
            </p:cNvPr>
            <p:cNvSpPr>
              <a:spLocks/>
            </p:cNvSpPr>
            <p:nvPr/>
          </p:nvSpPr>
          <p:spPr bwMode="auto">
            <a:xfrm>
              <a:off x="2273300" y="2239963"/>
              <a:ext cx="73025" cy="142875"/>
            </a:xfrm>
            <a:custGeom>
              <a:avLst/>
              <a:gdLst>
                <a:gd name="T0" fmla="*/ 15 w 19"/>
                <a:gd name="T1" fmla="*/ 32 h 38"/>
                <a:gd name="T2" fmla="*/ 0 w 19"/>
                <a:gd name="T3" fmla="*/ 38 h 38"/>
                <a:gd name="T4" fmla="*/ 1 w 19"/>
                <a:gd name="T5" fmla="*/ 5 h 38"/>
                <a:gd name="T6" fmla="*/ 9 w 19"/>
                <a:gd name="T7" fmla="*/ 1 h 38"/>
                <a:gd name="T8" fmla="*/ 18 w 19"/>
                <a:gd name="T9" fmla="*/ 13 h 38"/>
                <a:gd name="T10" fmla="*/ 15 w 19"/>
                <a:gd name="T11" fmla="*/ 32 h 38"/>
              </a:gdLst>
              <a:ahLst/>
              <a:cxnLst>
                <a:cxn ang="0">
                  <a:pos x="T0" y="T1"/>
                </a:cxn>
                <a:cxn ang="0">
                  <a:pos x="T2" y="T3"/>
                </a:cxn>
                <a:cxn ang="0">
                  <a:pos x="T4" y="T5"/>
                </a:cxn>
                <a:cxn ang="0">
                  <a:pos x="T6" y="T7"/>
                </a:cxn>
                <a:cxn ang="0">
                  <a:pos x="T8" y="T9"/>
                </a:cxn>
                <a:cxn ang="0">
                  <a:pos x="T10" y="T11"/>
                </a:cxn>
              </a:cxnLst>
              <a:rect l="0" t="0" r="r" b="b"/>
              <a:pathLst>
                <a:path w="19" h="38">
                  <a:moveTo>
                    <a:pt x="15" y="32"/>
                  </a:moveTo>
                  <a:cubicBezTo>
                    <a:pt x="11" y="33"/>
                    <a:pt x="7" y="35"/>
                    <a:pt x="0" y="38"/>
                  </a:cubicBezTo>
                  <a:cubicBezTo>
                    <a:pt x="0" y="26"/>
                    <a:pt x="0" y="15"/>
                    <a:pt x="1" y="5"/>
                  </a:cubicBezTo>
                  <a:cubicBezTo>
                    <a:pt x="1" y="3"/>
                    <a:pt x="8" y="0"/>
                    <a:pt x="9" y="1"/>
                  </a:cubicBezTo>
                  <a:cubicBezTo>
                    <a:pt x="13" y="4"/>
                    <a:pt x="18" y="8"/>
                    <a:pt x="18" y="13"/>
                  </a:cubicBezTo>
                  <a:cubicBezTo>
                    <a:pt x="19" y="18"/>
                    <a:pt x="16" y="24"/>
                    <a:pt x="15" y="32"/>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grpSp>
      <p:grpSp>
        <p:nvGrpSpPr>
          <p:cNvPr id="77" name="Grupo 76">
            <a:extLst>
              <a:ext uri="{FF2B5EF4-FFF2-40B4-BE49-F238E27FC236}">
                <a16:creationId xmlns:a16="http://schemas.microsoft.com/office/drawing/2014/main" id="{C7311248-2537-DCDD-41D4-C1A4F9BEEA0A}"/>
              </a:ext>
            </a:extLst>
          </p:cNvPr>
          <p:cNvGrpSpPr/>
          <p:nvPr/>
        </p:nvGrpSpPr>
        <p:grpSpPr>
          <a:xfrm>
            <a:off x="8818495" y="2461130"/>
            <a:ext cx="2467847" cy="1645231"/>
            <a:chOff x="1841500" y="1298575"/>
            <a:chExt cx="2157413" cy="1438275"/>
          </a:xfrm>
          <a:solidFill>
            <a:schemeClr val="bg1">
              <a:lumMod val="85000"/>
            </a:schemeClr>
          </a:solidFill>
        </p:grpSpPr>
        <p:sp>
          <p:nvSpPr>
            <p:cNvPr id="78" name="Freeform 4">
              <a:extLst>
                <a:ext uri="{FF2B5EF4-FFF2-40B4-BE49-F238E27FC236}">
                  <a16:creationId xmlns:a16="http://schemas.microsoft.com/office/drawing/2014/main" id="{4B07F543-2F3C-B4BA-E1FE-8BFB12CC881A}"/>
                </a:ext>
              </a:extLst>
            </p:cNvPr>
            <p:cNvSpPr>
              <a:spLocks/>
            </p:cNvSpPr>
            <p:nvPr/>
          </p:nvSpPr>
          <p:spPr bwMode="auto">
            <a:xfrm>
              <a:off x="1841500" y="2444750"/>
              <a:ext cx="1927225" cy="292100"/>
            </a:xfrm>
            <a:custGeom>
              <a:avLst/>
              <a:gdLst>
                <a:gd name="T0" fmla="*/ 0 w 509"/>
                <a:gd name="T1" fmla="*/ 1 h 77"/>
                <a:gd name="T2" fmla="*/ 463 w 509"/>
                <a:gd name="T3" fmla="*/ 0 h 77"/>
                <a:gd name="T4" fmla="*/ 485 w 509"/>
                <a:gd name="T5" fmla="*/ 16 h 77"/>
                <a:gd name="T6" fmla="*/ 509 w 509"/>
                <a:gd name="T7" fmla="*/ 76 h 77"/>
                <a:gd name="T8" fmla="*/ 475 w 509"/>
                <a:gd name="T9" fmla="*/ 76 h 77"/>
                <a:gd name="T10" fmla="*/ 475 w 509"/>
                <a:gd name="T11" fmla="*/ 48 h 77"/>
                <a:gd name="T12" fmla="*/ 447 w 509"/>
                <a:gd name="T13" fmla="*/ 21 h 77"/>
                <a:gd name="T14" fmla="*/ 419 w 509"/>
                <a:gd name="T15" fmla="*/ 48 h 77"/>
                <a:gd name="T16" fmla="*/ 419 w 509"/>
                <a:gd name="T17" fmla="*/ 76 h 77"/>
                <a:gd name="T18" fmla="*/ 399 w 509"/>
                <a:gd name="T19" fmla="*/ 76 h 77"/>
                <a:gd name="T20" fmla="*/ 399 w 509"/>
                <a:gd name="T21" fmla="*/ 50 h 77"/>
                <a:gd name="T22" fmla="*/ 371 w 509"/>
                <a:gd name="T23" fmla="*/ 20 h 77"/>
                <a:gd name="T24" fmla="*/ 343 w 509"/>
                <a:gd name="T25" fmla="*/ 49 h 77"/>
                <a:gd name="T26" fmla="*/ 343 w 509"/>
                <a:gd name="T27" fmla="*/ 76 h 77"/>
                <a:gd name="T28" fmla="*/ 323 w 509"/>
                <a:gd name="T29" fmla="*/ 76 h 77"/>
                <a:gd name="T30" fmla="*/ 323 w 509"/>
                <a:gd name="T31" fmla="*/ 52 h 77"/>
                <a:gd name="T32" fmla="*/ 291 w 509"/>
                <a:gd name="T33" fmla="*/ 21 h 77"/>
                <a:gd name="T34" fmla="*/ 257 w 509"/>
                <a:gd name="T35" fmla="*/ 52 h 77"/>
                <a:gd name="T36" fmla="*/ 257 w 509"/>
                <a:gd name="T37" fmla="*/ 76 h 77"/>
                <a:gd name="T38" fmla="*/ 228 w 509"/>
                <a:gd name="T39" fmla="*/ 76 h 77"/>
                <a:gd name="T40" fmla="*/ 228 w 509"/>
                <a:gd name="T41" fmla="*/ 49 h 77"/>
                <a:gd name="T42" fmla="*/ 201 w 509"/>
                <a:gd name="T43" fmla="*/ 20 h 77"/>
                <a:gd name="T44" fmla="*/ 172 w 509"/>
                <a:gd name="T45" fmla="*/ 48 h 77"/>
                <a:gd name="T46" fmla="*/ 172 w 509"/>
                <a:gd name="T47" fmla="*/ 76 h 77"/>
                <a:gd name="T48" fmla="*/ 152 w 509"/>
                <a:gd name="T49" fmla="*/ 76 h 77"/>
                <a:gd name="T50" fmla="*/ 152 w 509"/>
                <a:gd name="T51" fmla="*/ 49 h 77"/>
                <a:gd name="T52" fmla="*/ 125 w 509"/>
                <a:gd name="T53" fmla="*/ 21 h 77"/>
                <a:gd name="T54" fmla="*/ 96 w 509"/>
                <a:gd name="T55" fmla="*/ 48 h 77"/>
                <a:gd name="T56" fmla="*/ 96 w 509"/>
                <a:gd name="T57" fmla="*/ 76 h 77"/>
                <a:gd name="T58" fmla="*/ 76 w 509"/>
                <a:gd name="T59" fmla="*/ 77 h 77"/>
                <a:gd name="T60" fmla="*/ 76 w 509"/>
                <a:gd name="T61" fmla="*/ 21 h 77"/>
                <a:gd name="T62" fmla="*/ 58 w 509"/>
                <a:gd name="T63" fmla="*/ 21 h 77"/>
                <a:gd name="T64" fmla="*/ 58 w 509"/>
                <a:gd name="T65" fmla="*/ 76 h 77"/>
                <a:gd name="T66" fmla="*/ 38 w 509"/>
                <a:gd name="T67" fmla="*/ 76 h 77"/>
                <a:gd name="T68" fmla="*/ 38 w 509"/>
                <a:gd name="T69" fmla="*/ 21 h 77"/>
                <a:gd name="T70" fmla="*/ 20 w 509"/>
                <a:gd name="T71" fmla="*/ 21 h 77"/>
                <a:gd name="T72" fmla="*/ 20 w 509"/>
                <a:gd name="T73" fmla="*/ 76 h 77"/>
                <a:gd name="T74" fmla="*/ 0 w 509"/>
                <a:gd name="T75" fmla="*/ 76 h 77"/>
                <a:gd name="T76" fmla="*/ 0 w 509"/>
                <a:gd name="T77" fmla="*/ 1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09" h="77">
                  <a:moveTo>
                    <a:pt x="0" y="1"/>
                  </a:moveTo>
                  <a:cubicBezTo>
                    <a:pt x="154" y="1"/>
                    <a:pt x="309" y="1"/>
                    <a:pt x="463" y="0"/>
                  </a:cubicBezTo>
                  <a:cubicBezTo>
                    <a:pt x="476" y="0"/>
                    <a:pt x="481" y="4"/>
                    <a:pt x="485" y="16"/>
                  </a:cubicBezTo>
                  <a:cubicBezTo>
                    <a:pt x="492" y="36"/>
                    <a:pt x="500" y="55"/>
                    <a:pt x="509" y="76"/>
                  </a:cubicBezTo>
                  <a:cubicBezTo>
                    <a:pt x="497" y="76"/>
                    <a:pt x="487" y="76"/>
                    <a:pt x="475" y="76"/>
                  </a:cubicBezTo>
                  <a:cubicBezTo>
                    <a:pt x="475" y="66"/>
                    <a:pt x="475" y="57"/>
                    <a:pt x="475" y="48"/>
                  </a:cubicBezTo>
                  <a:cubicBezTo>
                    <a:pt x="474" y="32"/>
                    <a:pt x="463" y="21"/>
                    <a:pt x="447" y="21"/>
                  </a:cubicBezTo>
                  <a:cubicBezTo>
                    <a:pt x="431" y="20"/>
                    <a:pt x="420" y="31"/>
                    <a:pt x="419" y="48"/>
                  </a:cubicBezTo>
                  <a:cubicBezTo>
                    <a:pt x="419" y="57"/>
                    <a:pt x="419" y="66"/>
                    <a:pt x="419" y="76"/>
                  </a:cubicBezTo>
                  <a:cubicBezTo>
                    <a:pt x="412" y="76"/>
                    <a:pt x="406" y="76"/>
                    <a:pt x="399" y="76"/>
                  </a:cubicBezTo>
                  <a:cubicBezTo>
                    <a:pt x="399" y="67"/>
                    <a:pt x="400" y="58"/>
                    <a:pt x="399" y="50"/>
                  </a:cubicBezTo>
                  <a:cubicBezTo>
                    <a:pt x="399" y="32"/>
                    <a:pt x="387" y="21"/>
                    <a:pt x="371" y="20"/>
                  </a:cubicBezTo>
                  <a:cubicBezTo>
                    <a:pt x="355" y="20"/>
                    <a:pt x="344" y="32"/>
                    <a:pt x="343" y="49"/>
                  </a:cubicBezTo>
                  <a:cubicBezTo>
                    <a:pt x="343" y="58"/>
                    <a:pt x="343" y="66"/>
                    <a:pt x="343" y="76"/>
                  </a:cubicBezTo>
                  <a:cubicBezTo>
                    <a:pt x="336" y="76"/>
                    <a:pt x="331" y="76"/>
                    <a:pt x="323" y="76"/>
                  </a:cubicBezTo>
                  <a:cubicBezTo>
                    <a:pt x="323" y="68"/>
                    <a:pt x="324" y="60"/>
                    <a:pt x="323" y="52"/>
                  </a:cubicBezTo>
                  <a:cubicBezTo>
                    <a:pt x="323" y="33"/>
                    <a:pt x="310" y="21"/>
                    <a:pt x="291" y="21"/>
                  </a:cubicBezTo>
                  <a:cubicBezTo>
                    <a:pt x="270" y="20"/>
                    <a:pt x="257" y="32"/>
                    <a:pt x="257" y="52"/>
                  </a:cubicBezTo>
                  <a:cubicBezTo>
                    <a:pt x="256" y="60"/>
                    <a:pt x="257" y="67"/>
                    <a:pt x="257" y="76"/>
                  </a:cubicBezTo>
                  <a:cubicBezTo>
                    <a:pt x="247" y="76"/>
                    <a:pt x="239" y="76"/>
                    <a:pt x="228" y="76"/>
                  </a:cubicBezTo>
                  <a:cubicBezTo>
                    <a:pt x="228" y="67"/>
                    <a:pt x="228" y="58"/>
                    <a:pt x="228" y="49"/>
                  </a:cubicBezTo>
                  <a:cubicBezTo>
                    <a:pt x="227" y="32"/>
                    <a:pt x="216" y="21"/>
                    <a:pt x="201" y="20"/>
                  </a:cubicBezTo>
                  <a:cubicBezTo>
                    <a:pt x="184" y="20"/>
                    <a:pt x="172" y="31"/>
                    <a:pt x="172" y="48"/>
                  </a:cubicBezTo>
                  <a:cubicBezTo>
                    <a:pt x="171" y="57"/>
                    <a:pt x="172" y="66"/>
                    <a:pt x="172" y="76"/>
                  </a:cubicBezTo>
                  <a:cubicBezTo>
                    <a:pt x="165" y="76"/>
                    <a:pt x="159" y="76"/>
                    <a:pt x="152" y="76"/>
                  </a:cubicBezTo>
                  <a:cubicBezTo>
                    <a:pt x="152" y="67"/>
                    <a:pt x="152" y="58"/>
                    <a:pt x="152" y="49"/>
                  </a:cubicBezTo>
                  <a:cubicBezTo>
                    <a:pt x="151" y="32"/>
                    <a:pt x="140" y="21"/>
                    <a:pt x="125" y="21"/>
                  </a:cubicBezTo>
                  <a:cubicBezTo>
                    <a:pt x="108" y="20"/>
                    <a:pt x="96" y="31"/>
                    <a:pt x="96" y="48"/>
                  </a:cubicBezTo>
                  <a:cubicBezTo>
                    <a:pt x="95" y="57"/>
                    <a:pt x="96" y="66"/>
                    <a:pt x="96" y="76"/>
                  </a:cubicBezTo>
                  <a:cubicBezTo>
                    <a:pt x="89" y="76"/>
                    <a:pt x="83" y="77"/>
                    <a:pt x="76" y="77"/>
                  </a:cubicBezTo>
                  <a:cubicBezTo>
                    <a:pt x="76" y="58"/>
                    <a:pt x="76" y="40"/>
                    <a:pt x="76" y="21"/>
                  </a:cubicBezTo>
                  <a:cubicBezTo>
                    <a:pt x="69" y="21"/>
                    <a:pt x="65" y="21"/>
                    <a:pt x="58" y="21"/>
                  </a:cubicBezTo>
                  <a:cubicBezTo>
                    <a:pt x="58" y="39"/>
                    <a:pt x="58" y="57"/>
                    <a:pt x="58" y="76"/>
                  </a:cubicBezTo>
                  <a:cubicBezTo>
                    <a:pt x="50" y="76"/>
                    <a:pt x="45" y="76"/>
                    <a:pt x="38" y="76"/>
                  </a:cubicBezTo>
                  <a:cubicBezTo>
                    <a:pt x="38" y="58"/>
                    <a:pt x="38" y="40"/>
                    <a:pt x="38" y="21"/>
                  </a:cubicBezTo>
                  <a:cubicBezTo>
                    <a:pt x="31" y="21"/>
                    <a:pt x="26" y="21"/>
                    <a:pt x="20" y="21"/>
                  </a:cubicBezTo>
                  <a:cubicBezTo>
                    <a:pt x="20" y="39"/>
                    <a:pt x="20" y="57"/>
                    <a:pt x="20" y="76"/>
                  </a:cubicBezTo>
                  <a:cubicBezTo>
                    <a:pt x="12" y="76"/>
                    <a:pt x="6" y="76"/>
                    <a:pt x="0" y="76"/>
                  </a:cubicBezTo>
                  <a:cubicBezTo>
                    <a:pt x="0" y="51"/>
                    <a:pt x="0" y="26"/>
                    <a:pt x="0"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79" name="Freeform 5">
              <a:extLst>
                <a:ext uri="{FF2B5EF4-FFF2-40B4-BE49-F238E27FC236}">
                  <a16:creationId xmlns:a16="http://schemas.microsoft.com/office/drawing/2014/main" id="{BB73CBC0-4C8D-6DB3-58A4-2B6B38290EA8}"/>
                </a:ext>
              </a:extLst>
            </p:cNvPr>
            <p:cNvSpPr>
              <a:spLocks/>
            </p:cNvSpPr>
            <p:nvPr/>
          </p:nvSpPr>
          <p:spPr bwMode="auto">
            <a:xfrm>
              <a:off x="1841500" y="2079625"/>
              <a:ext cx="1593850" cy="303213"/>
            </a:xfrm>
            <a:custGeom>
              <a:avLst/>
              <a:gdLst>
                <a:gd name="T0" fmla="*/ 0 w 421"/>
                <a:gd name="T1" fmla="*/ 0 h 80"/>
                <a:gd name="T2" fmla="*/ 90 w 421"/>
                <a:gd name="T3" fmla="*/ 1 h 80"/>
                <a:gd name="T4" fmla="*/ 397 w 421"/>
                <a:gd name="T5" fmla="*/ 1 h 80"/>
                <a:gd name="T6" fmla="*/ 415 w 421"/>
                <a:gd name="T7" fmla="*/ 14 h 80"/>
                <a:gd name="T8" fmla="*/ 421 w 421"/>
                <a:gd name="T9" fmla="*/ 77 h 80"/>
                <a:gd name="T10" fmla="*/ 399 w 421"/>
                <a:gd name="T11" fmla="*/ 79 h 80"/>
                <a:gd name="T12" fmla="*/ 399 w 421"/>
                <a:gd name="T13" fmla="*/ 51 h 80"/>
                <a:gd name="T14" fmla="*/ 371 w 421"/>
                <a:gd name="T15" fmla="*/ 21 h 80"/>
                <a:gd name="T16" fmla="*/ 343 w 421"/>
                <a:gd name="T17" fmla="*/ 50 h 80"/>
                <a:gd name="T18" fmla="*/ 343 w 421"/>
                <a:gd name="T19" fmla="*/ 78 h 80"/>
                <a:gd name="T20" fmla="*/ 323 w 421"/>
                <a:gd name="T21" fmla="*/ 78 h 80"/>
                <a:gd name="T22" fmla="*/ 323 w 421"/>
                <a:gd name="T23" fmla="*/ 52 h 80"/>
                <a:gd name="T24" fmla="*/ 291 w 421"/>
                <a:gd name="T25" fmla="*/ 21 h 80"/>
                <a:gd name="T26" fmla="*/ 257 w 421"/>
                <a:gd name="T27" fmla="*/ 51 h 80"/>
                <a:gd name="T28" fmla="*/ 257 w 421"/>
                <a:gd name="T29" fmla="*/ 78 h 80"/>
                <a:gd name="T30" fmla="*/ 228 w 421"/>
                <a:gd name="T31" fmla="*/ 78 h 80"/>
                <a:gd name="T32" fmla="*/ 228 w 421"/>
                <a:gd name="T33" fmla="*/ 50 h 80"/>
                <a:gd name="T34" fmla="*/ 199 w 421"/>
                <a:gd name="T35" fmla="*/ 21 h 80"/>
                <a:gd name="T36" fmla="*/ 172 w 421"/>
                <a:gd name="T37" fmla="*/ 49 h 80"/>
                <a:gd name="T38" fmla="*/ 172 w 421"/>
                <a:gd name="T39" fmla="*/ 77 h 80"/>
                <a:gd name="T40" fmla="*/ 155 w 421"/>
                <a:gd name="T41" fmla="*/ 64 h 80"/>
                <a:gd name="T42" fmla="*/ 154 w 421"/>
                <a:gd name="T43" fmla="*/ 44 h 80"/>
                <a:gd name="T44" fmla="*/ 120 w 421"/>
                <a:gd name="T45" fmla="*/ 21 h 80"/>
                <a:gd name="T46" fmla="*/ 96 w 421"/>
                <a:gd name="T47" fmla="*/ 49 h 80"/>
                <a:gd name="T48" fmla="*/ 95 w 421"/>
                <a:gd name="T49" fmla="*/ 64 h 80"/>
                <a:gd name="T50" fmla="*/ 76 w 421"/>
                <a:gd name="T51" fmla="*/ 76 h 80"/>
                <a:gd name="T52" fmla="*/ 76 w 421"/>
                <a:gd name="T53" fmla="*/ 22 h 80"/>
                <a:gd name="T54" fmla="*/ 58 w 421"/>
                <a:gd name="T55" fmla="*/ 21 h 80"/>
                <a:gd name="T56" fmla="*/ 58 w 421"/>
                <a:gd name="T57" fmla="*/ 77 h 80"/>
                <a:gd name="T58" fmla="*/ 38 w 421"/>
                <a:gd name="T59" fmla="*/ 77 h 80"/>
                <a:gd name="T60" fmla="*/ 38 w 421"/>
                <a:gd name="T61" fmla="*/ 22 h 80"/>
                <a:gd name="T62" fmla="*/ 20 w 421"/>
                <a:gd name="T63" fmla="*/ 22 h 80"/>
                <a:gd name="T64" fmla="*/ 20 w 421"/>
                <a:gd name="T65" fmla="*/ 77 h 80"/>
                <a:gd name="T66" fmla="*/ 0 w 421"/>
                <a:gd name="T67" fmla="*/ 79 h 80"/>
                <a:gd name="T68" fmla="*/ 0 w 421"/>
                <a:gd name="T69"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21" h="80">
                  <a:moveTo>
                    <a:pt x="0" y="0"/>
                  </a:moveTo>
                  <a:cubicBezTo>
                    <a:pt x="30" y="1"/>
                    <a:pt x="60" y="1"/>
                    <a:pt x="90" y="1"/>
                  </a:cubicBezTo>
                  <a:cubicBezTo>
                    <a:pt x="192" y="2"/>
                    <a:pt x="295" y="2"/>
                    <a:pt x="397" y="1"/>
                  </a:cubicBezTo>
                  <a:cubicBezTo>
                    <a:pt x="408" y="1"/>
                    <a:pt x="414" y="3"/>
                    <a:pt x="415" y="14"/>
                  </a:cubicBezTo>
                  <a:cubicBezTo>
                    <a:pt x="417" y="35"/>
                    <a:pt x="419" y="55"/>
                    <a:pt x="421" y="77"/>
                  </a:cubicBezTo>
                  <a:cubicBezTo>
                    <a:pt x="413" y="78"/>
                    <a:pt x="407" y="78"/>
                    <a:pt x="399" y="79"/>
                  </a:cubicBezTo>
                  <a:cubicBezTo>
                    <a:pt x="399" y="69"/>
                    <a:pt x="399" y="60"/>
                    <a:pt x="399" y="51"/>
                  </a:cubicBezTo>
                  <a:cubicBezTo>
                    <a:pt x="399" y="33"/>
                    <a:pt x="387" y="21"/>
                    <a:pt x="371" y="21"/>
                  </a:cubicBezTo>
                  <a:cubicBezTo>
                    <a:pt x="356" y="21"/>
                    <a:pt x="344" y="33"/>
                    <a:pt x="343" y="50"/>
                  </a:cubicBezTo>
                  <a:cubicBezTo>
                    <a:pt x="342" y="59"/>
                    <a:pt x="343" y="68"/>
                    <a:pt x="343" y="78"/>
                  </a:cubicBezTo>
                  <a:cubicBezTo>
                    <a:pt x="336" y="78"/>
                    <a:pt x="330" y="78"/>
                    <a:pt x="323" y="78"/>
                  </a:cubicBezTo>
                  <a:cubicBezTo>
                    <a:pt x="323" y="69"/>
                    <a:pt x="324" y="60"/>
                    <a:pt x="323" y="52"/>
                  </a:cubicBezTo>
                  <a:cubicBezTo>
                    <a:pt x="323" y="34"/>
                    <a:pt x="309" y="21"/>
                    <a:pt x="291" y="21"/>
                  </a:cubicBezTo>
                  <a:cubicBezTo>
                    <a:pt x="272" y="21"/>
                    <a:pt x="258" y="33"/>
                    <a:pt x="257" y="51"/>
                  </a:cubicBezTo>
                  <a:cubicBezTo>
                    <a:pt x="256" y="60"/>
                    <a:pt x="257" y="68"/>
                    <a:pt x="257" y="78"/>
                  </a:cubicBezTo>
                  <a:cubicBezTo>
                    <a:pt x="247" y="78"/>
                    <a:pt x="238" y="78"/>
                    <a:pt x="228" y="78"/>
                  </a:cubicBezTo>
                  <a:cubicBezTo>
                    <a:pt x="228" y="68"/>
                    <a:pt x="228" y="59"/>
                    <a:pt x="228" y="50"/>
                  </a:cubicBezTo>
                  <a:cubicBezTo>
                    <a:pt x="227" y="33"/>
                    <a:pt x="215" y="21"/>
                    <a:pt x="199" y="21"/>
                  </a:cubicBezTo>
                  <a:cubicBezTo>
                    <a:pt x="184" y="21"/>
                    <a:pt x="172" y="33"/>
                    <a:pt x="172" y="49"/>
                  </a:cubicBezTo>
                  <a:cubicBezTo>
                    <a:pt x="171" y="58"/>
                    <a:pt x="172" y="67"/>
                    <a:pt x="172" y="77"/>
                  </a:cubicBezTo>
                  <a:cubicBezTo>
                    <a:pt x="160" y="79"/>
                    <a:pt x="155" y="75"/>
                    <a:pt x="155" y="64"/>
                  </a:cubicBezTo>
                  <a:cubicBezTo>
                    <a:pt x="155" y="58"/>
                    <a:pt x="155" y="51"/>
                    <a:pt x="154" y="44"/>
                  </a:cubicBezTo>
                  <a:cubicBezTo>
                    <a:pt x="150" y="27"/>
                    <a:pt x="140" y="21"/>
                    <a:pt x="120" y="21"/>
                  </a:cubicBezTo>
                  <a:cubicBezTo>
                    <a:pt x="106" y="22"/>
                    <a:pt x="96" y="34"/>
                    <a:pt x="96" y="49"/>
                  </a:cubicBezTo>
                  <a:cubicBezTo>
                    <a:pt x="95" y="54"/>
                    <a:pt x="95" y="59"/>
                    <a:pt x="95" y="64"/>
                  </a:cubicBezTo>
                  <a:cubicBezTo>
                    <a:pt x="95" y="80"/>
                    <a:pt x="95" y="80"/>
                    <a:pt x="76" y="76"/>
                  </a:cubicBezTo>
                  <a:cubicBezTo>
                    <a:pt x="76" y="59"/>
                    <a:pt x="76" y="41"/>
                    <a:pt x="76" y="22"/>
                  </a:cubicBezTo>
                  <a:cubicBezTo>
                    <a:pt x="70" y="21"/>
                    <a:pt x="65" y="21"/>
                    <a:pt x="58" y="21"/>
                  </a:cubicBezTo>
                  <a:cubicBezTo>
                    <a:pt x="58" y="39"/>
                    <a:pt x="58" y="58"/>
                    <a:pt x="58" y="77"/>
                  </a:cubicBezTo>
                  <a:cubicBezTo>
                    <a:pt x="51" y="77"/>
                    <a:pt x="46" y="77"/>
                    <a:pt x="38" y="77"/>
                  </a:cubicBezTo>
                  <a:cubicBezTo>
                    <a:pt x="38" y="59"/>
                    <a:pt x="38" y="41"/>
                    <a:pt x="38" y="22"/>
                  </a:cubicBezTo>
                  <a:cubicBezTo>
                    <a:pt x="32" y="22"/>
                    <a:pt x="27" y="22"/>
                    <a:pt x="20" y="22"/>
                  </a:cubicBezTo>
                  <a:cubicBezTo>
                    <a:pt x="20" y="40"/>
                    <a:pt x="20" y="58"/>
                    <a:pt x="20" y="77"/>
                  </a:cubicBezTo>
                  <a:cubicBezTo>
                    <a:pt x="12" y="78"/>
                    <a:pt x="6" y="79"/>
                    <a:pt x="0" y="79"/>
                  </a:cubicBezTo>
                  <a:cubicBezTo>
                    <a:pt x="0" y="53"/>
                    <a:pt x="0" y="27"/>
                    <a:pt x="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80" name="Freeform 6">
              <a:extLst>
                <a:ext uri="{FF2B5EF4-FFF2-40B4-BE49-F238E27FC236}">
                  <a16:creationId xmlns:a16="http://schemas.microsoft.com/office/drawing/2014/main" id="{ADFBEB98-6D36-387E-8460-970DD2FE6573}"/>
                </a:ext>
              </a:extLst>
            </p:cNvPr>
            <p:cNvSpPr>
              <a:spLocks/>
            </p:cNvSpPr>
            <p:nvPr/>
          </p:nvSpPr>
          <p:spPr bwMode="auto">
            <a:xfrm>
              <a:off x="1876425" y="1724025"/>
              <a:ext cx="1358900" cy="287338"/>
            </a:xfrm>
            <a:custGeom>
              <a:avLst/>
              <a:gdLst>
                <a:gd name="T0" fmla="*/ 359 w 359"/>
                <a:gd name="T1" fmla="*/ 76 h 76"/>
                <a:gd name="T2" fmla="*/ 323 w 359"/>
                <a:gd name="T3" fmla="*/ 76 h 76"/>
                <a:gd name="T4" fmla="*/ 323 w 359"/>
                <a:gd name="T5" fmla="*/ 52 h 76"/>
                <a:gd name="T6" fmla="*/ 291 w 359"/>
                <a:gd name="T7" fmla="*/ 20 h 76"/>
                <a:gd name="T8" fmla="*/ 257 w 359"/>
                <a:gd name="T9" fmla="*/ 50 h 76"/>
                <a:gd name="T10" fmla="*/ 257 w 359"/>
                <a:gd name="T11" fmla="*/ 76 h 76"/>
                <a:gd name="T12" fmla="*/ 229 w 359"/>
                <a:gd name="T13" fmla="*/ 76 h 76"/>
                <a:gd name="T14" fmla="*/ 229 w 359"/>
                <a:gd name="T15" fmla="*/ 50 h 76"/>
                <a:gd name="T16" fmla="*/ 200 w 359"/>
                <a:gd name="T17" fmla="*/ 20 h 76"/>
                <a:gd name="T18" fmla="*/ 172 w 359"/>
                <a:gd name="T19" fmla="*/ 51 h 76"/>
                <a:gd name="T20" fmla="*/ 172 w 359"/>
                <a:gd name="T21" fmla="*/ 76 h 76"/>
                <a:gd name="T22" fmla="*/ 152 w 359"/>
                <a:gd name="T23" fmla="*/ 76 h 76"/>
                <a:gd name="T24" fmla="*/ 152 w 359"/>
                <a:gd name="T25" fmla="*/ 48 h 76"/>
                <a:gd name="T26" fmla="*/ 123 w 359"/>
                <a:gd name="T27" fmla="*/ 20 h 76"/>
                <a:gd name="T28" fmla="*/ 96 w 359"/>
                <a:gd name="T29" fmla="*/ 50 h 76"/>
                <a:gd name="T30" fmla="*/ 96 w 359"/>
                <a:gd name="T31" fmla="*/ 76 h 76"/>
                <a:gd name="T32" fmla="*/ 77 w 359"/>
                <a:gd name="T33" fmla="*/ 76 h 76"/>
                <a:gd name="T34" fmla="*/ 77 w 359"/>
                <a:gd name="T35" fmla="*/ 21 h 76"/>
                <a:gd name="T36" fmla="*/ 58 w 359"/>
                <a:gd name="T37" fmla="*/ 21 h 76"/>
                <a:gd name="T38" fmla="*/ 58 w 359"/>
                <a:gd name="T39" fmla="*/ 76 h 76"/>
                <a:gd name="T40" fmla="*/ 38 w 359"/>
                <a:gd name="T41" fmla="*/ 76 h 76"/>
                <a:gd name="T42" fmla="*/ 38 w 359"/>
                <a:gd name="T43" fmla="*/ 20 h 76"/>
                <a:gd name="T44" fmla="*/ 20 w 359"/>
                <a:gd name="T45" fmla="*/ 20 h 76"/>
                <a:gd name="T46" fmla="*/ 20 w 359"/>
                <a:gd name="T47" fmla="*/ 76 h 76"/>
                <a:gd name="T48" fmla="*/ 1 w 359"/>
                <a:gd name="T49" fmla="*/ 76 h 76"/>
                <a:gd name="T50" fmla="*/ 0 w 359"/>
                <a:gd name="T51" fmla="*/ 70 h 76"/>
                <a:gd name="T52" fmla="*/ 0 w 359"/>
                <a:gd name="T53" fmla="*/ 2 h 76"/>
                <a:gd name="T54" fmla="*/ 14 w 359"/>
                <a:gd name="T55" fmla="*/ 1 h 76"/>
                <a:gd name="T56" fmla="*/ 322 w 359"/>
                <a:gd name="T57" fmla="*/ 1 h 76"/>
                <a:gd name="T58" fmla="*/ 340 w 359"/>
                <a:gd name="T59" fmla="*/ 14 h 76"/>
                <a:gd name="T60" fmla="*/ 359 w 359"/>
                <a:gd name="T61" fmla="*/ 7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59" h="76">
                  <a:moveTo>
                    <a:pt x="359" y="76"/>
                  </a:moveTo>
                  <a:cubicBezTo>
                    <a:pt x="346" y="76"/>
                    <a:pt x="336" y="76"/>
                    <a:pt x="323" y="76"/>
                  </a:cubicBezTo>
                  <a:cubicBezTo>
                    <a:pt x="323" y="68"/>
                    <a:pt x="324" y="60"/>
                    <a:pt x="323" y="52"/>
                  </a:cubicBezTo>
                  <a:cubicBezTo>
                    <a:pt x="323" y="33"/>
                    <a:pt x="310" y="20"/>
                    <a:pt x="291" y="20"/>
                  </a:cubicBezTo>
                  <a:cubicBezTo>
                    <a:pt x="272" y="19"/>
                    <a:pt x="258" y="32"/>
                    <a:pt x="257" y="50"/>
                  </a:cubicBezTo>
                  <a:cubicBezTo>
                    <a:pt x="257" y="59"/>
                    <a:pt x="257" y="67"/>
                    <a:pt x="257" y="76"/>
                  </a:cubicBezTo>
                  <a:cubicBezTo>
                    <a:pt x="248" y="76"/>
                    <a:pt x="239" y="76"/>
                    <a:pt x="229" y="76"/>
                  </a:cubicBezTo>
                  <a:cubicBezTo>
                    <a:pt x="229" y="67"/>
                    <a:pt x="229" y="59"/>
                    <a:pt x="229" y="50"/>
                  </a:cubicBezTo>
                  <a:cubicBezTo>
                    <a:pt x="228" y="32"/>
                    <a:pt x="216" y="20"/>
                    <a:pt x="200" y="20"/>
                  </a:cubicBezTo>
                  <a:cubicBezTo>
                    <a:pt x="184" y="20"/>
                    <a:pt x="172" y="33"/>
                    <a:pt x="172" y="51"/>
                  </a:cubicBezTo>
                  <a:cubicBezTo>
                    <a:pt x="172" y="59"/>
                    <a:pt x="172" y="67"/>
                    <a:pt x="172" y="76"/>
                  </a:cubicBezTo>
                  <a:cubicBezTo>
                    <a:pt x="165" y="76"/>
                    <a:pt x="160" y="76"/>
                    <a:pt x="152" y="76"/>
                  </a:cubicBezTo>
                  <a:cubicBezTo>
                    <a:pt x="152" y="66"/>
                    <a:pt x="153" y="57"/>
                    <a:pt x="152" y="48"/>
                  </a:cubicBezTo>
                  <a:cubicBezTo>
                    <a:pt x="151" y="31"/>
                    <a:pt x="139" y="19"/>
                    <a:pt x="123" y="20"/>
                  </a:cubicBezTo>
                  <a:cubicBezTo>
                    <a:pt x="108" y="20"/>
                    <a:pt x="96" y="33"/>
                    <a:pt x="96" y="50"/>
                  </a:cubicBezTo>
                  <a:cubicBezTo>
                    <a:pt x="96" y="58"/>
                    <a:pt x="96" y="67"/>
                    <a:pt x="96" y="76"/>
                  </a:cubicBezTo>
                  <a:cubicBezTo>
                    <a:pt x="89" y="76"/>
                    <a:pt x="84" y="76"/>
                    <a:pt x="77" y="76"/>
                  </a:cubicBezTo>
                  <a:cubicBezTo>
                    <a:pt x="77" y="58"/>
                    <a:pt x="77" y="40"/>
                    <a:pt x="77" y="21"/>
                  </a:cubicBezTo>
                  <a:cubicBezTo>
                    <a:pt x="70" y="21"/>
                    <a:pt x="65" y="21"/>
                    <a:pt x="58" y="21"/>
                  </a:cubicBezTo>
                  <a:cubicBezTo>
                    <a:pt x="58" y="39"/>
                    <a:pt x="58" y="57"/>
                    <a:pt x="58" y="76"/>
                  </a:cubicBezTo>
                  <a:cubicBezTo>
                    <a:pt x="51" y="76"/>
                    <a:pt x="46" y="76"/>
                    <a:pt x="38" y="76"/>
                  </a:cubicBezTo>
                  <a:cubicBezTo>
                    <a:pt x="38" y="58"/>
                    <a:pt x="38" y="40"/>
                    <a:pt x="38" y="20"/>
                  </a:cubicBezTo>
                  <a:cubicBezTo>
                    <a:pt x="32" y="20"/>
                    <a:pt x="27" y="20"/>
                    <a:pt x="20" y="20"/>
                  </a:cubicBezTo>
                  <a:cubicBezTo>
                    <a:pt x="20" y="39"/>
                    <a:pt x="20" y="57"/>
                    <a:pt x="20" y="76"/>
                  </a:cubicBezTo>
                  <a:cubicBezTo>
                    <a:pt x="13" y="76"/>
                    <a:pt x="7" y="76"/>
                    <a:pt x="1" y="76"/>
                  </a:cubicBezTo>
                  <a:cubicBezTo>
                    <a:pt x="1" y="74"/>
                    <a:pt x="0" y="72"/>
                    <a:pt x="0" y="70"/>
                  </a:cubicBezTo>
                  <a:cubicBezTo>
                    <a:pt x="0" y="48"/>
                    <a:pt x="0" y="26"/>
                    <a:pt x="0" y="2"/>
                  </a:cubicBezTo>
                  <a:cubicBezTo>
                    <a:pt x="5" y="1"/>
                    <a:pt x="10" y="1"/>
                    <a:pt x="14" y="1"/>
                  </a:cubicBezTo>
                  <a:cubicBezTo>
                    <a:pt x="117" y="1"/>
                    <a:pt x="219" y="1"/>
                    <a:pt x="322" y="1"/>
                  </a:cubicBezTo>
                  <a:cubicBezTo>
                    <a:pt x="333" y="0"/>
                    <a:pt x="338" y="4"/>
                    <a:pt x="340" y="14"/>
                  </a:cubicBezTo>
                  <a:cubicBezTo>
                    <a:pt x="346" y="35"/>
                    <a:pt x="352" y="55"/>
                    <a:pt x="359" y="76"/>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81" name="Freeform 7">
              <a:extLst>
                <a:ext uri="{FF2B5EF4-FFF2-40B4-BE49-F238E27FC236}">
                  <a16:creationId xmlns:a16="http://schemas.microsoft.com/office/drawing/2014/main" id="{A8BE3B54-B3A2-5840-2404-D12E172D9476}"/>
                </a:ext>
              </a:extLst>
            </p:cNvPr>
            <p:cNvSpPr>
              <a:spLocks/>
            </p:cNvSpPr>
            <p:nvPr/>
          </p:nvSpPr>
          <p:spPr bwMode="auto">
            <a:xfrm>
              <a:off x="1917700" y="1298575"/>
              <a:ext cx="1104900" cy="204788"/>
            </a:xfrm>
            <a:custGeom>
              <a:avLst/>
              <a:gdLst>
                <a:gd name="T0" fmla="*/ 76 w 292"/>
                <a:gd name="T1" fmla="*/ 8 h 54"/>
                <a:gd name="T2" fmla="*/ 106 w 292"/>
                <a:gd name="T3" fmla="*/ 16 h 54"/>
                <a:gd name="T4" fmla="*/ 120 w 292"/>
                <a:gd name="T5" fmla="*/ 16 h 54"/>
                <a:gd name="T6" fmla="*/ 150 w 292"/>
                <a:gd name="T7" fmla="*/ 6 h 54"/>
                <a:gd name="T8" fmla="*/ 152 w 292"/>
                <a:gd name="T9" fmla="*/ 36 h 54"/>
                <a:gd name="T10" fmla="*/ 169 w 292"/>
                <a:gd name="T11" fmla="*/ 36 h 54"/>
                <a:gd name="T12" fmla="*/ 170 w 292"/>
                <a:gd name="T13" fmla="*/ 8 h 54"/>
                <a:gd name="T14" fmla="*/ 201 w 292"/>
                <a:gd name="T15" fmla="*/ 16 h 54"/>
                <a:gd name="T16" fmla="*/ 216 w 292"/>
                <a:gd name="T17" fmla="*/ 15 h 54"/>
                <a:gd name="T18" fmla="*/ 244 w 292"/>
                <a:gd name="T19" fmla="*/ 8 h 54"/>
                <a:gd name="T20" fmla="*/ 265 w 292"/>
                <a:gd name="T21" fmla="*/ 36 h 54"/>
                <a:gd name="T22" fmla="*/ 265 w 292"/>
                <a:gd name="T23" fmla="*/ 9 h 54"/>
                <a:gd name="T24" fmla="*/ 282 w 292"/>
                <a:gd name="T25" fmla="*/ 9 h 54"/>
                <a:gd name="T26" fmla="*/ 292 w 292"/>
                <a:gd name="T27" fmla="*/ 54 h 54"/>
                <a:gd name="T28" fmla="*/ 0 w 292"/>
                <a:gd name="T29" fmla="*/ 54 h 54"/>
                <a:gd name="T30" fmla="*/ 0 w 292"/>
                <a:gd name="T31" fmla="*/ 5 h 54"/>
                <a:gd name="T32" fmla="*/ 19 w 292"/>
                <a:gd name="T33" fmla="*/ 15 h 54"/>
                <a:gd name="T34" fmla="*/ 35 w 292"/>
                <a:gd name="T35" fmla="*/ 15 h 54"/>
                <a:gd name="T36" fmla="*/ 55 w 292"/>
                <a:gd name="T37" fmla="*/ 4 h 54"/>
                <a:gd name="T38" fmla="*/ 57 w 292"/>
                <a:gd name="T39" fmla="*/ 34 h 54"/>
                <a:gd name="T40" fmla="*/ 76 w 292"/>
                <a:gd name="T41" fmla="*/ 8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92" h="54">
                  <a:moveTo>
                    <a:pt x="76" y="8"/>
                  </a:moveTo>
                  <a:cubicBezTo>
                    <a:pt x="87" y="11"/>
                    <a:pt x="99" y="1"/>
                    <a:pt x="106" y="16"/>
                  </a:cubicBezTo>
                  <a:cubicBezTo>
                    <a:pt x="107" y="18"/>
                    <a:pt x="120" y="18"/>
                    <a:pt x="120" y="16"/>
                  </a:cubicBezTo>
                  <a:cubicBezTo>
                    <a:pt x="127" y="0"/>
                    <a:pt x="140" y="12"/>
                    <a:pt x="150" y="6"/>
                  </a:cubicBezTo>
                  <a:cubicBezTo>
                    <a:pt x="151" y="18"/>
                    <a:pt x="152" y="26"/>
                    <a:pt x="152" y="36"/>
                  </a:cubicBezTo>
                  <a:cubicBezTo>
                    <a:pt x="158" y="36"/>
                    <a:pt x="163" y="36"/>
                    <a:pt x="169" y="36"/>
                  </a:cubicBezTo>
                  <a:cubicBezTo>
                    <a:pt x="169" y="28"/>
                    <a:pt x="170" y="19"/>
                    <a:pt x="170" y="8"/>
                  </a:cubicBezTo>
                  <a:cubicBezTo>
                    <a:pt x="181" y="11"/>
                    <a:pt x="193" y="0"/>
                    <a:pt x="201" y="16"/>
                  </a:cubicBezTo>
                  <a:cubicBezTo>
                    <a:pt x="203" y="18"/>
                    <a:pt x="215" y="18"/>
                    <a:pt x="216" y="15"/>
                  </a:cubicBezTo>
                  <a:cubicBezTo>
                    <a:pt x="223" y="1"/>
                    <a:pt x="235" y="12"/>
                    <a:pt x="244" y="8"/>
                  </a:cubicBezTo>
                  <a:cubicBezTo>
                    <a:pt x="251" y="18"/>
                    <a:pt x="235" y="42"/>
                    <a:pt x="265" y="36"/>
                  </a:cubicBezTo>
                  <a:cubicBezTo>
                    <a:pt x="265" y="27"/>
                    <a:pt x="265" y="19"/>
                    <a:pt x="265" y="9"/>
                  </a:cubicBezTo>
                  <a:cubicBezTo>
                    <a:pt x="271" y="9"/>
                    <a:pt x="276" y="9"/>
                    <a:pt x="282" y="9"/>
                  </a:cubicBezTo>
                  <a:cubicBezTo>
                    <a:pt x="285" y="24"/>
                    <a:pt x="289" y="38"/>
                    <a:pt x="292" y="54"/>
                  </a:cubicBezTo>
                  <a:cubicBezTo>
                    <a:pt x="195" y="54"/>
                    <a:pt x="98" y="54"/>
                    <a:pt x="0" y="54"/>
                  </a:cubicBezTo>
                  <a:cubicBezTo>
                    <a:pt x="0" y="39"/>
                    <a:pt x="0" y="24"/>
                    <a:pt x="0" y="5"/>
                  </a:cubicBezTo>
                  <a:cubicBezTo>
                    <a:pt x="8" y="9"/>
                    <a:pt x="13" y="13"/>
                    <a:pt x="19" y="15"/>
                  </a:cubicBezTo>
                  <a:cubicBezTo>
                    <a:pt x="24" y="17"/>
                    <a:pt x="30" y="17"/>
                    <a:pt x="35" y="15"/>
                  </a:cubicBezTo>
                  <a:cubicBezTo>
                    <a:pt x="41" y="14"/>
                    <a:pt x="47" y="9"/>
                    <a:pt x="55" y="4"/>
                  </a:cubicBezTo>
                  <a:cubicBezTo>
                    <a:pt x="56" y="17"/>
                    <a:pt x="56" y="26"/>
                    <a:pt x="57" y="34"/>
                  </a:cubicBezTo>
                  <a:cubicBezTo>
                    <a:pt x="73" y="39"/>
                    <a:pt x="73" y="39"/>
                    <a:pt x="76" y="8"/>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82" name="Freeform 8">
              <a:extLst>
                <a:ext uri="{FF2B5EF4-FFF2-40B4-BE49-F238E27FC236}">
                  <a16:creationId xmlns:a16="http://schemas.microsoft.com/office/drawing/2014/main" id="{8C381685-5508-7014-EF6B-F5DBD4EA3F77}"/>
                </a:ext>
              </a:extLst>
            </p:cNvPr>
            <p:cNvSpPr>
              <a:spLocks/>
            </p:cNvSpPr>
            <p:nvPr/>
          </p:nvSpPr>
          <p:spPr bwMode="auto">
            <a:xfrm>
              <a:off x="3287713" y="1947863"/>
              <a:ext cx="711200" cy="428625"/>
            </a:xfrm>
            <a:custGeom>
              <a:avLst/>
              <a:gdLst>
                <a:gd name="T0" fmla="*/ 43 w 188"/>
                <a:gd name="T1" fmla="*/ 18 h 113"/>
                <a:gd name="T2" fmla="*/ 6 w 188"/>
                <a:gd name="T3" fmla="*/ 18 h 113"/>
                <a:gd name="T4" fmla="*/ 0 w 188"/>
                <a:gd name="T5" fmla="*/ 0 h 113"/>
                <a:gd name="T6" fmla="*/ 179 w 188"/>
                <a:gd name="T7" fmla="*/ 0 h 113"/>
                <a:gd name="T8" fmla="*/ 179 w 188"/>
                <a:gd name="T9" fmla="*/ 18 h 113"/>
                <a:gd name="T10" fmla="*/ 76 w 188"/>
                <a:gd name="T11" fmla="*/ 18 h 113"/>
                <a:gd name="T12" fmla="*/ 76 w 188"/>
                <a:gd name="T13" fmla="*/ 36 h 113"/>
                <a:gd name="T14" fmla="*/ 188 w 188"/>
                <a:gd name="T15" fmla="*/ 36 h 113"/>
                <a:gd name="T16" fmla="*/ 188 w 188"/>
                <a:gd name="T17" fmla="*/ 112 h 113"/>
                <a:gd name="T18" fmla="*/ 170 w 188"/>
                <a:gd name="T19" fmla="*/ 112 h 113"/>
                <a:gd name="T20" fmla="*/ 170 w 188"/>
                <a:gd name="T21" fmla="*/ 57 h 113"/>
                <a:gd name="T22" fmla="*/ 151 w 188"/>
                <a:gd name="T23" fmla="*/ 57 h 113"/>
                <a:gd name="T24" fmla="*/ 151 w 188"/>
                <a:gd name="T25" fmla="*/ 112 h 113"/>
                <a:gd name="T26" fmla="*/ 131 w 188"/>
                <a:gd name="T27" fmla="*/ 112 h 113"/>
                <a:gd name="T28" fmla="*/ 131 w 188"/>
                <a:gd name="T29" fmla="*/ 57 h 113"/>
                <a:gd name="T30" fmla="*/ 113 w 188"/>
                <a:gd name="T31" fmla="*/ 57 h 113"/>
                <a:gd name="T32" fmla="*/ 113 w 188"/>
                <a:gd name="T33" fmla="*/ 113 h 113"/>
                <a:gd name="T34" fmla="*/ 95 w 188"/>
                <a:gd name="T35" fmla="*/ 113 h 113"/>
                <a:gd name="T36" fmla="*/ 90 w 188"/>
                <a:gd name="T37" fmla="*/ 72 h 113"/>
                <a:gd name="T38" fmla="*/ 56 w 188"/>
                <a:gd name="T39" fmla="*/ 57 h 113"/>
                <a:gd name="T40" fmla="*/ 43 w 188"/>
                <a:gd name="T41" fmla="*/ 18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88" h="113">
                  <a:moveTo>
                    <a:pt x="43" y="18"/>
                  </a:moveTo>
                  <a:cubicBezTo>
                    <a:pt x="30" y="18"/>
                    <a:pt x="18" y="18"/>
                    <a:pt x="6" y="18"/>
                  </a:cubicBezTo>
                  <a:cubicBezTo>
                    <a:pt x="4" y="12"/>
                    <a:pt x="2" y="6"/>
                    <a:pt x="0" y="0"/>
                  </a:cubicBezTo>
                  <a:cubicBezTo>
                    <a:pt x="60" y="0"/>
                    <a:pt x="119" y="0"/>
                    <a:pt x="179" y="0"/>
                  </a:cubicBezTo>
                  <a:cubicBezTo>
                    <a:pt x="179" y="5"/>
                    <a:pt x="179" y="11"/>
                    <a:pt x="179" y="18"/>
                  </a:cubicBezTo>
                  <a:cubicBezTo>
                    <a:pt x="144" y="18"/>
                    <a:pt x="111" y="18"/>
                    <a:pt x="76" y="18"/>
                  </a:cubicBezTo>
                  <a:cubicBezTo>
                    <a:pt x="76" y="24"/>
                    <a:pt x="76" y="29"/>
                    <a:pt x="76" y="36"/>
                  </a:cubicBezTo>
                  <a:cubicBezTo>
                    <a:pt x="113" y="36"/>
                    <a:pt x="150" y="36"/>
                    <a:pt x="188" y="36"/>
                  </a:cubicBezTo>
                  <a:cubicBezTo>
                    <a:pt x="188" y="62"/>
                    <a:pt x="188" y="87"/>
                    <a:pt x="188" y="112"/>
                  </a:cubicBezTo>
                  <a:cubicBezTo>
                    <a:pt x="182" y="112"/>
                    <a:pt x="177" y="112"/>
                    <a:pt x="170" y="112"/>
                  </a:cubicBezTo>
                  <a:cubicBezTo>
                    <a:pt x="170" y="94"/>
                    <a:pt x="170" y="76"/>
                    <a:pt x="170" y="57"/>
                  </a:cubicBezTo>
                  <a:cubicBezTo>
                    <a:pt x="163" y="57"/>
                    <a:pt x="158" y="57"/>
                    <a:pt x="151" y="57"/>
                  </a:cubicBezTo>
                  <a:cubicBezTo>
                    <a:pt x="151" y="75"/>
                    <a:pt x="151" y="93"/>
                    <a:pt x="151" y="112"/>
                  </a:cubicBezTo>
                  <a:cubicBezTo>
                    <a:pt x="144" y="112"/>
                    <a:pt x="139" y="112"/>
                    <a:pt x="131" y="112"/>
                  </a:cubicBezTo>
                  <a:cubicBezTo>
                    <a:pt x="131" y="94"/>
                    <a:pt x="131" y="76"/>
                    <a:pt x="131" y="57"/>
                  </a:cubicBezTo>
                  <a:cubicBezTo>
                    <a:pt x="125" y="57"/>
                    <a:pt x="120" y="57"/>
                    <a:pt x="113" y="57"/>
                  </a:cubicBezTo>
                  <a:cubicBezTo>
                    <a:pt x="113" y="75"/>
                    <a:pt x="113" y="94"/>
                    <a:pt x="113" y="113"/>
                  </a:cubicBezTo>
                  <a:cubicBezTo>
                    <a:pt x="106" y="113"/>
                    <a:pt x="100" y="113"/>
                    <a:pt x="95" y="113"/>
                  </a:cubicBezTo>
                  <a:cubicBezTo>
                    <a:pt x="93" y="98"/>
                    <a:pt x="94" y="84"/>
                    <a:pt x="90" y="72"/>
                  </a:cubicBezTo>
                  <a:cubicBezTo>
                    <a:pt x="85" y="58"/>
                    <a:pt x="72" y="54"/>
                    <a:pt x="56" y="57"/>
                  </a:cubicBezTo>
                  <a:cubicBezTo>
                    <a:pt x="52" y="44"/>
                    <a:pt x="47" y="31"/>
                    <a:pt x="43" y="18"/>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83" name="Freeform 9">
              <a:extLst>
                <a:ext uri="{FF2B5EF4-FFF2-40B4-BE49-F238E27FC236}">
                  <a16:creationId xmlns:a16="http://schemas.microsoft.com/office/drawing/2014/main" id="{5A054D0B-DFE3-7312-782B-2064C607CB1F}"/>
                </a:ext>
              </a:extLst>
            </p:cNvPr>
            <p:cNvSpPr>
              <a:spLocks/>
            </p:cNvSpPr>
            <p:nvPr/>
          </p:nvSpPr>
          <p:spPr bwMode="auto">
            <a:xfrm>
              <a:off x="1914525" y="1587500"/>
              <a:ext cx="1143000" cy="63500"/>
            </a:xfrm>
            <a:custGeom>
              <a:avLst/>
              <a:gdLst>
                <a:gd name="T0" fmla="*/ 298 w 302"/>
                <a:gd name="T1" fmla="*/ 0 h 17"/>
                <a:gd name="T2" fmla="*/ 302 w 302"/>
                <a:gd name="T3" fmla="*/ 17 h 17"/>
                <a:gd name="T4" fmla="*/ 0 w 302"/>
                <a:gd name="T5" fmla="*/ 17 h 17"/>
                <a:gd name="T6" fmla="*/ 0 w 302"/>
                <a:gd name="T7" fmla="*/ 0 h 17"/>
                <a:gd name="T8" fmla="*/ 298 w 302"/>
                <a:gd name="T9" fmla="*/ 0 h 17"/>
              </a:gdLst>
              <a:ahLst/>
              <a:cxnLst>
                <a:cxn ang="0">
                  <a:pos x="T0" y="T1"/>
                </a:cxn>
                <a:cxn ang="0">
                  <a:pos x="T2" y="T3"/>
                </a:cxn>
                <a:cxn ang="0">
                  <a:pos x="T4" y="T5"/>
                </a:cxn>
                <a:cxn ang="0">
                  <a:pos x="T6" y="T7"/>
                </a:cxn>
                <a:cxn ang="0">
                  <a:pos x="T8" y="T9"/>
                </a:cxn>
              </a:cxnLst>
              <a:rect l="0" t="0" r="r" b="b"/>
              <a:pathLst>
                <a:path w="302" h="17">
                  <a:moveTo>
                    <a:pt x="298" y="0"/>
                  </a:moveTo>
                  <a:cubicBezTo>
                    <a:pt x="299" y="5"/>
                    <a:pt x="300" y="10"/>
                    <a:pt x="302" y="17"/>
                  </a:cubicBezTo>
                  <a:cubicBezTo>
                    <a:pt x="201" y="17"/>
                    <a:pt x="101" y="17"/>
                    <a:pt x="0" y="17"/>
                  </a:cubicBezTo>
                  <a:cubicBezTo>
                    <a:pt x="0" y="11"/>
                    <a:pt x="0" y="6"/>
                    <a:pt x="0" y="0"/>
                  </a:cubicBezTo>
                  <a:cubicBezTo>
                    <a:pt x="99" y="0"/>
                    <a:pt x="198" y="0"/>
                    <a:pt x="29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84" name="Freeform 10">
              <a:extLst>
                <a:ext uri="{FF2B5EF4-FFF2-40B4-BE49-F238E27FC236}">
                  <a16:creationId xmlns:a16="http://schemas.microsoft.com/office/drawing/2014/main" id="{98185994-7192-2602-F5AC-93FFC696EB7D}"/>
                </a:ext>
              </a:extLst>
            </p:cNvPr>
            <p:cNvSpPr>
              <a:spLocks/>
            </p:cNvSpPr>
            <p:nvPr/>
          </p:nvSpPr>
          <p:spPr bwMode="auto">
            <a:xfrm>
              <a:off x="3730625" y="2447925"/>
              <a:ext cx="268288" cy="284163"/>
            </a:xfrm>
            <a:custGeom>
              <a:avLst/>
              <a:gdLst>
                <a:gd name="T0" fmla="*/ 71 w 71"/>
                <a:gd name="T1" fmla="*/ 0 h 75"/>
                <a:gd name="T2" fmla="*/ 71 w 71"/>
                <a:gd name="T3" fmla="*/ 75 h 75"/>
                <a:gd name="T4" fmla="*/ 53 w 71"/>
                <a:gd name="T5" fmla="*/ 75 h 75"/>
                <a:gd name="T6" fmla="*/ 53 w 71"/>
                <a:gd name="T7" fmla="*/ 20 h 75"/>
                <a:gd name="T8" fmla="*/ 34 w 71"/>
                <a:gd name="T9" fmla="*/ 20 h 75"/>
                <a:gd name="T10" fmla="*/ 34 w 71"/>
                <a:gd name="T11" fmla="*/ 74 h 75"/>
                <a:gd name="T12" fmla="*/ 30 w 71"/>
                <a:gd name="T13" fmla="*/ 75 h 75"/>
                <a:gd name="T14" fmla="*/ 0 w 71"/>
                <a:gd name="T15" fmla="*/ 0 h 75"/>
                <a:gd name="T16" fmla="*/ 71 w 71"/>
                <a:gd name="T17"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 h="75">
                  <a:moveTo>
                    <a:pt x="71" y="0"/>
                  </a:moveTo>
                  <a:cubicBezTo>
                    <a:pt x="71" y="26"/>
                    <a:pt x="71" y="50"/>
                    <a:pt x="71" y="75"/>
                  </a:cubicBezTo>
                  <a:cubicBezTo>
                    <a:pt x="65" y="75"/>
                    <a:pt x="60" y="75"/>
                    <a:pt x="53" y="75"/>
                  </a:cubicBezTo>
                  <a:cubicBezTo>
                    <a:pt x="53" y="57"/>
                    <a:pt x="53" y="39"/>
                    <a:pt x="53" y="20"/>
                  </a:cubicBezTo>
                  <a:cubicBezTo>
                    <a:pt x="46" y="20"/>
                    <a:pt x="41" y="20"/>
                    <a:pt x="34" y="20"/>
                  </a:cubicBezTo>
                  <a:cubicBezTo>
                    <a:pt x="34" y="38"/>
                    <a:pt x="34" y="56"/>
                    <a:pt x="34" y="74"/>
                  </a:cubicBezTo>
                  <a:cubicBezTo>
                    <a:pt x="33" y="74"/>
                    <a:pt x="31" y="75"/>
                    <a:pt x="30" y="75"/>
                  </a:cubicBezTo>
                  <a:cubicBezTo>
                    <a:pt x="20" y="50"/>
                    <a:pt x="11" y="26"/>
                    <a:pt x="0" y="0"/>
                  </a:cubicBezTo>
                  <a:cubicBezTo>
                    <a:pt x="25" y="0"/>
                    <a:pt x="48" y="0"/>
                    <a:pt x="7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85" name="Freeform 11">
              <a:extLst>
                <a:ext uri="{FF2B5EF4-FFF2-40B4-BE49-F238E27FC236}">
                  <a16:creationId xmlns:a16="http://schemas.microsoft.com/office/drawing/2014/main" id="{DC33DA12-0820-CCC6-0956-CB9583D2F19A}"/>
                </a:ext>
              </a:extLst>
            </p:cNvPr>
            <p:cNvSpPr>
              <a:spLocks/>
            </p:cNvSpPr>
            <p:nvPr/>
          </p:nvSpPr>
          <p:spPr bwMode="auto">
            <a:xfrm>
              <a:off x="2879725" y="2235200"/>
              <a:ext cx="120650" cy="141288"/>
            </a:xfrm>
            <a:custGeom>
              <a:avLst/>
              <a:gdLst>
                <a:gd name="T0" fmla="*/ 0 w 32"/>
                <a:gd name="T1" fmla="*/ 37 h 37"/>
                <a:gd name="T2" fmla="*/ 7 w 32"/>
                <a:gd name="T3" fmla="*/ 2 h 37"/>
                <a:gd name="T4" fmla="*/ 25 w 32"/>
                <a:gd name="T5" fmla="*/ 2 h 37"/>
                <a:gd name="T6" fmla="*/ 32 w 32"/>
                <a:gd name="T7" fmla="*/ 37 h 37"/>
                <a:gd name="T8" fmla="*/ 0 w 32"/>
                <a:gd name="T9" fmla="*/ 37 h 37"/>
              </a:gdLst>
              <a:ahLst/>
              <a:cxnLst>
                <a:cxn ang="0">
                  <a:pos x="T0" y="T1"/>
                </a:cxn>
                <a:cxn ang="0">
                  <a:pos x="T2" y="T3"/>
                </a:cxn>
                <a:cxn ang="0">
                  <a:pos x="T4" y="T5"/>
                </a:cxn>
                <a:cxn ang="0">
                  <a:pos x="T6" y="T7"/>
                </a:cxn>
                <a:cxn ang="0">
                  <a:pos x="T8" y="T9"/>
                </a:cxn>
              </a:cxnLst>
              <a:rect l="0" t="0" r="r" b="b"/>
              <a:pathLst>
                <a:path w="32" h="37">
                  <a:moveTo>
                    <a:pt x="0" y="37"/>
                  </a:moveTo>
                  <a:cubicBezTo>
                    <a:pt x="2" y="24"/>
                    <a:pt x="3" y="12"/>
                    <a:pt x="7" y="2"/>
                  </a:cubicBezTo>
                  <a:cubicBezTo>
                    <a:pt x="8" y="0"/>
                    <a:pt x="24" y="0"/>
                    <a:pt x="25" y="2"/>
                  </a:cubicBezTo>
                  <a:cubicBezTo>
                    <a:pt x="29" y="13"/>
                    <a:pt x="30" y="24"/>
                    <a:pt x="32" y="37"/>
                  </a:cubicBezTo>
                  <a:cubicBezTo>
                    <a:pt x="21" y="37"/>
                    <a:pt x="13" y="37"/>
                    <a:pt x="0" y="37"/>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86" name="Freeform 12">
              <a:extLst>
                <a:ext uri="{FF2B5EF4-FFF2-40B4-BE49-F238E27FC236}">
                  <a16:creationId xmlns:a16="http://schemas.microsoft.com/office/drawing/2014/main" id="{C02A4BBB-219B-13F7-4EC0-9E9F97710F9B}"/>
                </a:ext>
              </a:extLst>
            </p:cNvPr>
            <p:cNvSpPr>
              <a:spLocks/>
            </p:cNvSpPr>
            <p:nvPr/>
          </p:nvSpPr>
          <p:spPr bwMode="auto">
            <a:xfrm>
              <a:off x="2917825" y="1871663"/>
              <a:ext cx="123825" cy="144463"/>
            </a:xfrm>
            <a:custGeom>
              <a:avLst/>
              <a:gdLst>
                <a:gd name="T0" fmla="*/ 33 w 33"/>
                <a:gd name="T1" fmla="*/ 38 h 38"/>
                <a:gd name="T2" fmla="*/ 0 w 33"/>
                <a:gd name="T3" fmla="*/ 38 h 38"/>
                <a:gd name="T4" fmla="*/ 6 w 33"/>
                <a:gd name="T5" fmla="*/ 3 h 38"/>
                <a:gd name="T6" fmla="*/ 24 w 33"/>
                <a:gd name="T7" fmla="*/ 3 h 38"/>
                <a:gd name="T8" fmla="*/ 33 w 33"/>
                <a:gd name="T9" fmla="*/ 38 h 38"/>
              </a:gdLst>
              <a:ahLst/>
              <a:cxnLst>
                <a:cxn ang="0">
                  <a:pos x="T0" y="T1"/>
                </a:cxn>
                <a:cxn ang="0">
                  <a:pos x="T2" y="T3"/>
                </a:cxn>
                <a:cxn ang="0">
                  <a:pos x="T4" y="T5"/>
                </a:cxn>
                <a:cxn ang="0">
                  <a:pos x="T6" y="T7"/>
                </a:cxn>
                <a:cxn ang="0">
                  <a:pos x="T8" y="T9"/>
                </a:cxn>
              </a:cxnLst>
              <a:rect l="0" t="0" r="r" b="b"/>
              <a:pathLst>
                <a:path w="33" h="38">
                  <a:moveTo>
                    <a:pt x="33" y="38"/>
                  </a:moveTo>
                  <a:cubicBezTo>
                    <a:pt x="20" y="38"/>
                    <a:pt x="12" y="38"/>
                    <a:pt x="0" y="38"/>
                  </a:cubicBezTo>
                  <a:cubicBezTo>
                    <a:pt x="2" y="25"/>
                    <a:pt x="3" y="14"/>
                    <a:pt x="6" y="3"/>
                  </a:cubicBezTo>
                  <a:cubicBezTo>
                    <a:pt x="7" y="1"/>
                    <a:pt x="23" y="0"/>
                    <a:pt x="24" y="3"/>
                  </a:cubicBezTo>
                  <a:cubicBezTo>
                    <a:pt x="28" y="13"/>
                    <a:pt x="30" y="24"/>
                    <a:pt x="33" y="38"/>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87" name="Freeform 13">
              <a:extLst>
                <a:ext uri="{FF2B5EF4-FFF2-40B4-BE49-F238E27FC236}">
                  <a16:creationId xmlns:a16="http://schemas.microsoft.com/office/drawing/2014/main" id="{F134AE6E-E8C5-44D4-26D4-BA92823F6C44}"/>
                </a:ext>
              </a:extLst>
            </p:cNvPr>
            <p:cNvSpPr>
              <a:spLocks/>
            </p:cNvSpPr>
            <p:nvPr/>
          </p:nvSpPr>
          <p:spPr bwMode="auto">
            <a:xfrm>
              <a:off x="2879725" y="2592388"/>
              <a:ext cx="128588" cy="139700"/>
            </a:xfrm>
            <a:custGeom>
              <a:avLst/>
              <a:gdLst>
                <a:gd name="T0" fmla="*/ 34 w 34"/>
                <a:gd name="T1" fmla="*/ 37 h 37"/>
                <a:gd name="T2" fmla="*/ 0 w 34"/>
                <a:gd name="T3" fmla="*/ 37 h 37"/>
                <a:gd name="T4" fmla="*/ 7 w 34"/>
                <a:gd name="T5" fmla="*/ 3 h 37"/>
                <a:gd name="T6" fmla="*/ 23 w 34"/>
                <a:gd name="T7" fmla="*/ 2 h 37"/>
                <a:gd name="T8" fmla="*/ 34 w 34"/>
                <a:gd name="T9" fmla="*/ 37 h 37"/>
              </a:gdLst>
              <a:ahLst/>
              <a:cxnLst>
                <a:cxn ang="0">
                  <a:pos x="T0" y="T1"/>
                </a:cxn>
                <a:cxn ang="0">
                  <a:pos x="T2" y="T3"/>
                </a:cxn>
                <a:cxn ang="0">
                  <a:pos x="T4" y="T5"/>
                </a:cxn>
                <a:cxn ang="0">
                  <a:pos x="T6" y="T7"/>
                </a:cxn>
                <a:cxn ang="0">
                  <a:pos x="T8" y="T9"/>
                </a:cxn>
              </a:cxnLst>
              <a:rect l="0" t="0" r="r" b="b"/>
              <a:pathLst>
                <a:path w="34" h="37">
                  <a:moveTo>
                    <a:pt x="34" y="37"/>
                  </a:moveTo>
                  <a:cubicBezTo>
                    <a:pt x="21" y="37"/>
                    <a:pt x="13" y="37"/>
                    <a:pt x="0" y="37"/>
                  </a:cubicBezTo>
                  <a:cubicBezTo>
                    <a:pt x="2" y="25"/>
                    <a:pt x="3" y="14"/>
                    <a:pt x="7" y="3"/>
                  </a:cubicBezTo>
                  <a:cubicBezTo>
                    <a:pt x="8" y="1"/>
                    <a:pt x="22" y="0"/>
                    <a:pt x="23" y="2"/>
                  </a:cubicBezTo>
                  <a:cubicBezTo>
                    <a:pt x="28" y="13"/>
                    <a:pt x="30" y="24"/>
                    <a:pt x="34" y="37"/>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88" name="Freeform 14">
              <a:extLst>
                <a:ext uri="{FF2B5EF4-FFF2-40B4-BE49-F238E27FC236}">
                  <a16:creationId xmlns:a16="http://schemas.microsoft.com/office/drawing/2014/main" id="{8A8A3E41-7EFA-5D10-1D79-5D97069E7021}"/>
                </a:ext>
              </a:extLst>
            </p:cNvPr>
            <p:cNvSpPr>
              <a:spLocks/>
            </p:cNvSpPr>
            <p:nvPr/>
          </p:nvSpPr>
          <p:spPr bwMode="auto">
            <a:xfrm>
              <a:off x="3495675" y="2232025"/>
              <a:ext cx="79375" cy="144463"/>
            </a:xfrm>
            <a:custGeom>
              <a:avLst/>
              <a:gdLst>
                <a:gd name="T0" fmla="*/ 0 w 21"/>
                <a:gd name="T1" fmla="*/ 38 h 38"/>
                <a:gd name="T2" fmla="*/ 1 w 21"/>
                <a:gd name="T3" fmla="*/ 10 h 38"/>
                <a:gd name="T4" fmla="*/ 9 w 21"/>
                <a:gd name="T5" fmla="*/ 1 h 38"/>
                <a:gd name="T6" fmla="*/ 19 w 21"/>
                <a:gd name="T7" fmla="*/ 10 h 38"/>
                <a:gd name="T8" fmla="*/ 20 w 21"/>
                <a:gd name="T9" fmla="*/ 38 h 38"/>
                <a:gd name="T10" fmla="*/ 0 w 21"/>
                <a:gd name="T11" fmla="*/ 38 h 38"/>
              </a:gdLst>
              <a:ahLst/>
              <a:cxnLst>
                <a:cxn ang="0">
                  <a:pos x="T0" y="T1"/>
                </a:cxn>
                <a:cxn ang="0">
                  <a:pos x="T2" y="T3"/>
                </a:cxn>
                <a:cxn ang="0">
                  <a:pos x="T4" y="T5"/>
                </a:cxn>
                <a:cxn ang="0">
                  <a:pos x="T6" y="T7"/>
                </a:cxn>
                <a:cxn ang="0">
                  <a:pos x="T8" y="T9"/>
                </a:cxn>
                <a:cxn ang="0">
                  <a:pos x="T10" y="T11"/>
                </a:cxn>
              </a:cxnLst>
              <a:rect l="0" t="0" r="r" b="b"/>
              <a:pathLst>
                <a:path w="21" h="38">
                  <a:moveTo>
                    <a:pt x="0" y="38"/>
                  </a:moveTo>
                  <a:cubicBezTo>
                    <a:pt x="0" y="27"/>
                    <a:pt x="0" y="18"/>
                    <a:pt x="1" y="10"/>
                  </a:cubicBezTo>
                  <a:cubicBezTo>
                    <a:pt x="1" y="6"/>
                    <a:pt x="7" y="0"/>
                    <a:pt x="9" y="1"/>
                  </a:cubicBezTo>
                  <a:cubicBezTo>
                    <a:pt x="13" y="2"/>
                    <a:pt x="19" y="6"/>
                    <a:pt x="19" y="10"/>
                  </a:cubicBezTo>
                  <a:cubicBezTo>
                    <a:pt x="21" y="19"/>
                    <a:pt x="20" y="28"/>
                    <a:pt x="20" y="38"/>
                  </a:cubicBezTo>
                  <a:cubicBezTo>
                    <a:pt x="13" y="38"/>
                    <a:pt x="7" y="38"/>
                    <a:pt x="0" y="38"/>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89" name="Freeform 15">
              <a:extLst>
                <a:ext uri="{FF2B5EF4-FFF2-40B4-BE49-F238E27FC236}">
                  <a16:creationId xmlns:a16="http://schemas.microsoft.com/office/drawing/2014/main" id="{1E00DCC5-21CD-5F37-23B9-523EA4DC1C8B}"/>
                </a:ext>
              </a:extLst>
            </p:cNvPr>
            <p:cNvSpPr>
              <a:spLocks/>
            </p:cNvSpPr>
            <p:nvPr/>
          </p:nvSpPr>
          <p:spPr bwMode="auto">
            <a:xfrm>
              <a:off x="2557463" y="2235200"/>
              <a:ext cx="79375" cy="141288"/>
            </a:xfrm>
            <a:custGeom>
              <a:avLst/>
              <a:gdLst>
                <a:gd name="T0" fmla="*/ 20 w 21"/>
                <a:gd name="T1" fmla="*/ 37 h 37"/>
                <a:gd name="T2" fmla="*/ 1 w 21"/>
                <a:gd name="T3" fmla="*/ 37 h 37"/>
                <a:gd name="T4" fmla="*/ 2 w 21"/>
                <a:gd name="T5" fmla="*/ 7 h 37"/>
                <a:gd name="T6" fmla="*/ 12 w 21"/>
                <a:gd name="T7" fmla="*/ 0 h 37"/>
                <a:gd name="T8" fmla="*/ 20 w 21"/>
                <a:gd name="T9" fmla="*/ 8 h 37"/>
                <a:gd name="T10" fmla="*/ 20 w 21"/>
                <a:gd name="T11" fmla="*/ 37 h 37"/>
              </a:gdLst>
              <a:ahLst/>
              <a:cxnLst>
                <a:cxn ang="0">
                  <a:pos x="T0" y="T1"/>
                </a:cxn>
                <a:cxn ang="0">
                  <a:pos x="T2" y="T3"/>
                </a:cxn>
                <a:cxn ang="0">
                  <a:pos x="T4" y="T5"/>
                </a:cxn>
                <a:cxn ang="0">
                  <a:pos x="T6" y="T7"/>
                </a:cxn>
                <a:cxn ang="0">
                  <a:pos x="T8" y="T9"/>
                </a:cxn>
                <a:cxn ang="0">
                  <a:pos x="T10" y="T11"/>
                </a:cxn>
              </a:cxnLst>
              <a:rect l="0" t="0" r="r" b="b"/>
              <a:pathLst>
                <a:path w="21" h="37">
                  <a:moveTo>
                    <a:pt x="20" y="37"/>
                  </a:moveTo>
                  <a:cubicBezTo>
                    <a:pt x="14" y="37"/>
                    <a:pt x="8" y="37"/>
                    <a:pt x="1" y="37"/>
                  </a:cubicBezTo>
                  <a:cubicBezTo>
                    <a:pt x="1" y="27"/>
                    <a:pt x="0" y="17"/>
                    <a:pt x="2" y="7"/>
                  </a:cubicBezTo>
                  <a:cubicBezTo>
                    <a:pt x="2" y="4"/>
                    <a:pt x="8" y="0"/>
                    <a:pt x="12" y="0"/>
                  </a:cubicBezTo>
                  <a:cubicBezTo>
                    <a:pt x="14" y="0"/>
                    <a:pt x="20" y="5"/>
                    <a:pt x="20" y="8"/>
                  </a:cubicBezTo>
                  <a:cubicBezTo>
                    <a:pt x="21" y="17"/>
                    <a:pt x="20" y="26"/>
                    <a:pt x="20" y="37"/>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90" name="Freeform 16">
              <a:extLst>
                <a:ext uri="{FF2B5EF4-FFF2-40B4-BE49-F238E27FC236}">
                  <a16:creationId xmlns:a16="http://schemas.microsoft.com/office/drawing/2014/main" id="{A144CDF5-A284-EDB4-E24C-339E9ABA17E0}"/>
                </a:ext>
              </a:extLst>
            </p:cNvPr>
            <p:cNvSpPr>
              <a:spLocks/>
            </p:cNvSpPr>
            <p:nvPr/>
          </p:nvSpPr>
          <p:spPr bwMode="auto">
            <a:xfrm>
              <a:off x="3205163" y="2232025"/>
              <a:ext cx="82550" cy="144463"/>
            </a:xfrm>
            <a:custGeom>
              <a:avLst/>
              <a:gdLst>
                <a:gd name="T0" fmla="*/ 21 w 22"/>
                <a:gd name="T1" fmla="*/ 38 h 38"/>
                <a:gd name="T2" fmla="*/ 1 w 22"/>
                <a:gd name="T3" fmla="*/ 38 h 38"/>
                <a:gd name="T4" fmla="*/ 2 w 22"/>
                <a:gd name="T5" fmla="*/ 10 h 38"/>
                <a:gd name="T6" fmla="*/ 11 w 22"/>
                <a:gd name="T7" fmla="*/ 0 h 38"/>
                <a:gd name="T8" fmla="*/ 20 w 22"/>
                <a:gd name="T9" fmla="*/ 11 h 38"/>
                <a:gd name="T10" fmla="*/ 21 w 22"/>
                <a:gd name="T11" fmla="*/ 38 h 38"/>
              </a:gdLst>
              <a:ahLst/>
              <a:cxnLst>
                <a:cxn ang="0">
                  <a:pos x="T0" y="T1"/>
                </a:cxn>
                <a:cxn ang="0">
                  <a:pos x="T2" y="T3"/>
                </a:cxn>
                <a:cxn ang="0">
                  <a:pos x="T4" y="T5"/>
                </a:cxn>
                <a:cxn ang="0">
                  <a:pos x="T6" y="T7"/>
                </a:cxn>
                <a:cxn ang="0">
                  <a:pos x="T8" y="T9"/>
                </a:cxn>
                <a:cxn ang="0">
                  <a:pos x="T10" y="T11"/>
                </a:cxn>
              </a:cxnLst>
              <a:rect l="0" t="0" r="r" b="b"/>
              <a:pathLst>
                <a:path w="22" h="38">
                  <a:moveTo>
                    <a:pt x="21" y="38"/>
                  </a:moveTo>
                  <a:cubicBezTo>
                    <a:pt x="13" y="38"/>
                    <a:pt x="8" y="38"/>
                    <a:pt x="1" y="38"/>
                  </a:cubicBezTo>
                  <a:cubicBezTo>
                    <a:pt x="1" y="28"/>
                    <a:pt x="0" y="19"/>
                    <a:pt x="2" y="10"/>
                  </a:cubicBezTo>
                  <a:cubicBezTo>
                    <a:pt x="2" y="6"/>
                    <a:pt x="8" y="3"/>
                    <a:pt x="11" y="0"/>
                  </a:cubicBezTo>
                  <a:cubicBezTo>
                    <a:pt x="14" y="3"/>
                    <a:pt x="20" y="7"/>
                    <a:pt x="20" y="11"/>
                  </a:cubicBezTo>
                  <a:cubicBezTo>
                    <a:pt x="22" y="19"/>
                    <a:pt x="21" y="28"/>
                    <a:pt x="21" y="38"/>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91" name="Freeform 17">
              <a:extLst>
                <a:ext uri="{FF2B5EF4-FFF2-40B4-BE49-F238E27FC236}">
                  <a16:creationId xmlns:a16="http://schemas.microsoft.com/office/drawing/2014/main" id="{191AFFA9-668F-AEEC-15C9-A8919B264D67}"/>
                </a:ext>
              </a:extLst>
            </p:cNvPr>
            <p:cNvSpPr>
              <a:spLocks/>
            </p:cNvSpPr>
            <p:nvPr/>
          </p:nvSpPr>
          <p:spPr bwMode="auto">
            <a:xfrm>
              <a:off x="2303463" y="1871663"/>
              <a:ext cx="84138" cy="139700"/>
            </a:xfrm>
            <a:custGeom>
              <a:avLst/>
              <a:gdLst>
                <a:gd name="T0" fmla="*/ 1 w 22"/>
                <a:gd name="T1" fmla="*/ 37 h 37"/>
                <a:gd name="T2" fmla="*/ 2 w 22"/>
                <a:gd name="T3" fmla="*/ 10 h 37"/>
                <a:gd name="T4" fmla="*/ 11 w 22"/>
                <a:gd name="T5" fmla="*/ 0 h 37"/>
                <a:gd name="T6" fmla="*/ 20 w 22"/>
                <a:gd name="T7" fmla="*/ 10 h 37"/>
                <a:gd name="T8" fmla="*/ 21 w 22"/>
                <a:gd name="T9" fmla="*/ 37 h 37"/>
                <a:gd name="T10" fmla="*/ 1 w 22"/>
                <a:gd name="T11" fmla="*/ 37 h 37"/>
              </a:gdLst>
              <a:ahLst/>
              <a:cxnLst>
                <a:cxn ang="0">
                  <a:pos x="T0" y="T1"/>
                </a:cxn>
                <a:cxn ang="0">
                  <a:pos x="T2" y="T3"/>
                </a:cxn>
                <a:cxn ang="0">
                  <a:pos x="T4" y="T5"/>
                </a:cxn>
                <a:cxn ang="0">
                  <a:pos x="T6" y="T7"/>
                </a:cxn>
                <a:cxn ang="0">
                  <a:pos x="T8" y="T9"/>
                </a:cxn>
                <a:cxn ang="0">
                  <a:pos x="T10" y="T11"/>
                </a:cxn>
              </a:cxnLst>
              <a:rect l="0" t="0" r="r" b="b"/>
              <a:pathLst>
                <a:path w="22" h="37">
                  <a:moveTo>
                    <a:pt x="1" y="37"/>
                  </a:moveTo>
                  <a:cubicBezTo>
                    <a:pt x="1" y="27"/>
                    <a:pt x="0" y="19"/>
                    <a:pt x="2" y="10"/>
                  </a:cubicBezTo>
                  <a:cubicBezTo>
                    <a:pt x="2" y="6"/>
                    <a:pt x="8" y="3"/>
                    <a:pt x="11" y="0"/>
                  </a:cubicBezTo>
                  <a:cubicBezTo>
                    <a:pt x="14" y="3"/>
                    <a:pt x="20" y="6"/>
                    <a:pt x="20" y="10"/>
                  </a:cubicBezTo>
                  <a:cubicBezTo>
                    <a:pt x="22" y="19"/>
                    <a:pt x="21" y="27"/>
                    <a:pt x="21" y="37"/>
                  </a:cubicBezTo>
                  <a:cubicBezTo>
                    <a:pt x="14" y="37"/>
                    <a:pt x="9" y="37"/>
                    <a:pt x="1" y="37"/>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92" name="Freeform 18">
              <a:extLst>
                <a:ext uri="{FF2B5EF4-FFF2-40B4-BE49-F238E27FC236}">
                  <a16:creationId xmlns:a16="http://schemas.microsoft.com/office/drawing/2014/main" id="{0F53251A-4B66-9261-AB52-B69A21894211}"/>
                </a:ext>
              </a:extLst>
            </p:cNvPr>
            <p:cNvSpPr>
              <a:spLocks/>
            </p:cNvSpPr>
            <p:nvPr/>
          </p:nvSpPr>
          <p:spPr bwMode="auto">
            <a:xfrm>
              <a:off x="2595563" y="1871663"/>
              <a:ext cx="79375" cy="139700"/>
            </a:xfrm>
            <a:custGeom>
              <a:avLst/>
              <a:gdLst>
                <a:gd name="T0" fmla="*/ 20 w 21"/>
                <a:gd name="T1" fmla="*/ 37 h 37"/>
                <a:gd name="T2" fmla="*/ 1 w 21"/>
                <a:gd name="T3" fmla="*/ 37 h 37"/>
                <a:gd name="T4" fmla="*/ 1 w 21"/>
                <a:gd name="T5" fmla="*/ 10 h 37"/>
                <a:gd name="T6" fmla="*/ 10 w 21"/>
                <a:gd name="T7" fmla="*/ 0 h 37"/>
                <a:gd name="T8" fmla="*/ 19 w 21"/>
                <a:gd name="T9" fmla="*/ 10 h 37"/>
                <a:gd name="T10" fmla="*/ 20 w 21"/>
                <a:gd name="T11" fmla="*/ 37 h 37"/>
              </a:gdLst>
              <a:ahLst/>
              <a:cxnLst>
                <a:cxn ang="0">
                  <a:pos x="T0" y="T1"/>
                </a:cxn>
                <a:cxn ang="0">
                  <a:pos x="T2" y="T3"/>
                </a:cxn>
                <a:cxn ang="0">
                  <a:pos x="T4" y="T5"/>
                </a:cxn>
                <a:cxn ang="0">
                  <a:pos x="T6" y="T7"/>
                </a:cxn>
                <a:cxn ang="0">
                  <a:pos x="T8" y="T9"/>
                </a:cxn>
                <a:cxn ang="0">
                  <a:pos x="T10" y="T11"/>
                </a:cxn>
              </a:cxnLst>
              <a:rect l="0" t="0" r="r" b="b"/>
              <a:pathLst>
                <a:path w="21" h="37">
                  <a:moveTo>
                    <a:pt x="20" y="37"/>
                  </a:moveTo>
                  <a:cubicBezTo>
                    <a:pt x="13" y="37"/>
                    <a:pt x="7" y="37"/>
                    <a:pt x="1" y="37"/>
                  </a:cubicBezTo>
                  <a:cubicBezTo>
                    <a:pt x="1" y="28"/>
                    <a:pt x="0" y="19"/>
                    <a:pt x="1" y="10"/>
                  </a:cubicBezTo>
                  <a:cubicBezTo>
                    <a:pt x="2" y="6"/>
                    <a:pt x="7" y="3"/>
                    <a:pt x="10" y="0"/>
                  </a:cubicBezTo>
                  <a:cubicBezTo>
                    <a:pt x="13" y="3"/>
                    <a:pt x="19" y="6"/>
                    <a:pt x="19" y="10"/>
                  </a:cubicBezTo>
                  <a:cubicBezTo>
                    <a:pt x="21" y="18"/>
                    <a:pt x="20" y="27"/>
                    <a:pt x="20" y="37"/>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93" name="Freeform 19">
              <a:extLst>
                <a:ext uri="{FF2B5EF4-FFF2-40B4-BE49-F238E27FC236}">
                  <a16:creationId xmlns:a16="http://schemas.microsoft.com/office/drawing/2014/main" id="{1E50FF23-BC91-B32C-C4CA-8628A9D471AD}"/>
                </a:ext>
              </a:extLst>
            </p:cNvPr>
            <p:cNvSpPr>
              <a:spLocks/>
            </p:cNvSpPr>
            <p:nvPr/>
          </p:nvSpPr>
          <p:spPr bwMode="auto">
            <a:xfrm>
              <a:off x="3492500" y="2592388"/>
              <a:ext cx="82550" cy="139700"/>
            </a:xfrm>
            <a:custGeom>
              <a:avLst/>
              <a:gdLst>
                <a:gd name="T0" fmla="*/ 21 w 22"/>
                <a:gd name="T1" fmla="*/ 37 h 37"/>
                <a:gd name="T2" fmla="*/ 1 w 22"/>
                <a:gd name="T3" fmla="*/ 37 h 37"/>
                <a:gd name="T4" fmla="*/ 2 w 22"/>
                <a:gd name="T5" fmla="*/ 13 h 37"/>
                <a:gd name="T6" fmla="*/ 11 w 22"/>
                <a:gd name="T7" fmla="*/ 0 h 37"/>
                <a:gd name="T8" fmla="*/ 21 w 22"/>
                <a:gd name="T9" fmla="*/ 12 h 37"/>
                <a:gd name="T10" fmla="*/ 21 w 22"/>
                <a:gd name="T11" fmla="*/ 37 h 37"/>
              </a:gdLst>
              <a:ahLst/>
              <a:cxnLst>
                <a:cxn ang="0">
                  <a:pos x="T0" y="T1"/>
                </a:cxn>
                <a:cxn ang="0">
                  <a:pos x="T2" y="T3"/>
                </a:cxn>
                <a:cxn ang="0">
                  <a:pos x="T4" y="T5"/>
                </a:cxn>
                <a:cxn ang="0">
                  <a:pos x="T6" y="T7"/>
                </a:cxn>
                <a:cxn ang="0">
                  <a:pos x="T8" y="T9"/>
                </a:cxn>
                <a:cxn ang="0">
                  <a:pos x="T10" y="T11"/>
                </a:cxn>
              </a:cxnLst>
              <a:rect l="0" t="0" r="r" b="b"/>
              <a:pathLst>
                <a:path w="22" h="37">
                  <a:moveTo>
                    <a:pt x="21" y="37"/>
                  </a:moveTo>
                  <a:cubicBezTo>
                    <a:pt x="13" y="37"/>
                    <a:pt x="8" y="37"/>
                    <a:pt x="1" y="37"/>
                  </a:cubicBezTo>
                  <a:cubicBezTo>
                    <a:pt x="1" y="29"/>
                    <a:pt x="0" y="20"/>
                    <a:pt x="2" y="13"/>
                  </a:cubicBezTo>
                  <a:cubicBezTo>
                    <a:pt x="3" y="8"/>
                    <a:pt x="7" y="4"/>
                    <a:pt x="11" y="0"/>
                  </a:cubicBezTo>
                  <a:cubicBezTo>
                    <a:pt x="14" y="4"/>
                    <a:pt x="20" y="7"/>
                    <a:pt x="21" y="12"/>
                  </a:cubicBezTo>
                  <a:cubicBezTo>
                    <a:pt x="22" y="20"/>
                    <a:pt x="21" y="28"/>
                    <a:pt x="21" y="37"/>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94" name="Freeform 20">
              <a:extLst>
                <a:ext uri="{FF2B5EF4-FFF2-40B4-BE49-F238E27FC236}">
                  <a16:creationId xmlns:a16="http://schemas.microsoft.com/office/drawing/2014/main" id="{2CB4B8DF-088E-7C55-E89A-CF5FC1E5AA35}"/>
                </a:ext>
              </a:extLst>
            </p:cNvPr>
            <p:cNvSpPr>
              <a:spLocks/>
            </p:cNvSpPr>
            <p:nvPr/>
          </p:nvSpPr>
          <p:spPr bwMode="auto">
            <a:xfrm>
              <a:off x="2557463" y="2592388"/>
              <a:ext cx="82550" cy="139700"/>
            </a:xfrm>
            <a:custGeom>
              <a:avLst/>
              <a:gdLst>
                <a:gd name="T0" fmla="*/ 21 w 22"/>
                <a:gd name="T1" fmla="*/ 37 h 37"/>
                <a:gd name="T2" fmla="*/ 1 w 22"/>
                <a:gd name="T3" fmla="*/ 37 h 37"/>
                <a:gd name="T4" fmla="*/ 1 w 22"/>
                <a:gd name="T5" fmla="*/ 11 h 37"/>
                <a:gd name="T6" fmla="*/ 11 w 22"/>
                <a:gd name="T7" fmla="*/ 0 h 37"/>
                <a:gd name="T8" fmla="*/ 20 w 22"/>
                <a:gd name="T9" fmla="*/ 11 h 37"/>
                <a:gd name="T10" fmla="*/ 21 w 22"/>
                <a:gd name="T11" fmla="*/ 37 h 37"/>
              </a:gdLst>
              <a:ahLst/>
              <a:cxnLst>
                <a:cxn ang="0">
                  <a:pos x="T0" y="T1"/>
                </a:cxn>
                <a:cxn ang="0">
                  <a:pos x="T2" y="T3"/>
                </a:cxn>
                <a:cxn ang="0">
                  <a:pos x="T4" y="T5"/>
                </a:cxn>
                <a:cxn ang="0">
                  <a:pos x="T6" y="T7"/>
                </a:cxn>
                <a:cxn ang="0">
                  <a:pos x="T8" y="T9"/>
                </a:cxn>
                <a:cxn ang="0">
                  <a:pos x="T10" y="T11"/>
                </a:cxn>
              </a:cxnLst>
              <a:rect l="0" t="0" r="r" b="b"/>
              <a:pathLst>
                <a:path w="22" h="37">
                  <a:moveTo>
                    <a:pt x="21" y="37"/>
                  </a:moveTo>
                  <a:cubicBezTo>
                    <a:pt x="13" y="37"/>
                    <a:pt x="8" y="37"/>
                    <a:pt x="1" y="37"/>
                  </a:cubicBezTo>
                  <a:cubicBezTo>
                    <a:pt x="1" y="28"/>
                    <a:pt x="0" y="19"/>
                    <a:pt x="1" y="11"/>
                  </a:cubicBezTo>
                  <a:cubicBezTo>
                    <a:pt x="2" y="7"/>
                    <a:pt x="8" y="3"/>
                    <a:pt x="11" y="0"/>
                  </a:cubicBezTo>
                  <a:cubicBezTo>
                    <a:pt x="14" y="4"/>
                    <a:pt x="19" y="7"/>
                    <a:pt x="20" y="11"/>
                  </a:cubicBezTo>
                  <a:cubicBezTo>
                    <a:pt x="22" y="19"/>
                    <a:pt x="21" y="27"/>
                    <a:pt x="21" y="37"/>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95" name="Freeform 21">
              <a:extLst>
                <a:ext uri="{FF2B5EF4-FFF2-40B4-BE49-F238E27FC236}">
                  <a16:creationId xmlns:a16="http://schemas.microsoft.com/office/drawing/2014/main" id="{AA1BD490-0C78-B4EE-1D19-8D2403E05A94}"/>
                </a:ext>
              </a:extLst>
            </p:cNvPr>
            <p:cNvSpPr>
              <a:spLocks/>
            </p:cNvSpPr>
            <p:nvPr/>
          </p:nvSpPr>
          <p:spPr bwMode="auto">
            <a:xfrm>
              <a:off x="3208338" y="2595563"/>
              <a:ext cx="76200" cy="136525"/>
            </a:xfrm>
            <a:custGeom>
              <a:avLst/>
              <a:gdLst>
                <a:gd name="T0" fmla="*/ 19 w 20"/>
                <a:gd name="T1" fmla="*/ 36 h 36"/>
                <a:gd name="T2" fmla="*/ 0 w 20"/>
                <a:gd name="T3" fmla="*/ 36 h 36"/>
                <a:gd name="T4" fmla="*/ 1 w 20"/>
                <a:gd name="T5" fmla="*/ 9 h 36"/>
                <a:gd name="T6" fmla="*/ 10 w 20"/>
                <a:gd name="T7" fmla="*/ 0 h 36"/>
                <a:gd name="T8" fmla="*/ 19 w 20"/>
                <a:gd name="T9" fmla="*/ 8 h 36"/>
                <a:gd name="T10" fmla="*/ 19 w 20"/>
                <a:gd name="T11" fmla="*/ 36 h 36"/>
              </a:gdLst>
              <a:ahLst/>
              <a:cxnLst>
                <a:cxn ang="0">
                  <a:pos x="T0" y="T1"/>
                </a:cxn>
                <a:cxn ang="0">
                  <a:pos x="T2" y="T3"/>
                </a:cxn>
                <a:cxn ang="0">
                  <a:pos x="T4" y="T5"/>
                </a:cxn>
                <a:cxn ang="0">
                  <a:pos x="T6" y="T7"/>
                </a:cxn>
                <a:cxn ang="0">
                  <a:pos x="T8" y="T9"/>
                </a:cxn>
                <a:cxn ang="0">
                  <a:pos x="T10" y="T11"/>
                </a:cxn>
              </a:cxnLst>
              <a:rect l="0" t="0" r="r" b="b"/>
              <a:pathLst>
                <a:path w="20" h="36">
                  <a:moveTo>
                    <a:pt x="19" y="36"/>
                  </a:moveTo>
                  <a:cubicBezTo>
                    <a:pt x="13" y="36"/>
                    <a:pt x="7" y="36"/>
                    <a:pt x="0" y="36"/>
                  </a:cubicBezTo>
                  <a:cubicBezTo>
                    <a:pt x="0" y="27"/>
                    <a:pt x="0" y="17"/>
                    <a:pt x="1" y="9"/>
                  </a:cubicBezTo>
                  <a:cubicBezTo>
                    <a:pt x="1" y="5"/>
                    <a:pt x="7" y="0"/>
                    <a:pt x="10" y="0"/>
                  </a:cubicBezTo>
                  <a:cubicBezTo>
                    <a:pt x="13" y="0"/>
                    <a:pt x="18" y="5"/>
                    <a:pt x="19" y="8"/>
                  </a:cubicBezTo>
                  <a:cubicBezTo>
                    <a:pt x="20" y="17"/>
                    <a:pt x="19" y="26"/>
                    <a:pt x="19" y="36"/>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96" name="Freeform 22">
              <a:extLst>
                <a:ext uri="{FF2B5EF4-FFF2-40B4-BE49-F238E27FC236}">
                  <a16:creationId xmlns:a16="http://schemas.microsoft.com/office/drawing/2014/main" id="{A37DADB2-773F-3CC0-C932-20F7AD6C0EB8}"/>
                </a:ext>
              </a:extLst>
            </p:cNvPr>
            <p:cNvSpPr>
              <a:spLocks/>
            </p:cNvSpPr>
            <p:nvPr/>
          </p:nvSpPr>
          <p:spPr bwMode="auto">
            <a:xfrm>
              <a:off x="2270125" y="2592388"/>
              <a:ext cx="79375" cy="139700"/>
            </a:xfrm>
            <a:custGeom>
              <a:avLst/>
              <a:gdLst>
                <a:gd name="T0" fmla="*/ 20 w 21"/>
                <a:gd name="T1" fmla="*/ 37 h 37"/>
                <a:gd name="T2" fmla="*/ 1 w 21"/>
                <a:gd name="T3" fmla="*/ 37 h 37"/>
                <a:gd name="T4" fmla="*/ 1 w 21"/>
                <a:gd name="T5" fmla="*/ 10 h 37"/>
                <a:gd name="T6" fmla="*/ 10 w 21"/>
                <a:gd name="T7" fmla="*/ 0 h 37"/>
                <a:gd name="T8" fmla="*/ 20 w 21"/>
                <a:gd name="T9" fmla="*/ 10 h 37"/>
                <a:gd name="T10" fmla="*/ 20 w 21"/>
                <a:gd name="T11" fmla="*/ 37 h 37"/>
              </a:gdLst>
              <a:ahLst/>
              <a:cxnLst>
                <a:cxn ang="0">
                  <a:pos x="T0" y="T1"/>
                </a:cxn>
                <a:cxn ang="0">
                  <a:pos x="T2" y="T3"/>
                </a:cxn>
                <a:cxn ang="0">
                  <a:pos x="T4" y="T5"/>
                </a:cxn>
                <a:cxn ang="0">
                  <a:pos x="T6" y="T7"/>
                </a:cxn>
                <a:cxn ang="0">
                  <a:pos x="T8" y="T9"/>
                </a:cxn>
                <a:cxn ang="0">
                  <a:pos x="T10" y="T11"/>
                </a:cxn>
              </a:cxnLst>
              <a:rect l="0" t="0" r="r" b="b"/>
              <a:pathLst>
                <a:path w="21" h="37">
                  <a:moveTo>
                    <a:pt x="20" y="37"/>
                  </a:moveTo>
                  <a:cubicBezTo>
                    <a:pt x="13" y="37"/>
                    <a:pt x="8" y="37"/>
                    <a:pt x="1" y="37"/>
                  </a:cubicBezTo>
                  <a:cubicBezTo>
                    <a:pt x="1" y="28"/>
                    <a:pt x="0" y="19"/>
                    <a:pt x="1" y="10"/>
                  </a:cubicBezTo>
                  <a:cubicBezTo>
                    <a:pt x="2" y="6"/>
                    <a:pt x="7" y="3"/>
                    <a:pt x="10" y="0"/>
                  </a:cubicBezTo>
                  <a:cubicBezTo>
                    <a:pt x="13" y="3"/>
                    <a:pt x="19" y="6"/>
                    <a:pt x="20" y="10"/>
                  </a:cubicBezTo>
                  <a:cubicBezTo>
                    <a:pt x="21" y="18"/>
                    <a:pt x="20" y="27"/>
                    <a:pt x="20" y="37"/>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97" name="Freeform 23">
              <a:extLst>
                <a:ext uri="{FF2B5EF4-FFF2-40B4-BE49-F238E27FC236}">
                  <a16:creationId xmlns:a16="http://schemas.microsoft.com/office/drawing/2014/main" id="{CF36E2CE-8F5B-0A69-8F2A-7FE5B3EF92A5}"/>
                </a:ext>
              </a:extLst>
            </p:cNvPr>
            <p:cNvSpPr>
              <a:spLocks/>
            </p:cNvSpPr>
            <p:nvPr/>
          </p:nvSpPr>
          <p:spPr bwMode="auto">
            <a:xfrm>
              <a:off x="2273300" y="2239963"/>
              <a:ext cx="73025" cy="142875"/>
            </a:xfrm>
            <a:custGeom>
              <a:avLst/>
              <a:gdLst>
                <a:gd name="T0" fmla="*/ 15 w 19"/>
                <a:gd name="T1" fmla="*/ 32 h 38"/>
                <a:gd name="T2" fmla="*/ 0 w 19"/>
                <a:gd name="T3" fmla="*/ 38 h 38"/>
                <a:gd name="T4" fmla="*/ 1 w 19"/>
                <a:gd name="T5" fmla="*/ 5 h 38"/>
                <a:gd name="T6" fmla="*/ 9 w 19"/>
                <a:gd name="T7" fmla="*/ 1 h 38"/>
                <a:gd name="T8" fmla="*/ 18 w 19"/>
                <a:gd name="T9" fmla="*/ 13 h 38"/>
                <a:gd name="T10" fmla="*/ 15 w 19"/>
                <a:gd name="T11" fmla="*/ 32 h 38"/>
              </a:gdLst>
              <a:ahLst/>
              <a:cxnLst>
                <a:cxn ang="0">
                  <a:pos x="T0" y="T1"/>
                </a:cxn>
                <a:cxn ang="0">
                  <a:pos x="T2" y="T3"/>
                </a:cxn>
                <a:cxn ang="0">
                  <a:pos x="T4" y="T5"/>
                </a:cxn>
                <a:cxn ang="0">
                  <a:pos x="T6" y="T7"/>
                </a:cxn>
                <a:cxn ang="0">
                  <a:pos x="T8" y="T9"/>
                </a:cxn>
                <a:cxn ang="0">
                  <a:pos x="T10" y="T11"/>
                </a:cxn>
              </a:cxnLst>
              <a:rect l="0" t="0" r="r" b="b"/>
              <a:pathLst>
                <a:path w="19" h="38">
                  <a:moveTo>
                    <a:pt x="15" y="32"/>
                  </a:moveTo>
                  <a:cubicBezTo>
                    <a:pt x="11" y="33"/>
                    <a:pt x="7" y="35"/>
                    <a:pt x="0" y="38"/>
                  </a:cubicBezTo>
                  <a:cubicBezTo>
                    <a:pt x="0" y="26"/>
                    <a:pt x="0" y="15"/>
                    <a:pt x="1" y="5"/>
                  </a:cubicBezTo>
                  <a:cubicBezTo>
                    <a:pt x="1" y="3"/>
                    <a:pt x="8" y="0"/>
                    <a:pt x="9" y="1"/>
                  </a:cubicBezTo>
                  <a:cubicBezTo>
                    <a:pt x="13" y="4"/>
                    <a:pt x="18" y="8"/>
                    <a:pt x="18" y="13"/>
                  </a:cubicBezTo>
                  <a:cubicBezTo>
                    <a:pt x="19" y="18"/>
                    <a:pt x="16" y="24"/>
                    <a:pt x="15" y="32"/>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grpSp>
      <p:grpSp>
        <p:nvGrpSpPr>
          <p:cNvPr id="171" name="Grupo 170">
            <a:extLst>
              <a:ext uri="{FF2B5EF4-FFF2-40B4-BE49-F238E27FC236}">
                <a16:creationId xmlns:a16="http://schemas.microsoft.com/office/drawing/2014/main" id="{E8F9EB89-7826-4929-295B-F84201A59C27}"/>
              </a:ext>
            </a:extLst>
          </p:cNvPr>
          <p:cNvGrpSpPr/>
          <p:nvPr/>
        </p:nvGrpSpPr>
        <p:grpSpPr>
          <a:xfrm>
            <a:off x="0" y="6631201"/>
            <a:ext cx="12179301" cy="226799"/>
            <a:chOff x="12700" y="4975226"/>
            <a:chExt cx="9121776" cy="169863"/>
          </a:xfrm>
        </p:grpSpPr>
        <p:sp>
          <p:nvSpPr>
            <p:cNvPr id="172" name="Rectangle 36">
              <a:extLst>
                <a:ext uri="{FF2B5EF4-FFF2-40B4-BE49-F238E27FC236}">
                  <a16:creationId xmlns:a16="http://schemas.microsoft.com/office/drawing/2014/main" id="{5F54BBC3-02BC-095C-559F-DFE6A4981BD7}"/>
                </a:ext>
              </a:extLst>
            </p:cNvPr>
            <p:cNvSpPr>
              <a:spLocks noChangeArrowheads="1"/>
            </p:cNvSpPr>
            <p:nvPr userDrawn="1"/>
          </p:nvSpPr>
          <p:spPr bwMode="auto">
            <a:xfrm>
              <a:off x="12700" y="4975226"/>
              <a:ext cx="3830638" cy="169863"/>
            </a:xfrm>
            <a:prstGeom prst="rect">
              <a:avLst/>
            </a:prstGeom>
            <a:solidFill>
              <a:srgbClr val="2A7F28"/>
            </a:solidFill>
            <a:ln>
              <a:noFill/>
            </a:ln>
          </p:spPr>
          <p:txBody>
            <a:bodyPr vert="horz" wrap="square" lIns="91440" tIns="45720" rIns="91440" bIns="45720" numCol="1" anchor="t" anchorCtr="0" compatLnSpc="1">
              <a:prstTxWarp prst="textNoShape">
                <a:avLst/>
              </a:prstTxWarp>
            </a:bodyPr>
            <a:lstStyle/>
            <a:p>
              <a:pPr>
                <a:buClr>
                  <a:srgbClr val="000000"/>
                </a:buClr>
                <a:buFont typeface="Arial"/>
                <a:buNone/>
              </a:pPr>
              <a:endParaRPr lang="es-PE" sz="1400" kern="0" dirty="0">
                <a:solidFill>
                  <a:srgbClr val="000000"/>
                </a:solidFill>
                <a:cs typeface="Arial"/>
                <a:sym typeface="Arial"/>
              </a:endParaRPr>
            </a:p>
          </p:txBody>
        </p:sp>
        <p:sp>
          <p:nvSpPr>
            <p:cNvPr id="173" name="Rectangle 37">
              <a:extLst>
                <a:ext uri="{FF2B5EF4-FFF2-40B4-BE49-F238E27FC236}">
                  <a16:creationId xmlns:a16="http://schemas.microsoft.com/office/drawing/2014/main" id="{4756FDC4-44AC-D013-497F-9A45AC657CF0}"/>
                </a:ext>
              </a:extLst>
            </p:cNvPr>
            <p:cNvSpPr>
              <a:spLocks noChangeArrowheads="1"/>
            </p:cNvSpPr>
            <p:nvPr userDrawn="1"/>
          </p:nvSpPr>
          <p:spPr bwMode="auto">
            <a:xfrm>
              <a:off x="3827463" y="4975226"/>
              <a:ext cx="2727325" cy="169863"/>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lang="es-PE" sz="1400" b="0" i="0" u="none" strike="noStrike" kern="0" cap="none" spc="0" normalizeH="0" baseline="0" noProof="0" dirty="0">
                <a:ln>
                  <a:noFill/>
                </a:ln>
                <a:solidFill>
                  <a:srgbClr val="000000"/>
                </a:solidFill>
                <a:effectLst/>
                <a:uLnTx/>
                <a:uFillTx/>
                <a:cs typeface="Arial"/>
                <a:sym typeface="Arial"/>
              </a:endParaRPr>
            </a:p>
          </p:txBody>
        </p:sp>
        <p:sp>
          <p:nvSpPr>
            <p:cNvPr id="174" name="Rectangle 38">
              <a:extLst>
                <a:ext uri="{FF2B5EF4-FFF2-40B4-BE49-F238E27FC236}">
                  <a16:creationId xmlns:a16="http://schemas.microsoft.com/office/drawing/2014/main" id="{D464731F-F532-F0C5-A794-17A4CE90E27F}"/>
                </a:ext>
              </a:extLst>
            </p:cNvPr>
            <p:cNvSpPr>
              <a:spLocks noChangeArrowheads="1"/>
            </p:cNvSpPr>
            <p:nvPr userDrawn="1"/>
          </p:nvSpPr>
          <p:spPr bwMode="auto">
            <a:xfrm>
              <a:off x="6554788" y="4975226"/>
              <a:ext cx="1612900" cy="169863"/>
            </a:xfrm>
            <a:prstGeom prst="rect">
              <a:avLst/>
            </a:prstGeom>
            <a:solidFill>
              <a:srgbClr val="EA1C24"/>
            </a:solidFill>
            <a:ln>
              <a:noFill/>
            </a:ln>
          </p:spPr>
          <p:txBody>
            <a:bodyPr vert="horz" wrap="square" lIns="91440" tIns="45720" rIns="91440" bIns="45720" numCol="1" anchor="t" anchorCtr="0" compatLnSpc="1">
              <a:prstTxWarp prst="textNoShape">
                <a:avLst/>
              </a:prstTxWarp>
            </a:bodyPr>
            <a:lstStyle/>
            <a:p>
              <a:pPr>
                <a:buClr>
                  <a:srgbClr val="000000"/>
                </a:buClr>
                <a:buFont typeface="Arial"/>
                <a:buNone/>
              </a:pPr>
              <a:endParaRPr lang="es-PE" sz="1400" kern="0" dirty="0">
                <a:solidFill>
                  <a:srgbClr val="000000"/>
                </a:solidFill>
                <a:cs typeface="Arial"/>
                <a:sym typeface="Arial"/>
              </a:endParaRPr>
            </a:p>
          </p:txBody>
        </p:sp>
        <p:sp>
          <p:nvSpPr>
            <p:cNvPr id="175" name="Rectangle 39">
              <a:extLst>
                <a:ext uri="{FF2B5EF4-FFF2-40B4-BE49-F238E27FC236}">
                  <a16:creationId xmlns:a16="http://schemas.microsoft.com/office/drawing/2014/main" id="{271639F7-911F-CBAB-3BEA-7D6EACD3E298}"/>
                </a:ext>
              </a:extLst>
            </p:cNvPr>
            <p:cNvSpPr>
              <a:spLocks noChangeArrowheads="1"/>
            </p:cNvSpPr>
            <p:nvPr userDrawn="1"/>
          </p:nvSpPr>
          <p:spPr bwMode="auto">
            <a:xfrm>
              <a:off x="8167688" y="4975226"/>
              <a:ext cx="966788" cy="169863"/>
            </a:xfrm>
            <a:prstGeom prst="rect">
              <a:avLst/>
            </a:prstGeom>
            <a:solidFill>
              <a:srgbClr val="EA1C24"/>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lang="es-PE" sz="1400" b="0" i="0" u="none" strike="noStrike" kern="0" cap="none" spc="0" normalizeH="0" baseline="0" noProof="0" dirty="0">
                <a:ln>
                  <a:noFill/>
                </a:ln>
                <a:solidFill>
                  <a:srgbClr val="000000"/>
                </a:solidFill>
                <a:effectLst/>
                <a:uLnTx/>
                <a:uFillTx/>
                <a:cs typeface="Arial"/>
                <a:sym typeface="Arial"/>
              </a:endParaRPr>
            </a:p>
          </p:txBody>
        </p:sp>
      </p:grpSp>
      <p:sp>
        <p:nvSpPr>
          <p:cNvPr id="176" name="Elipse 175">
            <a:extLst>
              <a:ext uri="{FF2B5EF4-FFF2-40B4-BE49-F238E27FC236}">
                <a16:creationId xmlns:a16="http://schemas.microsoft.com/office/drawing/2014/main" id="{47174031-FA5F-C9AE-FF57-F2243FA2BADE}"/>
              </a:ext>
            </a:extLst>
          </p:cNvPr>
          <p:cNvSpPr/>
          <p:nvPr/>
        </p:nvSpPr>
        <p:spPr>
          <a:xfrm>
            <a:off x="10870200" y="278164"/>
            <a:ext cx="940680" cy="940680"/>
          </a:xfrm>
          <a:prstGeom prst="ellipse">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25603072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 name="Grupo 43">
            <a:extLst>
              <a:ext uri="{FF2B5EF4-FFF2-40B4-BE49-F238E27FC236}">
                <a16:creationId xmlns:a16="http://schemas.microsoft.com/office/drawing/2014/main" id="{5BFACA66-A502-922F-57E3-3FF76106E125}"/>
              </a:ext>
            </a:extLst>
          </p:cNvPr>
          <p:cNvGrpSpPr/>
          <p:nvPr/>
        </p:nvGrpSpPr>
        <p:grpSpPr>
          <a:xfrm>
            <a:off x="38100" y="6631201"/>
            <a:ext cx="12179301" cy="226799"/>
            <a:chOff x="12700" y="4975226"/>
            <a:chExt cx="9121776" cy="169863"/>
          </a:xfrm>
        </p:grpSpPr>
        <p:sp>
          <p:nvSpPr>
            <p:cNvPr id="45" name="Rectangle 36">
              <a:extLst>
                <a:ext uri="{FF2B5EF4-FFF2-40B4-BE49-F238E27FC236}">
                  <a16:creationId xmlns:a16="http://schemas.microsoft.com/office/drawing/2014/main" id="{587FD2D1-5F5E-C424-3696-DC3AC96841E4}"/>
                </a:ext>
              </a:extLst>
            </p:cNvPr>
            <p:cNvSpPr>
              <a:spLocks noChangeArrowheads="1"/>
            </p:cNvSpPr>
            <p:nvPr userDrawn="1"/>
          </p:nvSpPr>
          <p:spPr bwMode="auto">
            <a:xfrm>
              <a:off x="12700" y="4975226"/>
              <a:ext cx="3830638" cy="169863"/>
            </a:xfrm>
            <a:prstGeom prst="rect">
              <a:avLst/>
            </a:prstGeom>
            <a:solidFill>
              <a:srgbClr val="2A7F28"/>
            </a:solidFill>
            <a:ln>
              <a:noFill/>
            </a:ln>
          </p:spPr>
          <p:txBody>
            <a:bodyPr vert="horz" wrap="square" lIns="91440" tIns="45720" rIns="91440" bIns="45720" numCol="1" anchor="t" anchorCtr="0" compatLnSpc="1">
              <a:prstTxWarp prst="textNoShape">
                <a:avLst/>
              </a:prstTxWarp>
            </a:bodyPr>
            <a:lstStyle/>
            <a:p>
              <a:pPr>
                <a:buClr>
                  <a:srgbClr val="000000"/>
                </a:buClr>
                <a:buFont typeface="Arial"/>
                <a:buNone/>
              </a:pPr>
              <a:endParaRPr lang="es-PE" sz="1400" kern="0" dirty="0">
                <a:solidFill>
                  <a:srgbClr val="000000"/>
                </a:solidFill>
                <a:cs typeface="Arial"/>
                <a:sym typeface="Arial"/>
              </a:endParaRPr>
            </a:p>
          </p:txBody>
        </p:sp>
        <p:sp>
          <p:nvSpPr>
            <p:cNvPr id="46" name="Rectangle 37">
              <a:extLst>
                <a:ext uri="{FF2B5EF4-FFF2-40B4-BE49-F238E27FC236}">
                  <a16:creationId xmlns:a16="http://schemas.microsoft.com/office/drawing/2014/main" id="{2D88E820-A003-24F5-9410-7E9469124943}"/>
                </a:ext>
              </a:extLst>
            </p:cNvPr>
            <p:cNvSpPr>
              <a:spLocks noChangeArrowheads="1"/>
            </p:cNvSpPr>
            <p:nvPr userDrawn="1"/>
          </p:nvSpPr>
          <p:spPr bwMode="auto">
            <a:xfrm>
              <a:off x="3827463" y="4975226"/>
              <a:ext cx="2727325" cy="169863"/>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lang="es-PE" sz="1400" b="0" i="0" u="none" strike="noStrike" kern="0" cap="none" spc="0" normalizeH="0" baseline="0" noProof="0" dirty="0">
                <a:ln>
                  <a:noFill/>
                </a:ln>
                <a:solidFill>
                  <a:srgbClr val="000000"/>
                </a:solidFill>
                <a:effectLst/>
                <a:uLnTx/>
                <a:uFillTx/>
                <a:cs typeface="Arial"/>
                <a:sym typeface="Arial"/>
              </a:endParaRPr>
            </a:p>
          </p:txBody>
        </p:sp>
        <p:sp>
          <p:nvSpPr>
            <p:cNvPr id="47" name="Rectangle 38">
              <a:extLst>
                <a:ext uri="{FF2B5EF4-FFF2-40B4-BE49-F238E27FC236}">
                  <a16:creationId xmlns:a16="http://schemas.microsoft.com/office/drawing/2014/main" id="{FC4FFB77-29AD-1869-A79F-F0C25FF4C3B6}"/>
                </a:ext>
              </a:extLst>
            </p:cNvPr>
            <p:cNvSpPr>
              <a:spLocks noChangeArrowheads="1"/>
            </p:cNvSpPr>
            <p:nvPr userDrawn="1"/>
          </p:nvSpPr>
          <p:spPr bwMode="auto">
            <a:xfrm>
              <a:off x="6554788" y="4975226"/>
              <a:ext cx="1612900" cy="169863"/>
            </a:xfrm>
            <a:prstGeom prst="rect">
              <a:avLst/>
            </a:prstGeom>
            <a:solidFill>
              <a:srgbClr val="EA1C24"/>
            </a:solidFill>
            <a:ln>
              <a:noFill/>
            </a:ln>
          </p:spPr>
          <p:txBody>
            <a:bodyPr vert="horz" wrap="square" lIns="91440" tIns="45720" rIns="91440" bIns="45720" numCol="1" anchor="t" anchorCtr="0" compatLnSpc="1">
              <a:prstTxWarp prst="textNoShape">
                <a:avLst/>
              </a:prstTxWarp>
            </a:bodyPr>
            <a:lstStyle/>
            <a:p>
              <a:pPr>
                <a:buClr>
                  <a:srgbClr val="000000"/>
                </a:buClr>
                <a:buFont typeface="Arial"/>
                <a:buNone/>
              </a:pPr>
              <a:endParaRPr lang="es-PE" sz="1400" kern="0" dirty="0">
                <a:solidFill>
                  <a:srgbClr val="000000"/>
                </a:solidFill>
                <a:cs typeface="Arial"/>
                <a:sym typeface="Arial"/>
              </a:endParaRPr>
            </a:p>
          </p:txBody>
        </p:sp>
        <p:sp>
          <p:nvSpPr>
            <p:cNvPr id="48" name="Rectangle 39">
              <a:extLst>
                <a:ext uri="{FF2B5EF4-FFF2-40B4-BE49-F238E27FC236}">
                  <a16:creationId xmlns:a16="http://schemas.microsoft.com/office/drawing/2014/main" id="{645E0B1A-C15C-DF8E-244C-E3E3CA33F896}"/>
                </a:ext>
              </a:extLst>
            </p:cNvPr>
            <p:cNvSpPr>
              <a:spLocks noChangeArrowheads="1"/>
            </p:cNvSpPr>
            <p:nvPr userDrawn="1"/>
          </p:nvSpPr>
          <p:spPr bwMode="auto">
            <a:xfrm>
              <a:off x="8167688" y="4975226"/>
              <a:ext cx="966788" cy="169863"/>
            </a:xfrm>
            <a:prstGeom prst="rect">
              <a:avLst/>
            </a:prstGeom>
            <a:solidFill>
              <a:srgbClr val="EA1C24"/>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lang="es-PE" sz="1400" b="0" i="0" u="none" strike="noStrike" kern="0" cap="none" spc="0" normalizeH="0" baseline="0" noProof="0" dirty="0">
                <a:ln>
                  <a:noFill/>
                </a:ln>
                <a:solidFill>
                  <a:srgbClr val="000000"/>
                </a:solidFill>
                <a:effectLst/>
                <a:uLnTx/>
                <a:uFillTx/>
                <a:cs typeface="Arial"/>
                <a:sym typeface="Arial"/>
              </a:endParaRPr>
            </a:p>
          </p:txBody>
        </p:sp>
      </p:grpSp>
      <p:pic>
        <p:nvPicPr>
          <p:cNvPr id="2" name="Imagen 1">
            <a:extLst>
              <a:ext uri="{FF2B5EF4-FFF2-40B4-BE49-F238E27FC236}">
                <a16:creationId xmlns:a16="http://schemas.microsoft.com/office/drawing/2014/main" id="{8F39D1CE-22BA-C9CE-5947-B72A6A66DF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262" y="4626665"/>
            <a:ext cx="3696196" cy="2232503"/>
          </a:xfrm>
          <a:prstGeom prst="rect">
            <a:avLst/>
          </a:prstGeom>
        </p:spPr>
      </p:pic>
      <p:grpSp>
        <p:nvGrpSpPr>
          <p:cNvPr id="3" name="Gruppierung 3">
            <a:extLst>
              <a:ext uri="{FF2B5EF4-FFF2-40B4-BE49-F238E27FC236}">
                <a16:creationId xmlns:a16="http://schemas.microsoft.com/office/drawing/2014/main" id="{1602F5DA-2FCF-3A5E-502E-370F9261493C}"/>
              </a:ext>
            </a:extLst>
          </p:cNvPr>
          <p:cNvGrpSpPr/>
          <p:nvPr/>
        </p:nvGrpSpPr>
        <p:grpSpPr>
          <a:xfrm>
            <a:off x="1708838" y="1803872"/>
            <a:ext cx="2111997" cy="2101666"/>
            <a:chOff x="798835" y="1137541"/>
            <a:chExt cx="2476754" cy="2463996"/>
          </a:xfrm>
        </p:grpSpPr>
        <p:sp>
          <p:nvSpPr>
            <p:cNvPr id="4" name="Shape 1021">
              <a:extLst>
                <a:ext uri="{FF2B5EF4-FFF2-40B4-BE49-F238E27FC236}">
                  <a16:creationId xmlns:a16="http://schemas.microsoft.com/office/drawing/2014/main" id="{33C65BEB-BC30-6371-4BFF-259996A380B5}"/>
                </a:ext>
              </a:extLst>
            </p:cNvPr>
            <p:cNvSpPr/>
            <p:nvPr/>
          </p:nvSpPr>
          <p:spPr>
            <a:xfrm>
              <a:off x="798836" y="1137542"/>
              <a:ext cx="2476753" cy="2463995"/>
            </a:xfrm>
            <a:prstGeom prst="rect">
              <a:avLst/>
            </a:prstGeom>
            <a:noFill/>
            <a:ln w="38100" cap="flat" cmpd="sng">
              <a:solidFill>
                <a:srgbClr val="EA1C24"/>
              </a:solidFill>
              <a:miter lim="400000"/>
            </a:ln>
            <a:effectLst/>
          </p:spPr>
          <p:txBody>
            <a:bodyPr wrap="square" lIns="0" tIns="0" rIns="0" bIns="0" numCol="1" anchor="ctr">
              <a:noAutofit/>
            </a:bodyPr>
            <a:lstStyle/>
            <a:p>
              <a:pPr marL="0" marR="0" lvl="0" indent="0" algn="ctr" defTabSz="914400" eaLnBrk="1" fontAlgn="auto" latinLnBrk="0" hangingPunct="1">
                <a:lnSpc>
                  <a:spcPct val="90000"/>
                </a:lnSpc>
                <a:spcBef>
                  <a:spcPts val="0"/>
                </a:spcBef>
                <a:spcAft>
                  <a:spcPts val="0"/>
                </a:spcAft>
                <a:buClrTx/>
                <a:buSzTx/>
                <a:buFontTx/>
                <a:buNone/>
                <a:tabLst/>
                <a:defRPr sz="1800"/>
              </a:pPr>
              <a:endParaRPr kumimoji="0" sz="1450" b="1" i="0" u="none" strike="noStrike" kern="0" cap="none" spc="-54" normalizeH="0" baseline="0" noProof="0" dirty="0">
                <a:ln>
                  <a:noFill/>
                </a:ln>
                <a:solidFill>
                  <a:srgbClr val="FFFFFF"/>
                </a:solidFill>
                <a:effectLst/>
                <a:uLnTx/>
                <a:uFillTx/>
                <a:ea typeface="Rajdhani Semibold"/>
                <a:sym typeface="Rajdhani Semibold"/>
              </a:endParaRPr>
            </a:p>
          </p:txBody>
        </p:sp>
        <p:sp>
          <p:nvSpPr>
            <p:cNvPr id="5" name="Shape 1021">
              <a:extLst>
                <a:ext uri="{FF2B5EF4-FFF2-40B4-BE49-F238E27FC236}">
                  <a16:creationId xmlns:a16="http://schemas.microsoft.com/office/drawing/2014/main" id="{6186EE9D-04BC-0766-5038-72DC69009203}"/>
                </a:ext>
              </a:extLst>
            </p:cNvPr>
            <p:cNvSpPr/>
            <p:nvPr/>
          </p:nvSpPr>
          <p:spPr>
            <a:xfrm>
              <a:off x="798835" y="1137541"/>
              <a:ext cx="2476754" cy="597491"/>
            </a:xfrm>
            <a:prstGeom prst="rect">
              <a:avLst/>
            </a:prstGeom>
            <a:solidFill>
              <a:srgbClr val="EA1C24"/>
            </a:solidFill>
            <a:ln w="12700" cap="flat">
              <a:noFill/>
              <a:miter lim="400000"/>
            </a:ln>
            <a:effectLst/>
          </p:spPr>
          <p:txBody>
            <a:bodyPr wrap="square" lIns="0" tIns="0" rIns="0" bIns="0" numCol="1" anchor="ctr">
              <a:noAutofit/>
            </a:bodyPr>
            <a:lstStyle/>
            <a:p>
              <a:pPr marL="0" marR="0" lvl="0" indent="0" algn="ctr" defTabSz="914400" eaLnBrk="1" fontAlgn="auto" latinLnBrk="0" hangingPunct="1">
                <a:lnSpc>
                  <a:spcPct val="90000"/>
                </a:lnSpc>
                <a:spcBef>
                  <a:spcPts val="0"/>
                </a:spcBef>
                <a:spcAft>
                  <a:spcPts val="0"/>
                </a:spcAft>
                <a:buClrTx/>
                <a:buSzTx/>
                <a:buFontTx/>
                <a:buNone/>
                <a:tabLst/>
                <a:defRPr sz="1800"/>
              </a:pPr>
              <a:r>
                <a:rPr kumimoji="0" lang="en-US" sz="1850" b="1" i="0" u="none" strike="noStrike" kern="0" cap="none" spc="-54" normalizeH="0" baseline="0" noProof="0" dirty="0">
                  <a:ln>
                    <a:noFill/>
                  </a:ln>
                  <a:solidFill>
                    <a:srgbClr val="FFFFFF"/>
                  </a:solidFill>
                  <a:effectLst/>
                  <a:uLnTx/>
                  <a:uFillTx/>
                  <a:ea typeface="Rajdhani Semibold"/>
                  <a:sym typeface="Rajdhani Semibold"/>
                </a:rPr>
                <a:t>JANUARY</a:t>
              </a:r>
              <a:endParaRPr kumimoji="0" sz="1850" b="1" i="0" u="none" strike="noStrike" kern="0" cap="none" spc="-54" normalizeH="0" baseline="0" noProof="0" dirty="0">
                <a:ln>
                  <a:noFill/>
                </a:ln>
                <a:solidFill>
                  <a:srgbClr val="FFFFFF"/>
                </a:solidFill>
                <a:effectLst/>
                <a:uLnTx/>
                <a:uFillTx/>
                <a:ea typeface="Rajdhani Semibold"/>
                <a:sym typeface="Rajdhani Semibold"/>
              </a:endParaRPr>
            </a:p>
          </p:txBody>
        </p:sp>
      </p:grpSp>
      <p:sp>
        <p:nvSpPr>
          <p:cNvPr id="6" name="Textfeld 4">
            <a:extLst>
              <a:ext uri="{FF2B5EF4-FFF2-40B4-BE49-F238E27FC236}">
                <a16:creationId xmlns:a16="http://schemas.microsoft.com/office/drawing/2014/main" id="{D2269986-AFC4-008D-73E5-AAF4DC7F921B}"/>
              </a:ext>
            </a:extLst>
          </p:cNvPr>
          <p:cNvSpPr txBox="1"/>
          <p:nvPr/>
        </p:nvSpPr>
        <p:spPr>
          <a:xfrm>
            <a:off x="1708838" y="2383092"/>
            <a:ext cx="2111997" cy="1353844"/>
          </a:xfrm>
          <a:prstGeom prst="rect">
            <a:avLst/>
          </a:prstGeom>
          <a:noFill/>
        </p:spPr>
        <p:txBody>
          <a:bodyPr wrap="square" lIns="121867" tIns="60934" rIns="121867" bIns="60934"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8000" b="0" i="0" u="none" strike="noStrike" kern="0" cap="none" spc="0" normalizeH="0" baseline="0" noProof="0" dirty="0">
                <a:ln>
                  <a:noFill/>
                </a:ln>
                <a:solidFill>
                  <a:srgbClr val="EA1C24"/>
                </a:solidFill>
                <a:effectLst/>
                <a:uLnTx/>
                <a:uFillTx/>
              </a:rPr>
              <a:t>12</a:t>
            </a:r>
            <a:endParaRPr kumimoji="0" lang="de-DE" sz="7200" b="0" i="0" u="none" strike="noStrike" kern="0" cap="none" spc="0" normalizeH="0" baseline="0" noProof="0" dirty="0">
              <a:ln>
                <a:noFill/>
              </a:ln>
              <a:solidFill>
                <a:srgbClr val="EA1C24"/>
              </a:solidFill>
              <a:effectLst/>
              <a:uLnTx/>
              <a:uFillTx/>
            </a:endParaRPr>
          </a:p>
        </p:txBody>
      </p:sp>
      <p:grpSp>
        <p:nvGrpSpPr>
          <p:cNvPr id="7" name="Gruppierung 67">
            <a:extLst>
              <a:ext uri="{FF2B5EF4-FFF2-40B4-BE49-F238E27FC236}">
                <a16:creationId xmlns:a16="http://schemas.microsoft.com/office/drawing/2014/main" id="{1CB7D710-AE65-D6FC-AB65-ACD1FF9B3B61}"/>
              </a:ext>
            </a:extLst>
          </p:cNvPr>
          <p:cNvGrpSpPr/>
          <p:nvPr/>
        </p:nvGrpSpPr>
        <p:grpSpPr>
          <a:xfrm>
            <a:off x="4230248" y="1803874"/>
            <a:ext cx="2111997" cy="2101666"/>
            <a:chOff x="798835" y="1137541"/>
            <a:chExt cx="2476754" cy="2463996"/>
          </a:xfrm>
        </p:grpSpPr>
        <p:sp>
          <p:nvSpPr>
            <p:cNvPr id="8" name="Shape 1021">
              <a:extLst>
                <a:ext uri="{FF2B5EF4-FFF2-40B4-BE49-F238E27FC236}">
                  <a16:creationId xmlns:a16="http://schemas.microsoft.com/office/drawing/2014/main" id="{D087843B-7FB4-76AC-8767-ADC1C14AB9F2}"/>
                </a:ext>
              </a:extLst>
            </p:cNvPr>
            <p:cNvSpPr/>
            <p:nvPr/>
          </p:nvSpPr>
          <p:spPr>
            <a:xfrm>
              <a:off x="798836" y="1137542"/>
              <a:ext cx="2476753" cy="2463995"/>
            </a:xfrm>
            <a:prstGeom prst="rect">
              <a:avLst/>
            </a:prstGeom>
            <a:noFill/>
            <a:ln w="38100" cap="flat" cmpd="sng">
              <a:solidFill>
                <a:schemeClr val="tx1">
                  <a:lumMod val="75000"/>
                  <a:lumOff val="25000"/>
                </a:schemeClr>
              </a:solidFill>
              <a:miter lim="400000"/>
            </a:ln>
            <a:effectLst/>
          </p:spPr>
          <p:txBody>
            <a:bodyPr wrap="square" lIns="0" tIns="0" rIns="0" bIns="0" numCol="1" anchor="ctr">
              <a:noAutofit/>
            </a:bodyPr>
            <a:lstStyle/>
            <a:p>
              <a:pPr marL="0" marR="0" lvl="0" indent="0" algn="ctr" defTabSz="914400" eaLnBrk="1" fontAlgn="auto" latinLnBrk="0" hangingPunct="1">
                <a:lnSpc>
                  <a:spcPct val="90000"/>
                </a:lnSpc>
                <a:spcBef>
                  <a:spcPts val="0"/>
                </a:spcBef>
                <a:spcAft>
                  <a:spcPts val="0"/>
                </a:spcAft>
                <a:buClrTx/>
                <a:buSzTx/>
                <a:buFontTx/>
                <a:buNone/>
                <a:tabLst/>
                <a:defRPr sz="1800"/>
              </a:pPr>
              <a:endParaRPr kumimoji="0" sz="1450" b="1" i="0" u="none" strike="noStrike" kern="0" cap="none" spc="-54" normalizeH="0" baseline="0" noProof="0" dirty="0">
                <a:ln>
                  <a:noFill/>
                </a:ln>
                <a:solidFill>
                  <a:srgbClr val="FFFFFF"/>
                </a:solidFill>
                <a:effectLst/>
                <a:uLnTx/>
                <a:uFillTx/>
                <a:ea typeface="Rajdhani Semibold"/>
                <a:sym typeface="Rajdhani Semibold"/>
              </a:endParaRPr>
            </a:p>
          </p:txBody>
        </p:sp>
        <p:sp>
          <p:nvSpPr>
            <p:cNvPr id="9" name="Shape 1021">
              <a:extLst>
                <a:ext uri="{FF2B5EF4-FFF2-40B4-BE49-F238E27FC236}">
                  <a16:creationId xmlns:a16="http://schemas.microsoft.com/office/drawing/2014/main" id="{C869E725-C626-D9A8-6490-D79261018FE5}"/>
                </a:ext>
              </a:extLst>
            </p:cNvPr>
            <p:cNvSpPr/>
            <p:nvPr/>
          </p:nvSpPr>
          <p:spPr>
            <a:xfrm>
              <a:off x="798835" y="1137541"/>
              <a:ext cx="2476754" cy="597491"/>
            </a:xfrm>
            <a:prstGeom prst="rect">
              <a:avLst/>
            </a:prstGeom>
            <a:solidFill>
              <a:schemeClr val="tx1">
                <a:lumMod val="75000"/>
                <a:lumOff val="25000"/>
              </a:schemeClr>
            </a:solidFill>
            <a:ln w="12700" cap="flat">
              <a:noFill/>
              <a:miter lim="400000"/>
            </a:ln>
            <a:effectLst/>
          </p:spPr>
          <p:txBody>
            <a:bodyPr wrap="square" lIns="0" tIns="0" rIns="0" bIns="0" numCol="1" anchor="ctr">
              <a:noAutofit/>
            </a:bodyPr>
            <a:lstStyle/>
            <a:p>
              <a:pPr marL="0" marR="0" lvl="0" indent="0" algn="ctr" defTabSz="914400" eaLnBrk="1" fontAlgn="auto" latinLnBrk="0" hangingPunct="1">
                <a:lnSpc>
                  <a:spcPct val="90000"/>
                </a:lnSpc>
                <a:spcBef>
                  <a:spcPts val="0"/>
                </a:spcBef>
                <a:spcAft>
                  <a:spcPts val="0"/>
                </a:spcAft>
                <a:buClrTx/>
                <a:buSzTx/>
                <a:buFontTx/>
                <a:buNone/>
                <a:tabLst/>
                <a:defRPr sz="1800"/>
              </a:pPr>
              <a:r>
                <a:rPr kumimoji="0" lang="en-US" sz="1850" b="1" i="0" u="none" strike="noStrike" kern="0" cap="none" spc="-54" normalizeH="0" baseline="0" noProof="0" dirty="0">
                  <a:ln>
                    <a:noFill/>
                  </a:ln>
                  <a:solidFill>
                    <a:srgbClr val="FFFFFF"/>
                  </a:solidFill>
                  <a:effectLst/>
                  <a:uLnTx/>
                  <a:uFillTx/>
                  <a:ea typeface="Rajdhani Semibold"/>
                  <a:sym typeface="Rajdhani Semibold"/>
                </a:rPr>
                <a:t>FEBRUARY</a:t>
              </a:r>
              <a:endParaRPr kumimoji="0" sz="1850" b="1" i="0" u="none" strike="noStrike" kern="0" cap="none" spc="-54" normalizeH="0" baseline="0" noProof="0" dirty="0">
                <a:ln>
                  <a:noFill/>
                </a:ln>
                <a:solidFill>
                  <a:srgbClr val="FFFFFF"/>
                </a:solidFill>
                <a:effectLst/>
                <a:uLnTx/>
                <a:uFillTx/>
                <a:ea typeface="Rajdhani Semibold"/>
                <a:sym typeface="Rajdhani Semibold"/>
              </a:endParaRPr>
            </a:p>
          </p:txBody>
        </p:sp>
      </p:grpSp>
      <p:sp>
        <p:nvSpPr>
          <p:cNvPr id="10" name="Textfeld 70">
            <a:extLst>
              <a:ext uri="{FF2B5EF4-FFF2-40B4-BE49-F238E27FC236}">
                <a16:creationId xmlns:a16="http://schemas.microsoft.com/office/drawing/2014/main" id="{EAE6C6C8-9A30-4F99-6244-2E8C79FEC0D3}"/>
              </a:ext>
            </a:extLst>
          </p:cNvPr>
          <p:cNvSpPr txBox="1"/>
          <p:nvPr/>
        </p:nvSpPr>
        <p:spPr>
          <a:xfrm>
            <a:off x="4230248" y="2383094"/>
            <a:ext cx="2111997" cy="1353844"/>
          </a:xfrm>
          <a:prstGeom prst="rect">
            <a:avLst/>
          </a:prstGeom>
          <a:noFill/>
        </p:spPr>
        <p:txBody>
          <a:bodyPr wrap="square" lIns="121867" tIns="60934" rIns="121867" bIns="60934"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8000" b="0" i="0" u="none" strike="noStrike" kern="0" cap="none" spc="0" normalizeH="0" baseline="0" noProof="0" dirty="0">
                <a:ln>
                  <a:noFill/>
                </a:ln>
                <a:solidFill>
                  <a:schemeClr val="tx1">
                    <a:lumMod val="75000"/>
                    <a:lumOff val="25000"/>
                  </a:schemeClr>
                </a:solidFill>
                <a:effectLst/>
                <a:uLnTx/>
                <a:uFillTx/>
              </a:rPr>
              <a:t>7</a:t>
            </a:r>
            <a:endParaRPr kumimoji="0" lang="de-DE" sz="7200" b="0" i="0" u="none" strike="noStrike" kern="0" cap="none" spc="0" normalizeH="0" baseline="0" noProof="0" dirty="0">
              <a:ln>
                <a:noFill/>
              </a:ln>
              <a:solidFill>
                <a:schemeClr val="tx1">
                  <a:lumMod val="75000"/>
                  <a:lumOff val="25000"/>
                </a:schemeClr>
              </a:solidFill>
              <a:effectLst/>
              <a:uLnTx/>
              <a:uFillTx/>
            </a:endParaRPr>
          </a:p>
        </p:txBody>
      </p:sp>
      <p:grpSp>
        <p:nvGrpSpPr>
          <p:cNvPr id="11" name="Gruppierung 71">
            <a:extLst>
              <a:ext uri="{FF2B5EF4-FFF2-40B4-BE49-F238E27FC236}">
                <a16:creationId xmlns:a16="http://schemas.microsoft.com/office/drawing/2014/main" id="{9D052062-77ED-9A68-CCEF-E86A25685831}"/>
              </a:ext>
            </a:extLst>
          </p:cNvPr>
          <p:cNvGrpSpPr/>
          <p:nvPr/>
        </p:nvGrpSpPr>
        <p:grpSpPr>
          <a:xfrm>
            <a:off x="6740067" y="1803875"/>
            <a:ext cx="2111997" cy="2101666"/>
            <a:chOff x="798835" y="1137541"/>
            <a:chExt cx="2476754" cy="2463996"/>
          </a:xfrm>
        </p:grpSpPr>
        <p:sp>
          <p:nvSpPr>
            <p:cNvPr id="12" name="Shape 1021">
              <a:extLst>
                <a:ext uri="{FF2B5EF4-FFF2-40B4-BE49-F238E27FC236}">
                  <a16:creationId xmlns:a16="http://schemas.microsoft.com/office/drawing/2014/main" id="{0AAC4DAF-F512-0B0A-BFB3-D41353CF3E42}"/>
                </a:ext>
              </a:extLst>
            </p:cNvPr>
            <p:cNvSpPr/>
            <p:nvPr/>
          </p:nvSpPr>
          <p:spPr>
            <a:xfrm>
              <a:off x="798836" y="1137542"/>
              <a:ext cx="2476753" cy="2463995"/>
            </a:xfrm>
            <a:prstGeom prst="rect">
              <a:avLst/>
            </a:prstGeom>
            <a:noFill/>
            <a:ln w="38100" cap="flat" cmpd="sng">
              <a:solidFill>
                <a:srgbClr val="2A7F28"/>
              </a:solidFill>
              <a:miter lim="400000"/>
            </a:ln>
            <a:effectLst/>
          </p:spPr>
          <p:txBody>
            <a:bodyPr wrap="square" lIns="0" tIns="0" rIns="0" bIns="0" numCol="1" anchor="ctr">
              <a:noAutofit/>
            </a:bodyPr>
            <a:lstStyle/>
            <a:p>
              <a:pPr marL="0" marR="0" lvl="0" indent="0" algn="ctr" defTabSz="914400" eaLnBrk="1" fontAlgn="auto" latinLnBrk="0" hangingPunct="1">
                <a:lnSpc>
                  <a:spcPct val="90000"/>
                </a:lnSpc>
                <a:spcBef>
                  <a:spcPts val="0"/>
                </a:spcBef>
                <a:spcAft>
                  <a:spcPts val="0"/>
                </a:spcAft>
                <a:buClrTx/>
                <a:buSzTx/>
                <a:buFontTx/>
                <a:buNone/>
                <a:tabLst/>
                <a:defRPr sz="1800"/>
              </a:pPr>
              <a:endParaRPr kumimoji="0" sz="1450" b="1" i="0" u="none" strike="noStrike" kern="0" cap="none" spc="-54" normalizeH="0" baseline="0" noProof="0" dirty="0">
                <a:ln>
                  <a:noFill/>
                </a:ln>
                <a:solidFill>
                  <a:srgbClr val="FFFFFF"/>
                </a:solidFill>
                <a:effectLst/>
                <a:uLnTx/>
                <a:uFillTx/>
                <a:ea typeface="Rajdhani Semibold"/>
                <a:sym typeface="Rajdhani Semibold"/>
              </a:endParaRPr>
            </a:p>
          </p:txBody>
        </p:sp>
        <p:sp>
          <p:nvSpPr>
            <p:cNvPr id="13" name="Shape 1021">
              <a:extLst>
                <a:ext uri="{FF2B5EF4-FFF2-40B4-BE49-F238E27FC236}">
                  <a16:creationId xmlns:a16="http://schemas.microsoft.com/office/drawing/2014/main" id="{454912C4-5E6C-C8F4-D147-864B22BC2AF4}"/>
                </a:ext>
              </a:extLst>
            </p:cNvPr>
            <p:cNvSpPr/>
            <p:nvPr/>
          </p:nvSpPr>
          <p:spPr>
            <a:xfrm>
              <a:off x="798835" y="1137541"/>
              <a:ext cx="2476754" cy="597491"/>
            </a:xfrm>
            <a:prstGeom prst="rect">
              <a:avLst/>
            </a:prstGeom>
            <a:solidFill>
              <a:srgbClr val="2A7F28"/>
            </a:solidFill>
            <a:ln w="12700" cap="flat">
              <a:noFill/>
              <a:miter lim="400000"/>
            </a:ln>
            <a:effectLst/>
          </p:spPr>
          <p:txBody>
            <a:bodyPr wrap="square" lIns="0" tIns="0" rIns="0" bIns="0" numCol="1" anchor="ctr">
              <a:noAutofit/>
            </a:bodyPr>
            <a:lstStyle/>
            <a:p>
              <a:pPr marL="0" marR="0" lvl="0" indent="0" algn="ctr" defTabSz="914400" eaLnBrk="1" fontAlgn="auto" latinLnBrk="0" hangingPunct="1">
                <a:lnSpc>
                  <a:spcPct val="90000"/>
                </a:lnSpc>
                <a:spcBef>
                  <a:spcPts val="0"/>
                </a:spcBef>
                <a:spcAft>
                  <a:spcPts val="0"/>
                </a:spcAft>
                <a:buClrTx/>
                <a:buSzTx/>
                <a:buFontTx/>
                <a:buNone/>
                <a:tabLst/>
                <a:defRPr sz="1800"/>
              </a:pPr>
              <a:r>
                <a:rPr kumimoji="0" lang="en-US" sz="1850" b="1" i="0" u="none" strike="noStrike" kern="0" cap="none" spc="-54" normalizeH="0" baseline="0" noProof="0" dirty="0">
                  <a:ln>
                    <a:noFill/>
                  </a:ln>
                  <a:solidFill>
                    <a:srgbClr val="FFFFFF"/>
                  </a:solidFill>
                  <a:effectLst/>
                  <a:uLnTx/>
                  <a:uFillTx/>
                  <a:ea typeface="Rajdhani Semibold"/>
                  <a:sym typeface="Rajdhani Semibold"/>
                </a:rPr>
                <a:t>MARCH</a:t>
              </a:r>
              <a:endParaRPr kumimoji="0" sz="1850" b="1" i="0" u="none" strike="noStrike" kern="0" cap="none" spc="-54" normalizeH="0" baseline="0" noProof="0" dirty="0">
                <a:ln>
                  <a:noFill/>
                </a:ln>
                <a:solidFill>
                  <a:srgbClr val="FFFFFF"/>
                </a:solidFill>
                <a:effectLst/>
                <a:uLnTx/>
                <a:uFillTx/>
                <a:ea typeface="Rajdhani Semibold"/>
                <a:sym typeface="Rajdhani Semibold"/>
              </a:endParaRPr>
            </a:p>
          </p:txBody>
        </p:sp>
      </p:grpSp>
      <p:sp>
        <p:nvSpPr>
          <p:cNvPr id="14" name="Textfeld 74">
            <a:extLst>
              <a:ext uri="{FF2B5EF4-FFF2-40B4-BE49-F238E27FC236}">
                <a16:creationId xmlns:a16="http://schemas.microsoft.com/office/drawing/2014/main" id="{D94C8DA8-F086-F823-39AB-BDEA61934EFF}"/>
              </a:ext>
            </a:extLst>
          </p:cNvPr>
          <p:cNvSpPr txBox="1"/>
          <p:nvPr/>
        </p:nvSpPr>
        <p:spPr>
          <a:xfrm>
            <a:off x="6740067" y="2383096"/>
            <a:ext cx="2111997" cy="1353844"/>
          </a:xfrm>
          <a:prstGeom prst="rect">
            <a:avLst/>
          </a:prstGeom>
          <a:noFill/>
        </p:spPr>
        <p:txBody>
          <a:bodyPr wrap="square" lIns="121867" tIns="60934" rIns="121867" bIns="60934"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8000" b="0" i="0" u="none" strike="noStrike" kern="0" cap="none" spc="0" normalizeH="0" baseline="0" noProof="0" dirty="0">
                <a:ln>
                  <a:noFill/>
                </a:ln>
                <a:solidFill>
                  <a:srgbClr val="2A7F28"/>
                </a:solidFill>
                <a:effectLst/>
                <a:uLnTx/>
                <a:uFillTx/>
              </a:rPr>
              <a:t>21</a:t>
            </a:r>
            <a:endParaRPr kumimoji="0" lang="de-DE" sz="7200" b="0" i="0" u="none" strike="noStrike" kern="0" cap="none" spc="0" normalizeH="0" baseline="0" noProof="0" dirty="0">
              <a:ln>
                <a:noFill/>
              </a:ln>
              <a:solidFill>
                <a:srgbClr val="2A7F28"/>
              </a:solidFill>
              <a:effectLst/>
              <a:uLnTx/>
              <a:uFillTx/>
            </a:endParaRPr>
          </a:p>
        </p:txBody>
      </p:sp>
      <p:grpSp>
        <p:nvGrpSpPr>
          <p:cNvPr id="15" name="Gruppierung 75">
            <a:extLst>
              <a:ext uri="{FF2B5EF4-FFF2-40B4-BE49-F238E27FC236}">
                <a16:creationId xmlns:a16="http://schemas.microsoft.com/office/drawing/2014/main" id="{849668A8-F967-564D-297A-A0CF5619C76B}"/>
              </a:ext>
            </a:extLst>
          </p:cNvPr>
          <p:cNvGrpSpPr/>
          <p:nvPr/>
        </p:nvGrpSpPr>
        <p:grpSpPr>
          <a:xfrm>
            <a:off x="9364791" y="1803878"/>
            <a:ext cx="2111997" cy="2101666"/>
            <a:chOff x="798835" y="1137541"/>
            <a:chExt cx="2476754" cy="2463996"/>
          </a:xfrm>
        </p:grpSpPr>
        <p:sp>
          <p:nvSpPr>
            <p:cNvPr id="16" name="Shape 1021">
              <a:extLst>
                <a:ext uri="{FF2B5EF4-FFF2-40B4-BE49-F238E27FC236}">
                  <a16:creationId xmlns:a16="http://schemas.microsoft.com/office/drawing/2014/main" id="{435F0022-5BD7-598E-7EC9-E0C3346353BF}"/>
                </a:ext>
              </a:extLst>
            </p:cNvPr>
            <p:cNvSpPr/>
            <p:nvPr/>
          </p:nvSpPr>
          <p:spPr>
            <a:xfrm>
              <a:off x="798836" y="1137542"/>
              <a:ext cx="2476753" cy="2463995"/>
            </a:xfrm>
            <a:prstGeom prst="rect">
              <a:avLst/>
            </a:prstGeom>
            <a:noFill/>
            <a:ln w="38100" cap="flat" cmpd="sng">
              <a:solidFill>
                <a:srgbClr val="EA1C24"/>
              </a:solidFill>
              <a:miter lim="400000"/>
            </a:ln>
            <a:effectLst/>
          </p:spPr>
          <p:txBody>
            <a:bodyPr wrap="square" lIns="0" tIns="0" rIns="0" bIns="0" numCol="1" anchor="ctr">
              <a:noAutofit/>
            </a:bodyPr>
            <a:lstStyle/>
            <a:p>
              <a:pPr marL="0" marR="0" lvl="0" indent="0" algn="ctr" defTabSz="914400" eaLnBrk="1" fontAlgn="auto" latinLnBrk="0" hangingPunct="1">
                <a:lnSpc>
                  <a:spcPct val="90000"/>
                </a:lnSpc>
                <a:spcBef>
                  <a:spcPts val="0"/>
                </a:spcBef>
                <a:spcAft>
                  <a:spcPts val="0"/>
                </a:spcAft>
                <a:buClrTx/>
                <a:buSzTx/>
                <a:buFontTx/>
                <a:buNone/>
                <a:tabLst/>
                <a:defRPr sz="1800"/>
              </a:pPr>
              <a:endParaRPr kumimoji="0" sz="1450" b="1" i="0" u="none" strike="noStrike" kern="0" cap="none" spc="-54" normalizeH="0" baseline="0" noProof="0" dirty="0">
                <a:ln>
                  <a:noFill/>
                </a:ln>
                <a:solidFill>
                  <a:srgbClr val="FFFFFF"/>
                </a:solidFill>
                <a:effectLst/>
                <a:uLnTx/>
                <a:uFillTx/>
                <a:ea typeface="Rajdhani Semibold"/>
                <a:sym typeface="Rajdhani Semibold"/>
              </a:endParaRPr>
            </a:p>
          </p:txBody>
        </p:sp>
        <p:sp>
          <p:nvSpPr>
            <p:cNvPr id="17" name="Shape 1021">
              <a:extLst>
                <a:ext uri="{FF2B5EF4-FFF2-40B4-BE49-F238E27FC236}">
                  <a16:creationId xmlns:a16="http://schemas.microsoft.com/office/drawing/2014/main" id="{D3E73617-1407-D711-16AB-8AD1DA15B464}"/>
                </a:ext>
              </a:extLst>
            </p:cNvPr>
            <p:cNvSpPr/>
            <p:nvPr/>
          </p:nvSpPr>
          <p:spPr>
            <a:xfrm>
              <a:off x="798835" y="1137541"/>
              <a:ext cx="2476754" cy="597491"/>
            </a:xfrm>
            <a:prstGeom prst="rect">
              <a:avLst/>
            </a:prstGeom>
            <a:solidFill>
              <a:srgbClr val="EA1C24"/>
            </a:solidFill>
            <a:ln w="12700" cap="flat">
              <a:solidFill>
                <a:srgbClr val="FFC000"/>
              </a:solidFill>
              <a:miter lim="400000"/>
            </a:ln>
            <a:effectLst/>
          </p:spPr>
          <p:txBody>
            <a:bodyPr wrap="square" lIns="0" tIns="0" rIns="0" bIns="0" numCol="1" anchor="ctr">
              <a:noAutofit/>
            </a:bodyPr>
            <a:lstStyle/>
            <a:p>
              <a:pPr marL="0" marR="0" lvl="0" indent="0" algn="ctr" defTabSz="914400" eaLnBrk="1" fontAlgn="auto" latinLnBrk="0" hangingPunct="1">
                <a:lnSpc>
                  <a:spcPct val="90000"/>
                </a:lnSpc>
                <a:spcBef>
                  <a:spcPts val="0"/>
                </a:spcBef>
                <a:spcAft>
                  <a:spcPts val="0"/>
                </a:spcAft>
                <a:buClrTx/>
                <a:buSzTx/>
                <a:buFontTx/>
                <a:buNone/>
                <a:tabLst/>
                <a:defRPr sz="1800"/>
              </a:pPr>
              <a:r>
                <a:rPr kumimoji="0" lang="en-US" sz="1850" b="1" i="0" u="none" strike="noStrike" kern="0" cap="none" spc="-54" normalizeH="0" baseline="0" noProof="0" dirty="0">
                  <a:ln>
                    <a:noFill/>
                  </a:ln>
                  <a:solidFill>
                    <a:srgbClr val="FFFFFF"/>
                  </a:solidFill>
                  <a:effectLst/>
                  <a:uLnTx/>
                  <a:uFillTx/>
                  <a:ea typeface="Rajdhani Semibold"/>
                  <a:sym typeface="Rajdhani Semibold"/>
                </a:rPr>
                <a:t>APRIL</a:t>
              </a:r>
              <a:endParaRPr kumimoji="0" sz="1850" b="1" i="0" u="none" strike="noStrike" kern="0" cap="none" spc="-54" normalizeH="0" baseline="0" noProof="0" dirty="0">
                <a:ln>
                  <a:noFill/>
                </a:ln>
                <a:solidFill>
                  <a:srgbClr val="FFFFFF"/>
                </a:solidFill>
                <a:effectLst/>
                <a:uLnTx/>
                <a:uFillTx/>
                <a:ea typeface="Rajdhani Semibold"/>
                <a:sym typeface="Rajdhani Semibold"/>
              </a:endParaRPr>
            </a:p>
          </p:txBody>
        </p:sp>
      </p:grpSp>
      <p:sp>
        <p:nvSpPr>
          <p:cNvPr id="18" name="Textfeld 78">
            <a:extLst>
              <a:ext uri="{FF2B5EF4-FFF2-40B4-BE49-F238E27FC236}">
                <a16:creationId xmlns:a16="http://schemas.microsoft.com/office/drawing/2014/main" id="{A4713D86-D46B-6F28-19BD-27D40B3DE935}"/>
              </a:ext>
            </a:extLst>
          </p:cNvPr>
          <p:cNvSpPr txBox="1"/>
          <p:nvPr/>
        </p:nvSpPr>
        <p:spPr>
          <a:xfrm>
            <a:off x="9364791" y="2383098"/>
            <a:ext cx="2111997" cy="1353844"/>
          </a:xfrm>
          <a:prstGeom prst="rect">
            <a:avLst/>
          </a:prstGeom>
          <a:noFill/>
        </p:spPr>
        <p:txBody>
          <a:bodyPr wrap="square" lIns="121867" tIns="60934" rIns="121867" bIns="60934"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8000" b="0" i="0" u="none" strike="noStrike" kern="0" cap="none" spc="0" normalizeH="0" baseline="0" noProof="0" dirty="0">
                <a:ln>
                  <a:noFill/>
                </a:ln>
                <a:solidFill>
                  <a:srgbClr val="EA1C24"/>
                </a:solidFill>
                <a:effectLst/>
                <a:uLnTx/>
                <a:uFillTx/>
              </a:rPr>
              <a:t>15</a:t>
            </a:r>
            <a:endParaRPr kumimoji="0" lang="de-DE" sz="7200" b="0" i="0" u="none" strike="noStrike" kern="0" cap="none" spc="0" normalizeH="0" baseline="0" noProof="0" dirty="0">
              <a:ln>
                <a:noFill/>
              </a:ln>
              <a:solidFill>
                <a:srgbClr val="EA1C24"/>
              </a:solidFill>
              <a:effectLst/>
              <a:uLnTx/>
              <a:uFillTx/>
            </a:endParaRPr>
          </a:p>
        </p:txBody>
      </p:sp>
      <p:grpSp>
        <p:nvGrpSpPr>
          <p:cNvPr id="19" name="Gruppierung 6">
            <a:extLst>
              <a:ext uri="{FF2B5EF4-FFF2-40B4-BE49-F238E27FC236}">
                <a16:creationId xmlns:a16="http://schemas.microsoft.com/office/drawing/2014/main" id="{1F15FA55-79E5-863D-BFA0-CE9CD29B330B}"/>
              </a:ext>
            </a:extLst>
          </p:cNvPr>
          <p:cNvGrpSpPr/>
          <p:nvPr/>
        </p:nvGrpSpPr>
        <p:grpSpPr>
          <a:xfrm>
            <a:off x="1798384" y="1551366"/>
            <a:ext cx="1932905" cy="462691"/>
            <a:chOff x="903523" y="1225112"/>
            <a:chExt cx="1370377" cy="347109"/>
          </a:xfrm>
          <a:solidFill>
            <a:srgbClr val="C00000"/>
          </a:solidFill>
        </p:grpSpPr>
        <p:sp>
          <p:nvSpPr>
            <p:cNvPr id="20" name="Abgerundetes Rechteck 5">
              <a:extLst>
                <a:ext uri="{FF2B5EF4-FFF2-40B4-BE49-F238E27FC236}">
                  <a16:creationId xmlns:a16="http://schemas.microsoft.com/office/drawing/2014/main" id="{5DE974A2-8DA8-733A-F0B4-D66B007507AC}"/>
                </a:ext>
              </a:extLst>
            </p:cNvPr>
            <p:cNvSpPr/>
            <p:nvPr/>
          </p:nvSpPr>
          <p:spPr>
            <a:xfrm>
              <a:off x="903523" y="1225112"/>
              <a:ext cx="113077" cy="347109"/>
            </a:xfrm>
            <a:prstGeom prst="roundRect">
              <a:avLst>
                <a:gd name="adj" fmla="val 50000"/>
              </a:avLst>
            </a:prstGeom>
            <a:solidFill>
              <a:srgbClr val="EA1C24"/>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900" b="0" i="0" u="none" strike="noStrike" kern="0" cap="none" spc="0" normalizeH="0" baseline="0" noProof="0">
                <a:ln>
                  <a:noFill/>
                </a:ln>
                <a:solidFill>
                  <a:prstClr val="white"/>
                </a:solidFill>
                <a:effectLst/>
                <a:uLnTx/>
                <a:uFillTx/>
                <a:latin typeface="Calibri"/>
                <a:ea typeface="+mn-ea"/>
                <a:cs typeface="+mn-cs"/>
              </a:endParaRPr>
            </a:p>
          </p:txBody>
        </p:sp>
        <p:sp>
          <p:nvSpPr>
            <p:cNvPr id="21" name="Abgerundetes Rechteck 88">
              <a:extLst>
                <a:ext uri="{FF2B5EF4-FFF2-40B4-BE49-F238E27FC236}">
                  <a16:creationId xmlns:a16="http://schemas.microsoft.com/office/drawing/2014/main" id="{4CCECE9F-C777-BA82-C74B-8C3331589B89}"/>
                </a:ext>
              </a:extLst>
            </p:cNvPr>
            <p:cNvSpPr/>
            <p:nvPr/>
          </p:nvSpPr>
          <p:spPr>
            <a:xfrm>
              <a:off x="2160823" y="1225112"/>
              <a:ext cx="113077" cy="347109"/>
            </a:xfrm>
            <a:prstGeom prst="roundRect">
              <a:avLst>
                <a:gd name="adj" fmla="val 50000"/>
              </a:avLst>
            </a:prstGeom>
            <a:solidFill>
              <a:srgbClr val="EA1C24"/>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900" b="0" i="0" u="none" strike="noStrike" kern="0" cap="none" spc="0" normalizeH="0" baseline="0" noProof="0">
                <a:ln>
                  <a:noFill/>
                </a:ln>
                <a:solidFill>
                  <a:prstClr val="white"/>
                </a:solidFill>
                <a:effectLst/>
                <a:uLnTx/>
                <a:uFillTx/>
                <a:latin typeface="Calibri"/>
                <a:ea typeface="+mn-ea"/>
                <a:cs typeface="+mn-cs"/>
              </a:endParaRPr>
            </a:p>
          </p:txBody>
        </p:sp>
      </p:grpSp>
      <p:grpSp>
        <p:nvGrpSpPr>
          <p:cNvPr id="22" name="Gruppierung 90">
            <a:extLst>
              <a:ext uri="{FF2B5EF4-FFF2-40B4-BE49-F238E27FC236}">
                <a16:creationId xmlns:a16="http://schemas.microsoft.com/office/drawing/2014/main" id="{5C585BAF-87CB-A07C-B135-6E9968BC0D8E}"/>
              </a:ext>
            </a:extLst>
          </p:cNvPr>
          <p:cNvGrpSpPr/>
          <p:nvPr/>
        </p:nvGrpSpPr>
        <p:grpSpPr>
          <a:xfrm>
            <a:off x="4361902" y="1551366"/>
            <a:ext cx="1884288" cy="462691"/>
            <a:chOff x="903523" y="1225112"/>
            <a:chExt cx="1370377" cy="347109"/>
          </a:xfrm>
          <a:solidFill>
            <a:srgbClr val="FFC000"/>
          </a:solidFill>
        </p:grpSpPr>
        <p:sp>
          <p:nvSpPr>
            <p:cNvPr id="23" name="Abgerundetes Rechteck 91">
              <a:extLst>
                <a:ext uri="{FF2B5EF4-FFF2-40B4-BE49-F238E27FC236}">
                  <a16:creationId xmlns:a16="http://schemas.microsoft.com/office/drawing/2014/main" id="{B3004BFE-7BB1-EDAE-302B-B0FDA2E2BE16}"/>
                </a:ext>
              </a:extLst>
            </p:cNvPr>
            <p:cNvSpPr/>
            <p:nvPr/>
          </p:nvSpPr>
          <p:spPr>
            <a:xfrm>
              <a:off x="903523" y="1225112"/>
              <a:ext cx="113077" cy="347109"/>
            </a:xfrm>
            <a:prstGeom prst="roundRect">
              <a:avLst>
                <a:gd name="adj" fmla="val 50000"/>
              </a:avLst>
            </a:prstGeom>
            <a:solidFill>
              <a:schemeClr val="tx1">
                <a:lumMod val="75000"/>
                <a:lumOff val="25000"/>
              </a:schemeClr>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900" b="0" i="0" u="none" strike="noStrike" kern="0" cap="none" spc="0" normalizeH="0" baseline="0" noProof="0">
                <a:ln>
                  <a:noFill/>
                </a:ln>
                <a:solidFill>
                  <a:prstClr val="white"/>
                </a:solidFill>
                <a:effectLst/>
                <a:uLnTx/>
                <a:uFillTx/>
                <a:latin typeface="Calibri"/>
                <a:ea typeface="+mn-ea"/>
                <a:cs typeface="+mn-cs"/>
              </a:endParaRPr>
            </a:p>
          </p:txBody>
        </p:sp>
        <p:sp>
          <p:nvSpPr>
            <p:cNvPr id="24" name="Abgerundetes Rechteck 92">
              <a:extLst>
                <a:ext uri="{FF2B5EF4-FFF2-40B4-BE49-F238E27FC236}">
                  <a16:creationId xmlns:a16="http://schemas.microsoft.com/office/drawing/2014/main" id="{934C2B67-327E-7B7D-4102-54399021EAA2}"/>
                </a:ext>
              </a:extLst>
            </p:cNvPr>
            <p:cNvSpPr/>
            <p:nvPr/>
          </p:nvSpPr>
          <p:spPr>
            <a:xfrm>
              <a:off x="2160823" y="1225112"/>
              <a:ext cx="113077" cy="347109"/>
            </a:xfrm>
            <a:prstGeom prst="roundRect">
              <a:avLst>
                <a:gd name="adj" fmla="val 50000"/>
              </a:avLst>
            </a:prstGeom>
            <a:solidFill>
              <a:schemeClr val="tx1">
                <a:lumMod val="75000"/>
                <a:lumOff val="25000"/>
              </a:schemeClr>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900" b="0" i="0" u="none" strike="noStrike" kern="0" cap="none" spc="0" normalizeH="0" baseline="0" noProof="0">
                <a:ln>
                  <a:noFill/>
                </a:ln>
                <a:solidFill>
                  <a:prstClr val="white"/>
                </a:solidFill>
                <a:effectLst/>
                <a:uLnTx/>
                <a:uFillTx/>
                <a:latin typeface="Calibri"/>
                <a:ea typeface="+mn-ea"/>
                <a:cs typeface="+mn-cs"/>
              </a:endParaRPr>
            </a:p>
          </p:txBody>
        </p:sp>
      </p:grpSp>
      <p:grpSp>
        <p:nvGrpSpPr>
          <p:cNvPr id="25" name="Gruppierung 93">
            <a:extLst>
              <a:ext uri="{FF2B5EF4-FFF2-40B4-BE49-F238E27FC236}">
                <a16:creationId xmlns:a16="http://schemas.microsoft.com/office/drawing/2014/main" id="{73E5B210-C68F-FA68-9BE2-ADC763193555}"/>
              </a:ext>
            </a:extLst>
          </p:cNvPr>
          <p:cNvGrpSpPr/>
          <p:nvPr/>
        </p:nvGrpSpPr>
        <p:grpSpPr>
          <a:xfrm>
            <a:off x="6841989" y="1551366"/>
            <a:ext cx="1907182" cy="462691"/>
            <a:chOff x="903523" y="1225112"/>
            <a:chExt cx="1370377" cy="347109"/>
          </a:xfrm>
          <a:solidFill>
            <a:srgbClr val="C00000"/>
          </a:solidFill>
        </p:grpSpPr>
        <p:sp>
          <p:nvSpPr>
            <p:cNvPr id="26" name="Abgerundetes Rechteck 94">
              <a:extLst>
                <a:ext uri="{FF2B5EF4-FFF2-40B4-BE49-F238E27FC236}">
                  <a16:creationId xmlns:a16="http://schemas.microsoft.com/office/drawing/2014/main" id="{D47B3848-3B94-45AF-F795-C28A64ABD161}"/>
                </a:ext>
              </a:extLst>
            </p:cNvPr>
            <p:cNvSpPr/>
            <p:nvPr/>
          </p:nvSpPr>
          <p:spPr>
            <a:xfrm>
              <a:off x="903523" y="1225112"/>
              <a:ext cx="113077" cy="347109"/>
            </a:xfrm>
            <a:prstGeom prst="roundRect">
              <a:avLst>
                <a:gd name="adj" fmla="val 50000"/>
              </a:avLst>
            </a:prstGeom>
            <a:solidFill>
              <a:srgbClr val="2A7F28"/>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900" b="0" i="0" u="none" strike="noStrike" kern="0" cap="none" spc="0" normalizeH="0" baseline="0" noProof="0">
                <a:ln>
                  <a:noFill/>
                </a:ln>
                <a:solidFill>
                  <a:prstClr val="white"/>
                </a:solidFill>
                <a:effectLst/>
                <a:uLnTx/>
                <a:uFillTx/>
                <a:latin typeface="Calibri"/>
                <a:ea typeface="+mn-ea"/>
                <a:cs typeface="+mn-cs"/>
              </a:endParaRPr>
            </a:p>
          </p:txBody>
        </p:sp>
        <p:sp>
          <p:nvSpPr>
            <p:cNvPr id="27" name="Abgerundetes Rechteck 95">
              <a:extLst>
                <a:ext uri="{FF2B5EF4-FFF2-40B4-BE49-F238E27FC236}">
                  <a16:creationId xmlns:a16="http://schemas.microsoft.com/office/drawing/2014/main" id="{8C373505-D0F6-A8E5-3CD9-67D2CE11D843}"/>
                </a:ext>
              </a:extLst>
            </p:cNvPr>
            <p:cNvSpPr/>
            <p:nvPr/>
          </p:nvSpPr>
          <p:spPr>
            <a:xfrm>
              <a:off x="2160823" y="1225112"/>
              <a:ext cx="113077" cy="347109"/>
            </a:xfrm>
            <a:prstGeom prst="roundRect">
              <a:avLst>
                <a:gd name="adj" fmla="val 50000"/>
              </a:avLst>
            </a:prstGeom>
            <a:solidFill>
              <a:srgbClr val="2A7F28"/>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900" b="0" i="0" u="none" strike="noStrike" kern="0" cap="none" spc="0" normalizeH="0" baseline="0" noProof="0">
                <a:ln>
                  <a:noFill/>
                </a:ln>
                <a:solidFill>
                  <a:prstClr val="white"/>
                </a:solidFill>
                <a:effectLst/>
                <a:uLnTx/>
                <a:uFillTx/>
                <a:latin typeface="Calibri"/>
                <a:ea typeface="+mn-ea"/>
                <a:cs typeface="+mn-cs"/>
              </a:endParaRPr>
            </a:p>
          </p:txBody>
        </p:sp>
      </p:grpSp>
      <p:grpSp>
        <p:nvGrpSpPr>
          <p:cNvPr id="28" name="Gruppierung 96">
            <a:extLst>
              <a:ext uri="{FF2B5EF4-FFF2-40B4-BE49-F238E27FC236}">
                <a16:creationId xmlns:a16="http://schemas.microsoft.com/office/drawing/2014/main" id="{83186CA0-7A60-210C-A18D-8144178A3395}"/>
              </a:ext>
            </a:extLst>
          </p:cNvPr>
          <p:cNvGrpSpPr/>
          <p:nvPr/>
        </p:nvGrpSpPr>
        <p:grpSpPr>
          <a:xfrm>
            <a:off x="9462658" y="1551366"/>
            <a:ext cx="1907182" cy="462691"/>
            <a:chOff x="903523" y="1225112"/>
            <a:chExt cx="1370377" cy="347109"/>
          </a:xfrm>
          <a:solidFill>
            <a:srgbClr val="FFC000"/>
          </a:solidFill>
        </p:grpSpPr>
        <p:sp>
          <p:nvSpPr>
            <p:cNvPr id="29" name="Abgerundetes Rechteck 97">
              <a:extLst>
                <a:ext uri="{FF2B5EF4-FFF2-40B4-BE49-F238E27FC236}">
                  <a16:creationId xmlns:a16="http://schemas.microsoft.com/office/drawing/2014/main" id="{69588F09-6974-CCD1-ED89-96173941EEA3}"/>
                </a:ext>
              </a:extLst>
            </p:cNvPr>
            <p:cNvSpPr/>
            <p:nvPr/>
          </p:nvSpPr>
          <p:spPr>
            <a:xfrm>
              <a:off x="903523" y="1225112"/>
              <a:ext cx="113077" cy="347109"/>
            </a:xfrm>
            <a:prstGeom prst="roundRect">
              <a:avLst>
                <a:gd name="adj" fmla="val 50000"/>
              </a:avLst>
            </a:prstGeom>
            <a:solidFill>
              <a:srgbClr val="EA1C24"/>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900" b="0" i="0" u="none" strike="noStrike" kern="0" cap="none" spc="0" normalizeH="0" baseline="0" noProof="0">
                <a:ln>
                  <a:noFill/>
                </a:ln>
                <a:solidFill>
                  <a:prstClr val="white"/>
                </a:solidFill>
                <a:effectLst/>
                <a:uLnTx/>
                <a:uFillTx/>
                <a:latin typeface="Calibri"/>
                <a:ea typeface="+mn-ea"/>
                <a:cs typeface="+mn-cs"/>
              </a:endParaRPr>
            </a:p>
          </p:txBody>
        </p:sp>
        <p:sp>
          <p:nvSpPr>
            <p:cNvPr id="30" name="Abgerundetes Rechteck 98">
              <a:extLst>
                <a:ext uri="{FF2B5EF4-FFF2-40B4-BE49-F238E27FC236}">
                  <a16:creationId xmlns:a16="http://schemas.microsoft.com/office/drawing/2014/main" id="{42E86C0F-4767-60AF-0D3A-9C9B4E57AE9A}"/>
                </a:ext>
              </a:extLst>
            </p:cNvPr>
            <p:cNvSpPr/>
            <p:nvPr/>
          </p:nvSpPr>
          <p:spPr>
            <a:xfrm>
              <a:off x="2160823" y="1225112"/>
              <a:ext cx="113077" cy="347109"/>
            </a:xfrm>
            <a:prstGeom prst="roundRect">
              <a:avLst>
                <a:gd name="adj" fmla="val 50000"/>
              </a:avLst>
            </a:prstGeom>
            <a:solidFill>
              <a:srgbClr val="EA1C24"/>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900" b="0" i="0" u="none" strike="noStrike" kern="0" cap="none" spc="0" normalizeH="0" baseline="0" noProof="0">
                <a:ln>
                  <a:noFill/>
                </a:ln>
                <a:solidFill>
                  <a:prstClr val="white"/>
                </a:solidFill>
                <a:effectLst/>
                <a:uLnTx/>
                <a:uFillTx/>
                <a:latin typeface="Calibri"/>
                <a:ea typeface="+mn-ea"/>
                <a:cs typeface="+mn-cs"/>
              </a:endParaRPr>
            </a:p>
          </p:txBody>
        </p:sp>
      </p:grpSp>
      <p:sp>
        <p:nvSpPr>
          <p:cNvPr id="31" name="TextBox 31">
            <a:extLst>
              <a:ext uri="{FF2B5EF4-FFF2-40B4-BE49-F238E27FC236}">
                <a16:creationId xmlns:a16="http://schemas.microsoft.com/office/drawing/2014/main" id="{BB2E80AA-E181-3987-5510-0E54309F8D80}"/>
              </a:ext>
            </a:extLst>
          </p:cNvPr>
          <p:cNvSpPr txBox="1"/>
          <p:nvPr/>
        </p:nvSpPr>
        <p:spPr>
          <a:xfrm>
            <a:off x="1607847" y="4126970"/>
            <a:ext cx="2445964" cy="1384995"/>
          </a:xfrm>
          <a:prstGeom prst="rect">
            <a:avLst/>
          </a:prstGeom>
          <a:noFill/>
        </p:spPr>
        <p:txBody>
          <a:bodyPr wrap="square" rtlCol="0">
            <a:spAutoFit/>
          </a:bodyPr>
          <a:lstStyle/>
          <a:p>
            <a:pPr marL="0" marR="0" lvl="0" indent="0" algn="ctr" defTabSz="914400" eaLnBrk="1" fontAlgn="auto" latinLnBrk="0" hangingPunct="1">
              <a:lnSpc>
                <a:spcPct val="120000"/>
              </a:lnSpc>
              <a:spcBef>
                <a:spcPts val="0"/>
              </a:spcBef>
              <a:spcAft>
                <a:spcPts val="0"/>
              </a:spcAft>
              <a:buClrTx/>
              <a:buSzTx/>
              <a:buFontTx/>
              <a:buNone/>
              <a:tabLst/>
              <a:defRPr/>
            </a:pPr>
            <a:r>
              <a:rPr kumimoji="0" lang="en-US" sz="2200" b="0" i="0" u="none" strike="noStrike" kern="0" cap="none" spc="0" normalizeH="0" baseline="0" noProof="0" dirty="0">
                <a:ln>
                  <a:noFill/>
                </a:ln>
                <a:solidFill>
                  <a:prstClr val="black"/>
                </a:solidFill>
                <a:effectLst/>
                <a:uLnTx/>
                <a:uFillTx/>
              </a:rPr>
              <a:t>Your Title</a:t>
            </a:r>
          </a:p>
          <a:p>
            <a:pPr marL="0" marR="0" lvl="0" indent="0" algn="ctr" defTabSz="914400" eaLnBrk="1" fontAlgn="auto" latinLnBrk="0" hangingPunct="1">
              <a:lnSpc>
                <a:spcPct val="12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rPr>
              <a:t>A company is an association or collection of individuals, whether natural persons, legal persons, or a mixture of</a:t>
            </a:r>
          </a:p>
        </p:txBody>
      </p:sp>
      <p:sp>
        <p:nvSpPr>
          <p:cNvPr id="32" name="TextBox 32">
            <a:extLst>
              <a:ext uri="{FF2B5EF4-FFF2-40B4-BE49-F238E27FC236}">
                <a16:creationId xmlns:a16="http://schemas.microsoft.com/office/drawing/2014/main" id="{8D2A7EC8-7764-1CA2-0802-DAF053C1ECCA}"/>
              </a:ext>
            </a:extLst>
          </p:cNvPr>
          <p:cNvSpPr txBox="1"/>
          <p:nvPr/>
        </p:nvSpPr>
        <p:spPr>
          <a:xfrm>
            <a:off x="4066398" y="4126970"/>
            <a:ext cx="2445964" cy="1384995"/>
          </a:xfrm>
          <a:prstGeom prst="rect">
            <a:avLst/>
          </a:prstGeom>
          <a:noFill/>
        </p:spPr>
        <p:txBody>
          <a:bodyPr wrap="square" rtlCol="0">
            <a:spAutoFit/>
          </a:bodyPr>
          <a:lstStyle/>
          <a:p>
            <a:pPr marL="0" marR="0" lvl="0" indent="0" algn="ctr" defTabSz="914400" eaLnBrk="1" fontAlgn="auto" latinLnBrk="0" hangingPunct="1">
              <a:lnSpc>
                <a:spcPct val="120000"/>
              </a:lnSpc>
              <a:spcBef>
                <a:spcPts val="0"/>
              </a:spcBef>
              <a:spcAft>
                <a:spcPts val="0"/>
              </a:spcAft>
              <a:buClrTx/>
              <a:buSzTx/>
              <a:buFontTx/>
              <a:buNone/>
              <a:tabLst/>
              <a:defRPr/>
            </a:pPr>
            <a:r>
              <a:rPr kumimoji="0" lang="en-US" sz="2200" b="0" i="0" u="none" strike="noStrike" kern="0" cap="none" spc="0" normalizeH="0" baseline="0" noProof="0" dirty="0">
                <a:ln>
                  <a:noFill/>
                </a:ln>
                <a:solidFill>
                  <a:prstClr val="black"/>
                </a:solidFill>
                <a:effectLst/>
                <a:uLnTx/>
                <a:uFillTx/>
              </a:rPr>
              <a:t>Your Title</a:t>
            </a:r>
          </a:p>
          <a:p>
            <a:pPr marL="0" marR="0" lvl="0" indent="0" algn="ctr" defTabSz="914400" eaLnBrk="1" fontAlgn="auto" latinLnBrk="0" hangingPunct="1">
              <a:lnSpc>
                <a:spcPct val="12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rPr>
              <a:t>A company is an association or collection of individuals, whether natural persons, legal persons, or a mixture of</a:t>
            </a:r>
          </a:p>
        </p:txBody>
      </p:sp>
      <p:sp>
        <p:nvSpPr>
          <p:cNvPr id="33" name="TextBox 33">
            <a:extLst>
              <a:ext uri="{FF2B5EF4-FFF2-40B4-BE49-F238E27FC236}">
                <a16:creationId xmlns:a16="http://schemas.microsoft.com/office/drawing/2014/main" id="{E9C4B460-E793-B6BC-BD6F-F71F02FDF746}"/>
              </a:ext>
            </a:extLst>
          </p:cNvPr>
          <p:cNvSpPr txBox="1"/>
          <p:nvPr/>
        </p:nvSpPr>
        <p:spPr>
          <a:xfrm>
            <a:off x="6557846" y="4126971"/>
            <a:ext cx="2445964" cy="1384995"/>
          </a:xfrm>
          <a:prstGeom prst="rect">
            <a:avLst/>
          </a:prstGeom>
          <a:noFill/>
        </p:spPr>
        <p:txBody>
          <a:bodyPr wrap="square" rtlCol="0">
            <a:spAutoFit/>
          </a:bodyPr>
          <a:lstStyle/>
          <a:p>
            <a:pPr marL="0" marR="0" lvl="0" indent="0" algn="ctr" defTabSz="914400" eaLnBrk="1" fontAlgn="auto" latinLnBrk="0" hangingPunct="1">
              <a:lnSpc>
                <a:spcPct val="120000"/>
              </a:lnSpc>
              <a:spcBef>
                <a:spcPts val="0"/>
              </a:spcBef>
              <a:spcAft>
                <a:spcPts val="0"/>
              </a:spcAft>
              <a:buClrTx/>
              <a:buSzTx/>
              <a:buFontTx/>
              <a:buNone/>
              <a:tabLst/>
              <a:defRPr/>
            </a:pPr>
            <a:r>
              <a:rPr kumimoji="0" lang="en-US" sz="2200" b="0" i="0" u="none" strike="noStrike" kern="0" cap="none" spc="0" normalizeH="0" baseline="0" noProof="0" dirty="0">
                <a:ln>
                  <a:noFill/>
                </a:ln>
                <a:solidFill>
                  <a:prstClr val="black"/>
                </a:solidFill>
                <a:effectLst/>
                <a:uLnTx/>
                <a:uFillTx/>
              </a:rPr>
              <a:t>Your Title</a:t>
            </a:r>
          </a:p>
          <a:p>
            <a:pPr marL="0" marR="0" lvl="0" indent="0" algn="ctr" defTabSz="914400" eaLnBrk="1" fontAlgn="auto" latinLnBrk="0" hangingPunct="1">
              <a:lnSpc>
                <a:spcPct val="12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rPr>
              <a:t>A company is an association or collection of individuals, whether natural persons, legal persons, or a mixture of</a:t>
            </a:r>
          </a:p>
        </p:txBody>
      </p:sp>
      <p:sp>
        <p:nvSpPr>
          <p:cNvPr id="34" name="TextBox 34">
            <a:extLst>
              <a:ext uri="{FF2B5EF4-FFF2-40B4-BE49-F238E27FC236}">
                <a16:creationId xmlns:a16="http://schemas.microsoft.com/office/drawing/2014/main" id="{D443694D-E65C-40D5-0679-4C8902176868}"/>
              </a:ext>
            </a:extLst>
          </p:cNvPr>
          <p:cNvSpPr txBox="1"/>
          <p:nvPr/>
        </p:nvSpPr>
        <p:spPr>
          <a:xfrm>
            <a:off x="9146242" y="4126970"/>
            <a:ext cx="2445964" cy="1384995"/>
          </a:xfrm>
          <a:prstGeom prst="rect">
            <a:avLst/>
          </a:prstGeom>
          <a:noFill/>
        </p:spPr>
        <p:txBody>
          <a:bodyPr wrap="square" rtlCol="0">
            <a:spAutoFit/>
          </a:bodyPr>
          <a:lstStyle/>
          <a:p>
            <a:pPr marL="0" marR="0" lvl="0" indent="0" algn="ctr" defTabSz="914400" eaLnBrk="1" fontAlgn="auto" latinLnBrk="0" hangingPunct="1">
              <a:lnSpc>
                <a:spcPct val="120000"/>
              </a:lnSpc>
              <a:spcBef>
                <a:spcPts val="0"/>
              </a:spcBef>
              <a:spcAft>
                <a:spcPts val="0"/>
              </a:spcAft>
              <a:buClrTx/>
              <a:buSzTx/>
              <a:buFontTx/>
              <a:buNone/>
              <a:tabLst/>
              <a:defRPr/>
            </a:pPr>
            <a:r>
              <a:rPr kumimoji="0" lang="en-US" sz="2200" b="0" i="0" u="none" strike="noStrike" kern="0" cap="none" spc="0" normalizeH="0" baseline="0" noProof="0" dirty="0">
                <a:ln>
                  <a:noFill/>
                </a:ln>
                <a:solidFill>
                  <a:prstClr val="black"/>
                </a:solidFill>
                <a:effectLst/>
                <a:uLnTx/>
                <a:uFillTx/>
              </a:rPr>
              <a:t>Your Title</a:t>
            </a:r>
          </a:p>
          <a:p>
            <a:pPr marL="0" marR="0" lvl="0" indent="0" algn="ctr" defTabSz="914400" eaLnBrk="1" fontAlgn="auto" latinLnBrk="0" hangingPunct="1">
              <a:lnSpc>
                <a:spcPct val="12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rPr>
              <a:t>A company is an association or collection of individuals, whether natural persons, legal persons, or a mixture of</a:t>
            </a:r>
          </a:p>
        </p:txBody>
      </p:sp>
      <p:sp>
        <p:nvSpPr>
          <p:cNvPr id="35" name="TextBox 22">
            <a:extLst>
              <a:ext uri="{FF2B5EF4-FFF2-40B4-BE49-F238E27FC236}">
                <a16:creationId xmlns:a16="http://schemas.microsoft.com/office/drawing/2014/main" id="{F391C257-1FC9-7A56-8243-781F4FEF62CF}"/>
              </a:ext>
            </a:extLst>
          </p:cNvPr>
          <p:cNvSpPr txBox="1"/>
          <p:nvPr/>
        </p:nvSpPr>
        <p:spPr>
          <a:xfrm>
            <a:off x="1581150" y="229765"/>
            <a:ext cx="10668000" cy="769441"/>
          </a:xfrm>
          <a:prstGeom prst="rect">
            <a:avLst/>
          </a:prstGeom>
          <a:noFill/>
        </p:spPr>
        <p:txBody>
          <a:bodyPr wrap="square" rtlCol="0" anchor="ctr">
            <a:spAutoFit/>
          </a:bodyPr>
          <a:lstStyle/>
          <a:p>
            <a:r>
              <a:rPr lang="en-US" altLang="ko-KR" sz="4400" b="1" dirty="0">
                <a:solidFill>
                  <a:schemeClr val="tx1">
                    <a:lumMod val="65000"/>
                    <a:lumOff val="35000"/>
                  </a:schemeClr>
                </a:solidFill>
                <a:latin typeface="+mj-lt"/>
                <a:cs typeface="Arial" pitchFamily="34" charset="0"/>
              </a:rPr>
              <a:t>THE BEST SEASONS TO </a:t>
            </a:r>
            <a:r>
              <a:rPr lang="en-US" altLang="ko-KR" sz="4400" b="1" dirty="0">
                <a:solidFill>
                  <a:srgbClr val="EA1C24"/>
                </a:solidFill>
                <a:latin typeface="+mj-lt"/>
                <a:cs typeface="Arial" pitchFamily="34" charset="0"/>
              </a:rPr>
              <a:t>VISIT</a:t>
            </a:r>
            <a:endParaRPr lang="ko-KR" altLang="en-US" sz="4400" b="1" dirty="0">
              <a:solidFill>
                <a:srgbClr val="EA1C24"/>
              </a:solidFill>
              <a:latin typeface="+mj-lt"/>
              <a:cs typeface="Arial" pitchFamily="34" charset="0"/>
            </a:endParaRPr>
          </a:p>
        </p:txBody>
      </p:sp>
      <p:sp>
        <p:nvSpPr>
          <p:cNvPr id="36" name="TextBox 7">
            <a:extLst>
              <a:ext uri="{FF2B5EF4-FFF2-40B4-BE49-F238E27FC236}">
                <a16:creationId xmlns:a16="http://schemas.microsoft.com/office/drawing/2014/main" id="{6A7A46D7-C09A-9F39-EFF5-C701FA820E41}"/>
              </a:ext>
            </a:extLst>
          </p:cNvPr>
          <p:cNvSpPr txBox="1"/>
          <p:nvPr/>
        </p:nvSpPr>
        <p:spPr>
          <a:xfrm>
            <a:off x="1637389" y="975335"/>
            <a:ext cx="2310563" cy="307777"/>
          </a:xfrm>
          <a:prstGeom prst="rect">
            <a:avLst/>
          </a:prstGeom>
          <a:noFill/>
        </p:spPr>
        <p:txBody>
          <a:bodyPr wrap="square" rtlCol="0">
            <a:spAutoFit/>
          </a:bodyPr>
          <a:lstStyle/>
          <a:p>
            <a:pPr algn="r"/>
            <a:r>
              <a:rPr lang="en-US" altLang="ko-KR" sz="1400" dirty="0">
                <a:solidFill>
                  <a:schemeClr val="tx1">
                    <a:lumMod val="95000"/>
                    <a:lumOff val="5000"/>
                  </a:schemeClr>
                </a:solidFill>
                <a:cs typeface="Arial" pitchFamily="34" charset="0"/>
              </a:rPr>
              <a:t>INSERT YOUR SUBTITLE</a:t>
            </a:r>
          </a:p>
        </p:txBody>
      </p:sp>
      <p:grpSp>
        <p:nvGrpSpPr>
          <p:cNvPr id="40" name="Google Shape;135;p12">
            <a:extLst>
              <a:ext uri="{FF2B5EF4-FFF2-40B4-BE49-F238E27FC236}">
                <a16:creationId xmlns:a16="http://schemas.microsoft.com/office/drawing/2014/main" id="{66BB5A13-68F7-80A8-6CDC-7F72D3F20AC6}"/>
              </a:ext>
            </a:extLst>
          </p:cNvPr>
          <p:cNvGrpSpPr/>
          <p:nvPr/>
        </p:nvGrpSpPr>
        <p:grpSpPr>
          <a:xfrm>
            <a:off x="-313691" y="-18375"/>
            <a:ext cx="1845822" cy="2209125"/>
            <a:chOff x="-313691" y="-18375"/>
            <a:chExt cx="1367790" cy="1637005"/>
          </a:xfrm>
        </p:grpSpPr>
        <p:sp>
          <p:nvSpPr>
            <p:cNvPr id="41" name="Google Shape;136;p12">
              <a:extLst>
                <a:ext uri="{FF2B5EF4-FFF2-40B4-BE49-F238E27FC236}">
                  <a16:creationId xmlns:a16="http://schemas.microsoft.com/office/drawing/2014/main" id="{7FDA16A4-B153-6E0B-122F-5D3D9E684448}"/>
                </a:ext>
              </a:extLst>
            </p:cNvPr>
            <p:cNvSpPr/>
            <p:nvPr/>
          </p:nvSpPr>
          <p:spPr>
            <a:xfrm>
              <a:off x="-313691" y="813730"/>
              <a:ext cx="754800" cy="804900"/>
            </a:xfrm>
            <a:prstGeom prst="parallelogram">
              <a:avLst>
                <a:gd name="adj" fmla="val 59001"/>
              </a:avLst>
            </a:prstGeom>
            <a:gradFill>
              <a:gsLst>
                <a:gs pos="0">
                  <a:srgbClr val="2A7F28"/>
                </a:gs>
                <a:gs pos="100000">
                  <a:srgbClr val="33942B"/>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37;p12">
              <a:extLst>
                <a:ext uri="{FF2B5EF4-FFF2-40B4-BE49-F238E27FC236}">
                  <a16:creationId xmlns:a16="http://schemas.microsoft.com/office/drawing/2014/main" id="{D5F119A8-A154-9BA2-BDD1-2BC977A5003A}"/>
                </a:ext>
              </a:extLst>
            </p:cNvPr>
            <p:cNvSpPr/>
            <p:nvPr/>
          </p:nvSpPr>
          <p:spPr>
            <a:xfrm>
              <a:off x="53899" y="237925"/>
              <a:ext cx="1000200" cy="1066800"/>
            </a:xfrm>
            <a:prstGeom prst="parallelogram">
              <a:avLst>
                <a:gd name="adj" fmla="val 59001"/>
              </a:avLst>
            </a:prstGeom>
            <a:gradFill>
              <a:gsLst>
                <a:gs pos="0">
                  <a:srgbClr val="EA1C24"/>
                </a:gs>
                <a:gs pos="100000">
                  <a:srgbClr val="F92231">
                    <a:alpha val="3400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38;p12">
              <a:extLst>
                <a:ext uri="{FF2B5EF4-FFF2-40B4-BE49-F238E27FC236}">
                  <a16:creationId xmlns:a16="http://schemas.microsoft.com/office/drawing/2014/main" id="{02A2710E-17EE-E360-3C73-901CB5A25B45}"/>
                </a:ext>
              </a:extLst>
            </p:cNvPr>
            <p:cNvSpPr/>
            <p:nvPr/>
          </p:nvSpPr>
          <p:spPr>
            <a:xfrm>
              <a:off x="304107" y="-18375"/>
              <a:ext cx="420900" cy="449100"/>
            </a:xfrm>
            <a:prstGeom prst="parallelogram">
              <a:avLst>
                <a:gd name="adj" fmla="val 59001"/>
              </a:avLst>
            </a:prstGeom>
            <a:gradFill>
              <a:gsLst>
                <a:gs pos="0">
                  <a:srgbClr val="2A7F28"/>
                </a:gs>
                <a:gs pos="100000">
                  <a:srgbClr val="EA1C24"/>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4" name="Elipse 53">
            <a:extLst>
              <a:ext uri="{FF2B5EF4-FFF2-40B4-BE49-F238E27FC236}">
                <a16:creationId xmlns:a16="http://schemas.microsoft.com/office/drawing/2014/main" id="{16D85848-B12F-55A2-606B-F0DE3CBBCFA5}"/>
              </a:ext>
            </a:extLst>
          </p:cNvPr>
          <p:cNvSpPr/>
          <p:nvPr/>
        </p:nvSpPr>
        <p:spPr>
          <a:xfrm>
            <a:off x="10870200" y="278164"/>
            <a:ext cx="940680" cy="940680"/>
          </a:xfrm>
          <a:prstGeom prst="ellipse">
            <a:avLst/>
          </a:prstGeom>
          <a:blipFill>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31801406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o 2">
            <a:extLst>
              <a:ext uri="{FF2B5EF4-FFF2-40B4-BE49-F238E27FC236}">
                <a16:creationId xmlns:a16="http://schemas.microsoft.com/office/drawing/2014/main" id="{242558F1-E351-6D46-E4DE-0B143450F521}"/>
              </a:ext>
            </a:extLst>
          </p:cNvPr>
          <p:cNvGrpSpPr/>
          <p:nvPr/>
        </p:nvGrpSpPr>
        <p:grpSpPr>
          <a:xfrm flipH="1">
            <a:off x="235940" y="204137"/>
            <a:ext cx="944564" cy="6470659"/>
            <a:chOff x="10707694" y="384170"/>
            <a:chExt cx="944564" cy="6470659"/>
          </a:xfrm>
        </p:grpSpPr>
        <p:sp>
          <p:nvSpPr>
            <p:cNvPr id="4" name="Freeform 5">
              <a:extLst>
                <a:ext uri="{FF2B5EF4-FFF2-40B4-BE49-F238E27FC236}">
                  <a16:creationId xmlns:a16="http://schemas.microsoft.com/office/drawing/2014/main" id="{3B9B00C3-13D7-B232-F506-1775F184A2A4}"/>
                </a:ext>
              </a:extLst>
            </p:cNvPr>
            <p:cNvSpPr>
              <a:spLocks/>
            </p:cNvSpPr>
            <p:nvPr/>
          </p:nvSpPr>
          <p:spPr bwMode="auto">
            <a:xfrm>
              <a:off x="10707694" y="5926141"/>
              <a:ext cx="944563" cy="928688"/>
            </a:xfrm>
            <a:custGeom>
              <a:avLst/>
              <a:gdLst>
                <a:gd name="T0" fmla="*/ 595 w 595"/>
                <a:gd name="T1" fmla="*/ 0 h 585"/>
                <a:gd name="T2" fmla="*/ 595 w 595"/>
                <a:gd name="T3" fmla="*/ 585 h 585"/>
                <a:gd name="T4" fmla="*/ 0 w 595"/>
                <a:gd name="T5" fmla="*/ 585 h 585"/>
              </a:gdLst>
              <a:ahLst/>
              <a:cxnLst>
                <a:cxn ang="0">
                  <a:pos x="T0" y="T1"/>
                </a:cxn>
                <a:cxn ang="0">
                  <a:pos x="T2" y="T3"/>
                </a:cxn>
                <a:cxn ang="0">
                  <a:pos x="T4" y="T5"/>
                </a:cxn>
              </a:cxnLst>
              <a:rect l="0" t="0" r="r" b="b"/>
              <a:pathLst>
                <a:path w="595" h="585">
                  <a:moveTo>
                    <a:pt x="595" y="0"/>
                  </a:moveTo>
                  <a:lnTo>
                    <a:pt x="595" y="585"/>
                  </a:lnTo>
                  <a:lnTo>
                    <a:pt x="0" y="585"/>
                  </a:lnTo>
                </a:path>
              </a:pathLst>
            </a:custGeom>
            <a:noFill/>
            <a:ln w="61913" cap="flat">
              <a:solidFill>
                <a:srgbClr val="EA1C2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Freeform 5">
              <a:extLst>
                <a:ext uri="{FF2B5EF4-FFF2-40B4-BE49-F238E27FC236}">
                  <a16:creationId xmlns:a16="http://schemas.microsoft.com/office/drawing/2014/main" id="{8611226A-E3C2-6C45-87DE-DEB029B1F3D6}"/>
                </a:ext>
              </a:extLst>
            </p:cNvPr>
            <p:cNvSpPr>
              <a:spLocks/>
            </p:cNvSpPr>
            <p:nvPr/>
          </p:nvSpPr>
          <p:spPr bwMode="auto">
            <a:xfrm rot="16200000">
              <a:off x="10715632" y="392108"/>
              <a:ext cx="944563" cy="928688"/>
            </a:xfrm>
            <a:custGeom>
              <a:avLst/>
              <a:gdLst>
                <a:gd name="T0" fmla="*/ 595 w 595"/>
                <a:gd name="T1" fmla="*/ 0 h 585"/>
                <a:gd name="T2" fmla="*/ 595 w 595"/>
                <a:gd name="T3" fmla="*/ 585 h 585"/>
                <a:gd name="T4" fmla="*/ 0 w 595"/>
                <a:gd name="T5" fmla="*/ 585 h 585"/>
              </a:gdLst>
              <a:ahLst/>
              <a:cxnLst>
                <a:cxn ang="0">
                  <a:pos x="T0" y="T1"/>
                </a:cxn>
                <a:cxn ang="0">
                  <a:pos x="T2" y="T3"/>
                </a:cxn>
                <a:cxn ang="0">
                  <a:pos x="T4" y="T5"/>
                </a:cxn>
              </a:cxnLst>
              <a:rect l="0" t="0" r="r" b="b"/>
              <a:pathLst>
                <a:path w="595" h="585">
                  <a:moveTo>
                    <a:pt x="595" y="0"/>
                  </a:moveTo>
                  <a:lnTo>
                    <a:pt x="595" y="585"/>
                  </a:lnTo>
                  <a:lnTo>
                    <a:pt x="0" y="585"/>
                  </a:lnTo>
                </a:path>
              </a:pathLst>
            </a:custGeom>
            <a:noFill/>
            <a:ln w="61913" cap="flat">
              <a:solidFill>
                <a:srgbClr val="2A7F28"/>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6" name="TextBox 5"/>
          <p:cNvSpPr txBox="1"/>
          <p:nvPr/>
        </p:nvSpPr>
        <p:spPr>
          <a:xfrm>
            <a:off x="1844653" y="3255588"/>
            <a:ext cx="2513391" cy="3416320"/>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 Get a modern PowerPoint  Presentation that is beautifully designed. </a:t>
            </a:r>
            <a:r>
              <a:rPr lang="en-US" altLang="ko-KR" sz="1200" dirty="0">
                <a:solidFill>
                  <a:schemeClr val="tx1">
                    <a:lumMod val="65000"/>
                    <a:lumOff val="35000"/>
                  </a:schemeClr>
                </a:solidFill>
                <a:cs typeface="Arial" pitchFamily="34" charset="0"/>
              </a:rPr>
              <a:t>I hope and I believe that this Template will your Time, Money and Reputation. </a:t>
            </a:r>
            <a:r>
              <a:rPr lang="en-US" altLang="ko-KR" sz="1200" dirty="0">
                <a:solidFill>
                  <a:schemeClr val="tx1">
                    <a:lumMod val="75000"/>
                    <a:lumOff val="25000"/>
                  </a:schemeClr>
                </a:solidFill>
                <a:cs typeface="Arial" pitchFamily="34" charset="0"/>
              </a:rPr>
              <a:t>You can simply impress your audience and add a unique zing and appeal to your Presentations. Get a modern PowerPoint  Presentation that is beautifully designed. Easy to change colors, photos and Text. </a:t>
            </a:r>
            <a:r>
              <a:rPr lang="en-US" altLang="ko-KR" sz="1200" dirty="0">
                <a:solidFill>
                  <a:schemeClr val="tx1">
                    <a:lumMod val="65000"/>
                    <a:lumOff val="35000"/>
                  </a:schemeClr>
                </a:solidFill>
                <a:cs typeface="Arial" pitchFamily="34" charset="0"/>
              </a:rPr>
              <a:t>I hope and I believe that this Template will your Time, Money and Reputation. </a:t>
            </a:r>
            <a:endParaRPr lang="ko-KR" altLang="en-US" sz="1200" dirty="0">
              <a:solidFill>
                <a:schemeClr val="tx1">
                  <a:lumMod val="75000"/>
                  <a:lumOff val="25000"/>
                </a:schemeClr>
              </a:solidFill>
              <a:cs typeface="Arial" pitchFamily="34" charset="0"/>
            </a:endParaRPr>
          </a:p>
        </p:txBody>
      </p:sp>
      <p:grpSp>
        <p:nvGrpSpPr>
          <p:cNvPr id="303" name="Google Shape;6715;p68">
            <a:extLst>
              <a:ext uri="{FF2B5EF4-FFF2-40B4-BE49-F238E27FC236}">
                <a16:creationId xmlns:a16="http://schemas.microsoft.com/office/drawing/2014/main" id="{5698319E-79C0-E0D6-7886-630C6C3ED2E4}"/>
              </a:ext>
            </a:extLst>
          </p:cNvPr>
          <p:cNvGrpSpPr/>
          <p:nvPr/>
        </p:nvGrpSpPr>
        <p:grpSpPr>
          <a:xfrm>
            <a:off x="57150" y="3911630"/>
            <a:ext cx="1740071" cy="2955896"/>
            <a:chOff x="6265930" y="1894098"/>
            <a:chExt cx="2125255" cy="3610216"/>
          </a:xfrm>
        </p:grpSpPr>
        <p:sp>
          <p:nvSpPr>
            <p:cNvPr id="304" name="Google Shape;6716;p68">
              <a:extLst>
                <a:ext uri="{FF2B5EF4-FFF2-40B4-BE49-F238E27FC236}">
                  <a16:creationId xmlns:a16="http://schemas.microsoft.com/office/drawing/2014/main" id="{81DD6A6B-C44D-A174-4C56-5E52DF32C199}"/>
                </a:ext>
              </a:extLst>
            </p:cNvPr>
            <p:cNvSpPr/>
            <p:nvPr/>
          </p:nvSpPr>
          <p:spPr>
            <a:xfrm>
              <a:off x="7384126" y="3044092"/>
              <a:ext cx="905336" cy="1474625"/>
            </a:xfrm>
            <a:custGeom>
              <a:avLst/>
              <a:gdLst/>
              <a:ahLst/>
              <a:cxnLst/>
              <a:rect l="l" t="t" r="r" b="b"/>
              <a:pathLst>
                <a:path w="5865" h="9553" extrusionOk="0">
                  <a:moveTo>
                    <a:pt x="859" y="1"/>
                  </a:moveTo>
                  <a:cubicBezTo>
                    <a:pt x="396" y="1"/>
                    <a:pt x="1" y="333"/>
                    <a:pt x="1" y="791"/>
                  </a:cubicBezTo>
                  <a:lnTo>
                    <a:pt x="1" y="8694"/>
                  </a:lnTo>
                  <a:cubicBezTo>
                    <a:pt x="1" y="9157"/>
                    <a:pt x="396" y="9552"/>
                    <a:pt x="859" y="9552"/>
                  </a:cubicBezTo>
                  <a:lnTo>
                    <a:pt x="5006" y="9552"/>
                  </a:lnTo>
                  <a:cubicBezTo>
                    <a:pt x="5469" y="9552"/>
                    <a:pt x="5865" y="9157"/>
                    <a:pt x="5865" y="8694"/>
                  </a:cubicBezTo>
                  <a:lnTo>
                    <a:pt x="5865" y="2967"/>
                  </a:lnTo>
                  <a:cubicBezTo>
                    <a:pt x="5865" y="1318"/>
                    <a:pt x="4479" y="1"/>
                    <a:pt x="2835" y="1"/>
                  </a:cubicBezTo>
                  <a:close/>
                </a:path>
              </a:pathLst>
            </a:custGeom>
            <a:solidFill>
              <a:srgbClr val="0C343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305" name="Google Shape;6717;p68">
              <a:extLst>
                <a:ext uri="{FF2B5EF4-FFF2-40B4-BE49-F238E27FC236}">
                  <a16:creationId xmlns:a16="http://schemas.microsoft.com/office/drawing/2014/main" id="{CEC780D9-1B80-3AB2-9DC1-8494B0BC12EE}"/>
                </a:ext>
              </a:extLst>
            </p:cNvPr>
            <p:cNvSpPr/>
            <p:nvPr/>
          </p:nvSpPr>
          <p:spPr>
            <a:xfrm>
              <a:off x="6387876" y="2840798"/>
              <a:ext cx="1901592" cy="1850343"/>
            </a:xfrm>
            <a:custGeom>
              <a:avLst/>
              <a:gdLst/>
              <a:ahLst/>
              <a:cxnLst/>
              <a:rect l="l" t="t" r="r" b="b"/>
              <a:pathLst>
                <a:path w="12319" h="11987" extrusionOk="0">
                  <a:moveTo>
                    <a:pt x="7640" y="1"/>
                  </a:moveTo>
                  <a:cubicBezTo>
                    <a:pt x="6718" y="1"/>
                    <a:pt x="4479" y="332"/>
                    <a:pt x="4479" y="332"/>
                  </a:cubicBezTo>
                  <a:cubicBezTo>
                    <a:pt x="4479" y="332"/>
                    <a:pt x="4152" y="332"/>
                    <a:pt x="3757" y="527"/>
                  </a:cubicBezTo>
                  <a:cubicBezTo>
                    <a:pt x="3425" y="728"/>
                    <a:pt x="2240" y="1913"/>
                    <a:pt x="1845" y="2503"/>
                  </a:cubicBezTo>
                  <a:cubicBezTo>
                    <a:pt x="1518" y="3030"/>
                    <a:pt x="1" y="6454"/>
                    <a:pt x="1" y="6454"/>
                  </a:cubicBezTo>
                  <a:lnTo>
                    <a:pt x="2835" y="7376"/>
                  </a:lnTo>
                  <a:lnTo>
                    <a:pt x="3030" y="11986"/>
                  </a:lnTo>
                  <a:lnTo>
                    <a:pt x="10406" y="11986"/>
                  </a:lnTo>
                  <a:lnTo>
                    <a:pt x="9948" y="7113"/>
                  </a:lnTo>
                  <a:lnTo>
                    <a:pt x="12319" y="5664"/>
                  </a:lnTo>
                  <a:cubicBezTo>
                    <a:pt x="12319" y="5664"/>
                    <a:pt x="11065" y="1713"/>
                    <a:pt x="10801" y="1386"/>
                  </a:cubicBezTo>
                  <a:cubicBezTo>
                    <a:pt x="10606" y="1054"/>
                    <a:pt x="8562" y="1"/>
                    <a:pt x="7640" y="1"/>
                  </a:cubicBezTo>
                  <a:close/>
                </a:path>
              </a:pathLst>
            </a:custGeom>
            <a:solidFill>
              <a:srgbClr val="76A5A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306" name="Google Shape;6718;p68">
              <a:extLst>
                <a:ext uri="{FF2B5EF4-FFF2-40B4-BE49-F238E27FC236}">
                  <a16:creationId xmlns:a16="http://schemas.microsoft.com/office/drawing/2014/main" id="{08D97776-7D25-06BC-F043-1E0F7FD8A955}"/>
                </a:ext>
              </a:extLst>
            </p:cNvPr>
            <p:cNvSpPr/>
            <p:nvPr/>
          </p:nvSpPr>
          <p:spPr>
            <a:xfrm>
              <a:off x="6764518" y="2882939"/>
              <a:ext cx="284799" cy="925403"/>
            </a:xfrm>
            <a:custGeom>
              <a:avLst/>
              <a:gdLst/>
              <a:ahLst/>
              <a:cxnLst/>
              <a:rect l="l" t="t" r="r" b="b"/>
              <a:pathLst>
                <a:path w="1845" h="5995" extrusionOk="0">
                  <a:moveTo>
                    <a:pt x="1609" y="1"/>
                  </a:moveTo>
                  <a:cubicBezTo>
                    <a:pt x="1521" y="1"/>
                    <a:pt x="1403" y="16"/>
                    <a:pt x="1249" y="59"/>
                  </a:cubicBezTo>
                  <a:cubicBezTo>
                    <a:pt x="790" y="191"/>
                    <a:pt x="395" y="913"/>
                    <a:pt x="195" y="1245"/>
                  </a:cubicBezTo>
                  <a:cubicBezTo>
                    <a:pt x="63" y="1508"/>
                    <a:pt x="0" y="5523"/>
                    <a:pt x="0" y="5918"/>
                  </a:cubicBezTo>
                  <a:cubicBezTo>
                    <a:pt x="0" y="5972"/>
                    <a:pt x="21" y="5994"/>
                    <a:pt x="56" y="5994"/>
                  </a:cubicBezTo>
                  <a:cubicBezTo>
                    <a:pt x="235" y="5994"/>
                    <a:pt x="790" y="5391"/>
                    <a:pt x="790" y="5391"/>
                  </a:cubicBezTo>
                  <a:cubicBezTo>
                    <a:pt x="790" y="5391"/>
                    <a:pt x="985" y="3547"/>
                    <a:pt x="1249" y="2167"/>
                  </a:cubicBezTo>
                  <a:cubicBezTo>
                    <a:pt x="1512" y="781"/>
                    <a:pt x="1844" y="59"/>
                    <a:pt x="1844" y="59"/>
                  </a:cubicBezTo>
                  <a:cubicBezTo>
                    <a:pt x="1844" y="59"/>
                    <a:pt x="1786" y="1"/>
                    <a:pt x="1609" y="1"/>
                  </a:cubicBezTo>
                  <a:close/>
                </a:path>
              </a:pathLst>
            </a:custGeom>
            <a:solidFill>
              <a:srgbClr val="0C343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307" name="Google Shape;6719;p68">
              <a:extLst>
                <a:ext uri="{FF2B5EF4-FFF2-40B4-BE49-F238E27FC236}">
                  <a16:creationId xmlns:a16="http://schemas.microsoft.com/office/drawing/2014/main" id="{8F4AC6AA-5B5F-F90E-6A0B-D2B97610ADB1}"/>
                </a:ext>
              </a:extLst>
            </p:cNvPr>
            <p:cNvSpPr/>
            <p:nvPr/>
          </p:nvSpPr>
          <p:spPr>
            <a:xfrm>
              <a:off x="7628172" y="2856080"/>
              <a:ext cx="295295" cy="1032376"/>
            </a:xfrm>
            <a:custGeom>
              <a:avLst/>
              <a:gdLst/>
              <a:ahLst/>
              <a:cxnLst/>
              <a:rect l="l" t="t" r="r" b="b"/>
              <a:pathLst>
                <a:path w="1913" h="6688" extrusionOk="0">
                  <a:moveTo>
                    <a:pt x="470" y="0"/>
                  </a:moveTo>
                  <a:cubicBezTo>
                    <a:pt x="330" y="0"/>
                    <a:pt x="264" y="33"/>
                    <a:pt x="264" y="33"/>
                  </a:cubicBezTo>
                  <a:cubicBezTo>
                    <a:pt x="264" y="33"/>
                    <a:pt x="0" y="1287"/>
                    <a:pt x="0" y="3063"/>
                  </a:cubicBezTo>
                  <a:cubicBezTo>
                    <a:pt x="69" y="4843"/>
                    <a:pt x="1122" y="6687"/>
                    <a:pt x="1122" y="6687"/>
                  </a:cubicBezTo>
                  <a:lnTo>
                    <a:pt x="1649" y="6092"/>
                  </a:lnTo>
                  <a:cubicBezTo>
                    <a:pt x="1649" y="6092"/>
                    <a:pt x="1186" y="4448"/>
                    <a:pt x="1254" y="3263"/>
                  </a:cubicBezTo>
                  <a:cubicBezTo>
                    <a:pt x="1317" y="2077"/>
                    <a:pt x="1913" y="692"/>
                    <a:pt x="1913" y="692"/>
                  </a:cubicBezTo>
                  <a:cubicBezTo>
                    <a:pt x="1913" y="692"/>
                    <a:pt x="1713" y="365"/>
                    <a:pt x="1122" y="165"/>
                  </a:cubicBezTo>
                  <a:cubicBezTo>
                    <a:pt x="825" y="33"/>
                    <a:pt x="610" y="0"/>
                    <a:pt x="470" y="0"/>
                  </a:cubicBezTo>
                  <a:close/>
                </a:path>
              </a:pathLst>
            </a:custGeom>
            <a:solidFill>
              <a:srgbClr val="0C343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308" name="Google Shape;6720;p68">
              <a:extLst>
                <a:ext uri="{FF2B5EF4-FFF2-40B4-BE49-F238E27FC236}">
                  <a16:creationId xmlns:a16="http://schemas.microsoft.com/office/drawing/2014/main" id="{286CA73A-C829-0D70-F490-A21889A659EA}"/>
                </a:ext>
              </a:extLst>
            </p:cNvPr>
            <p:cNvSpPr/>
            <p:nvPr/>
          </p:nvSpPr>
          <p:spPr>
            <a:xfrm>
              <a:off x="6957162" y="1894098"/>
              <a:ext cx="620692" cy="661752"/>
            </a:xfrm>
            <a:custGeom>
              <a:avLst/>
              <a:gdLst/>
              <a:ahLst/>
              <a:cxnLst/>
              <a:rect l="l" t="t" r="r" b="b"/>
              <a:pathLst>
                <a:path w="4021" h="4287" extrusionOk="0">
                  <a:moveTo>
                    <a:pt x="2687" y="0"/>
                  </a:moveTo>
                  <a:cubicBezTo>
                    <a:pt x="2613" y="0"/>
                    <a:pt x="2531" y="4"/>
                    <a:pt x="2440" y="12"/>
                  </a:cubicBezTo>
                  <a:cubicBezTo>
                    <a:pt x="1650" y="12"/>
                    <a:pt x="923" y="538"/>
                    <a:pt x="728" y="1065"/>
                  </a:cubicBezTo>
                  <a:cubicBezTo>
                    <a:pt x="528" y="1524"/>
                    <a:pt x="464" y="2251"/>
                    <a:pt x="464" y="2251"/>
                  </a:cubicBezTo>
                  <a:cubicBezTo>
                    <a:pt x="464" y="2251"/>
                    <a:pt x="1" y="2577"/>
                    <a:pt x="132" y="3236"/>
                  </a:cubicBezTo>
                  <a:cubicBezTo>
                    <a:pt x="190" y="3738"/>
                    <a:pt x="526" y="4286"/>
                    <a:pt x="1146" y="4286"/>
                  </a:cubicBezTo>
                  <a:cubicBezTo>
                    <a:pt x="1260" y="4286"/>
                    <a:pt x="1384" y="4267"/>
                    <a:pt x="1518" y="4226"/>
                  </a:cubicBezTo>
                  <a:cubicBezTo>
                    <a:pt x="2440" y="3963"/>
                    <a:pt x="3362" y="1856"/>
                    <a:pt x="3362" y="1856"/>
                  </a:cubicBezTo>
                  <a:cubicBezTo>
                    <a:pt x="3362" y="1856"/>
                    <a:pt x="4021" y="1655"/>
                    <a:pt x="4021" y="865"/>
                  </a:cubicBezTo>
                  <a:cubicBezTo>
                    <a:pt x="4021" y="272"/>
                    <a:pt x="3650" y="198"/>
                    <a:pt x="3465" y="198"/>
                  </a:cubicBezTo>
                  <a:cubicBezTo>
                    <a:pt x="3403" y="198"/>
                    <a:pt x="3362" y="207"/>
                    <a:pt x="3362" y="207"/>
                  </a:cubicBezTo>
                  <a:cubicBezTo>
                    <a:pt x="3362" y="207"/>
                    <a:pt x="3259" y="0"/>
                    <a:pt x="2687" y="0"/>
                  </a:cubicBezTo>
                  <a:close/>
                </a:path>
              </a:pathLst>
            </a:custGeom>
            <a:solidFill>
              <a:srgbClr val="0C343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309" name="Google Shape;6721;p68">
              <a:extLst>
                <a:ext uri="{FF2B5EF4-FFF2-40B4-BE49-F238E27FC236}">
                  <a16:creationId xmlns:a16="http://schemas.microsoft.com/office/drawing/2014/main" id="{4EF22ABE-5013-60BF-1F5E-98E7F8251828}"/>
                </a:ext>
              </a:extLst>
            </p:cNvPr>
            <p:cNvSpPr/>
            <p:nvPr/>
          </p:nvSpPr>
          <p:spPr>
            <a:xfrm>
              <a:off x="7079262" y="2108815"/>
              <a:ext cx="508316" cy="889437"/>
            </a:xfrm>
            <a:custGeom>
              <a:avLst/>
              <a:gdLst/>
              <a:ahLst/>
              <a:cxnLst/>
              <a:rect l="l" t="t" r="r" b="b"/>
              <a:pathLst>
                <a:path w="3293" h="5762" extrusionOk="0">
                  <a:moveTo>
                    <a:pt x="2634" y="1"/>
                  </a:moveTo>
                  <a:lnTo>
                    <a:pt x="595" y="791"/>
                  </a:lnTo>
                  <a:cubicBezTo>
                    <a:pt x="595" y="791"/>
                    <a:pt x="859" y="1518"/>
                    <a:pt x="790" y="1713"/>
                  </a:cubicBezTo>
                  <a:cubicBezTo>
                    <a:pt x="727" y="1977"/>
                    <a:pt x="859" y="2440"/>
                    <a:pt x="859" y="2440"/>
                  </a:cubicBezTo>
                  <a:cubicBezTo>
                    <a:pt x="830" y="2446"/>
                    <a:pt x="803" y="2448"/>
                    <a:pt x="778" y="2448"/>
                  </a:cubicBezTo>
                  <a:cubicBezTo>
                    <a:pt x="525" y="2448"/>
                    <a:pt x="510" y="2177"/>
                    <a:pt x="332" y="2177"/>
                  </a:cubicBezTo>
                  <a:cubicBezTo>
                    <a:pt x="200" y="2177"/>
                    <a:pt x="0" y="2240"/>
                    <a:pt x="0" y="2704"/>
                  </a:cubicBezTo>
                  <a:cubicBezTo>
                    <a:pt x="0" y="3063"/>
                    <a:pt x="285" y="3102"/>
                    <a:pt x="408" y="3102"/>
                  </a:cubicBezTo>
                  <a:cubicBezTo>
                    <a:pt x="442" y="3102"/>
                    <a:pt x="464" y="3099"/>
                    <a:pt x="464" y="3099"/>
                  </a:cubicBezTo>
                  <a:lnTo>
                    <a:pt x="464" y="3099"/>
                  </a:lnTo>
                  <a:cubicBezTo>
                    <a:pt x="464" y="3099"/>
                    <a:pt x="332" y="4284"/>
                    <a:pt x="263" y="4611"/>
                  </a:cubicBezTo>
                  <a:cubicBezTo>
                    <a:pt x="132" y="4943"/>
                    <a:pt x="0" y="5074"/>
                    <a:pt x="0" y="5074"/>
                  </a:cubicBezTo>
                  <a:cubicBezTo>
                    <a:pt x="0" y="5074"/>
                    <a:pt x="212" y="5762"/>
                    <a:pt x="1162" y="5762"/>
                  </a:cubicBezTo>
                  <a:cubicBezTo>
                    <a:pt x="1271" y="5762"/>
                    <a:pt x="1389" y="5753"/>
                    <a:pt x="1517" y="5733"/>
                  </a:cubicBezTo>
                  <a:cubicBezTo>
                    <a:pt x="2834" y="5533"/>
                    <a:pt x="3161" y="4743"/>
                    <a:pt x="3161" y="4743"/>
                  </a:cubicBezTo>
                  <a:cubicBezTo>
                    <a:pt x="3161" y="4743"/>
                    <a:pt x="2834" y="4548"/>
                    <a:pt x="2766" y="4416"/>
                  </a:cubicBezTo>
                  <a:cubicBezTo>
                    <a:pt x="2766" y="4284"/>
                    <a:pt x="2634" y="3557"/>
                    <a:pt x="2634" y="3557"/>
                  </a:cubicBezTo>
                  <a:cubicBezTo>
                    <a:pt x="2634" y="3557"/>
                    <a:pt x="2966" y="3425"/>
                    <a:pt x="3161" y="3162"/>
                  </a:cubicBezTo>
                  <a:cubicBezTo>
                    <a:pt x="3293" y="2899"/>
                    <a:pt x="3230" y="2108"/>
                    <a:pt x="3098" y="1650"/>
                  </a:cubicBezTo>
                  <a:cubicBezTo>
                    <a:pt x="2966" y="1255"/>
                    <a:pt x="2634" y="1"/>
                    <a:pt x="2634" y="1"/>
                  </a:cubicBezTo>
                  <a:close/>
                </a:path>
              </a:pathLst>
            </a:custGeom>
            <a:solidFill>
              <a:srgbClr val="FD917C"/>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310" name="Google Shape;6722;p68">
              <a:extLst>
                <a:ext uri="{FF2B5EF4-FFF2-40B4-BE49-F238E27FC236}">
                  <a16:creationId xmlns:a16="http://schemas.microsoft.com/office/drawing/2014/main" id="{6B0DE288-4E63-35A8-EF36-53008FF61A69}"/>
                </a:ext>
              </a:extLst>
            </p:cNvPr>
            <p:cNvSpPr/>
            <p:nvPr/>
          </p:nvSpPr>
          <p:spPr>
            <a:xfrm>
              <a:off x="7221583" y="2556155"/>
              <a:ext cx="284644" cy="186161"/>
            </a:xfrm>
            <a:custGeom>
              <a:avLst/>
              <a:gdLst/>
              <a:ahLst/>
              <a:cxnLst/>
              <a:rect l="l" t="t" r="r" b="b"/>
              <a:pathLst>
                <a:path w="1844" h="1206" extrusionOk="0">
                  <a:moveTo>
                    <a:pt x="0" y="1"/>
                  </a:moveTo>
                  <a:cubicBezTo>
                    <a:pt x="0" y="1"/>
                    <a:pt x="518" y="1206"/>
                    <a:pt x="1600" y="1206"/>
                  </a:cubicBezTo>
                  <a:cubicBezTo>
                    <a:pt x="1679" y="1206"/>
                    <a:pt x="1760" y="1199"/>
                    <a:pt x="1844" y="1186"/>
                  </a:cubicBezTo>
                  <a:lnTo>
                    <a:pt x="1712" y="659"/>
                  </a:lnTo>
                  <a:cubicBezTo>
                    <a:pt x="1712" y="659"/>
                    <a:pt x="1644" y="677"/>
                    <a:pt x="1489" y="677"/>
                  </a:cubicBezTo>
                  <a:cubicBezTo>
                    <a:pt x="1341" y="677"/>
                    <a:pt x="1113" y="660"/>
                    <a:pt x="790" y="596"/>
                  </a:cubicBezTo>
                  <a:cubicBezTo>
                    <a:pt x="527" y="464"/>
                    <a:pt x="200" y="264"/>
                    <a:pt x="0" y="1"/>
                  </a:cubicBezTo>
                  <a:close/>
                </a:path>
              </a:pathLst>
            </a:custGeom>
            <a:solidFill>
              <a:srgbClr val="ED8F7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311" name="Google Shape;6723;p68">
              <a:extLst>
                <a:ext uri="{FF2B5EF4-FFF2-40B4-BE49-F238E27FC236}">
                  <a16:creationId xmlns:a16="http://schemas.microsoft.com/office/drawing/2014/main" id="{58011EBD-59DF-C7E4-A05E-75C4166EB441}"/>
                </a:ext>
              </a:extLst>
            </p:cNvPr>
            <p:cNvSpPr/>
            <p:nvPr/>
          </p:nvSpPr>
          <p:spPr>
            <a:xfrm>
              <a:off x="6265930" y="3633754"/>
              <a:ext cx="691390" cy="734611"/>
            </a:xfrm>
            <a:custGeom>
              <a:avLst/>
              <a:gdLst/>
              <a:ahLst/>
              <a:cxnLst/>
              <a:rect l="l" t="t" r="r" b="b"/>
              <a:pathLst>
                <a:path w="4479" h="4759" extrusionOk="0">
                  <a:moveTo>
                    <a:pt x="3230" y="0"/>
                  </a:moveTo>
                  <a:cubicBezTo>
                    <a:pt x="2898" y="69"/>
                    <a:pt x="2503" y="1254"/>
                    <a:pt x="2503" y="1254"/>
                  </a:cubicBezTo>
                  <a:lnTo>
                    <a:pt x="1844" y="1649"/>
                  </a:lnTo>
                  <a:lnTo>
                    <a:pt x="791" y="1317"/>
                  </a:lnTo>
                  <a:cubicBezTo>
                    <a:pt x="791" y="1317"/>
                    <a:pt x="69" y="2766"/>
                    <a:pt x="0" y="3625"/>
                  </a:cubicBezTo>
                  <a:cubicBezTo>
                    <a:pt x="0" y="4359"/>
                    <a:pt x="251" y="4759"/>
                    <a:pt x="653" y="4759"/>
                  </a:cubicBezTo>
                  <a:cubicBezTo>
                    <a:pt x="756" y="4759"/>
                    <a:pt x="869" y="4732"/>
                    <a:pt x="991" y="4679"/>
                  </a:cubicBezTo>
                  <a:cubicBezTo>
                    <a:pt x="1581" y="4347"/>
                    <a:pt x="3098" y="2835"/>
                    <a:pt x="3098" y="2835"/>
                  </a:cubicBezTo>
                  <a:cubicBezTo>
                    <a:pt x="3098" y="2835"/>
                    <a:pt x="3757" y="2571"/>
                    <a:pt x="3952" y="2503"/>
                  </a:cubicBezTo>
                  <a:cubicBezTo>
                    <a:pt x="4152" y="2440"/>
                    <a:pt x="4479" y="991"/>
                    <a:pt x="4479" y="527"/>
                  </a:cubicBezTo>
                  <a:cubicBezTo>
                    <a:pt x="4479" y="69"/>
                    <a:pt x="3494" y="0"/>
                    <a:pt x="3230" y="0"/>
                  </a:cubicBezTo>
                  <a:close/>
                </a:path>
              </a:pathLst>
            </a:custGeom>
            <a:solidFill>
              <a:srgbClr val="FD917C"/>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312" name="Google Shape;6724;p68">
              <a:extLst>
                <a:ext uri="{FF2B5EF4-FFF2-40B4-BE49-F238E27FC236}">
                  <a16:creationId xmlns:a16="http://schemas.microsoft.com/office/drawing/2014/main" id="{716394C3-B269-3920-6EA5-32459199D13D}"/>
                </a:ext>
              </a:extLst>
            </p:cNvPr>
            <p:cNvSpPr/>
            <p:nvPr/>
          </p:nvSpPr>
          <p:spPr>
            <a:xfrm>
              <a:off x="6723767" y="4690978"/>
              <a:ext cx="1403001" cy="813336"/>
            </a:xfrm>
            <a:custGeom>
              <a:avLst/>
              <a:gdLst/>
              <a:ahLst/>
              <a:cxnLst/>
              <a:rect l="l" t="t" r="r" b="b"/>
              <a:pathLst>
                <a:path w="9089" h="5269" extrusionOk="0">
                  <a:moveTo>
                    <a:pt x="854" y="0"/>
                  </a:moveTo>
                  <a:lnTo>
                    <a:pt x="1" y="5269"/>
                  </a:lnTo>
                  <a:lnTo>
                    <a:pt x="9089" y="5269"/>
                  </a:lnTo>
                  <a:lnTo>
                    <a:pt x="8230" y="0"/>
                  </a:lnTo>
                  <a:close/>
                </a:path>
              </a:pathLst>
            </a:custGeom>
            <a:solidFill>
              <a:srgbClr val="0C343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313" name="Google Shape;6725;p68">
              <a:extLst>
                <a:ext uri="{FF2B5EF4-FFF2-40B4-BE49-F238E27FC236}">
                  <a16:creationId xmlns:a16="http://schemas.microsoft.com/office/drawing/2014/main" id="{0FD8179E-DF4F-0DBE-4323-83F56BF53B86}"/>
                </a:ext>
              </a:extLst>
            </p:cNvPr>
            <p:cNvSpPr/>
            <p:nvPr/>
          </p:nvSpPr>
          <p:spPr>
            <a:xfrm>
              <a:off x="7293053" y="2282163"/>
              <a:ext cx="50631" cy="50477"/>
            </a:xfrm>
            <a:custGeom>
              <a:avLst/>
              <a:gdLst/>
              <a:ahLst/>
              <a:cxnLst/>
              <a:rect l="l" t="t" r="r" b="b"/>
              <a:pathLst>
                <a:path w="328" h="327" extrusionOk="0">
                  <a:moveTo>
                    <a:pt x="132" y="0"/>
                  </a:moveTo>
                  <a:cubicBezTo>
                    <a:pt x="64" y="0"/>
                    <a:pt x="1" y="63"/>
                    <a:pt x="1" y="132"/>
                  </a:cubicBezTo>
                  <a:cubicBezTo>
                    <a:pt x="1" y="264"/>
                    <a:pt x="64" y="327"/>
                    <a:pt x="132" y="327"/>
                  </a:cubicBezTo>
                  <a:cubicBezTo>
                    <a:pt x="264" y="327"/>
                    <a:pt x="327" y="264"/>
                    <a:pt x="327" y="132"/>
                  </a:cubicBezTo>
                  <a:cubicBezTo>
                    <a:pt x="327" y="63"/>
                    <a:pt x="264" y="0"/>
                    <a:pt x="132" y="0"/>
                  </a:cubicBezTo>
                  <a:close/>
                </a:path>
              </a:pathLst>
            </a:custGeom>
            <a:solidFill>
              <a:srgbClr val="0C343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314" name="Google Shape;6726;p68">
              <a:extLst>
                <a:ext uri="{FF2B5EF4-FFF2-40B4-BE49-F238E27FC236}">
                  <a16:creationId xmlns:a16="http://schemas.microsoft.com/office/drawing/2014/main" id="{C08CE47D-E6F6-4E29-0BB4-5AFECC7A907B}"/>
                </a:ext>
              </a:extLst>
            </p:cNvPr>
            <p:cNvSpPr/>
            <p:nvPr/>
          </p:nvSpPr>
          <p:spPr>
            <a:xfrm>
              <a:off x="7445099" y="2230915"/>
              <a:ext cx="61128" cy="51403"/>
            </a:xfrm>
            <a:custGeom>
              <a:avLst/>
              <a:gdLst/>
              <a:ahLst/>
              <a:cxnLst/>
              <a:rect l="l" t="t" r="r" b="b"/>
              <a:pathLst>
                <a:path w="396" h="333" extrusionOk="0">
                  <a:moveTo>
                    <a:pt x="201" y="0"/>
                  </a:moveTo>
                  <a:cubicBezTo>
                    <a:pt x="133" y="0"/>
                    <a:pt x="1" y="69"/>
                    <a:pt x="1" y="200"/>
                  </a:cubicBezTo>
                  <a:cubicBezTo>
                    <a:pt x="1" y="264"/>
                    <a:pt x="133" y="332"/>
                    <a:pt x="201" y="332"/>
                  </a:cubicBezTo>
                  <a:cubicBezTo>
                    <a:pt x="264" y="332"/>
                    <a:pt x="396" y="264"/>
                    <a:pt x="396" y="200"/>
                  </a:cubicBezTo>
                  <a:cubicBezTo>
                    <a:pt x="396" y="69"/>
                    <a:pt x="264" y="0"/>
                    <a:pt x="201" y="0"/>
                  </a:cubicBezTo>
                  <a:close/>
                </a:path>
              </a:pathLst>
            </a:custGeom>
            <a:solidFill>
              <a:srgbClr val="0C343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315" name="Google Shape;6727;p68">
              <a:extLst>
                <a:ext uri="{FF2B5EF4-FFF2-40B4-BE49-F238E27FC236}">
                  <a16:creationId xmlns:a16="http://schemas.microsoft.com/office/drawing/2014/main" id="{FD703C7A-75CC-AA39-AE64-C327749DC2BC}"/>
                </a:ext>
              </a:extLst>
            </p:cNvPr>
            <p:cNvSpPr/>
            <p:nvPr/>
          </p:nvSpPr>
          <p:spPr>
            <a:xfrm>
              <a:off x="7313428" y="2434209"/>
              <a:ext cx="152201" cy="114691"/>
            </a:xfrm>
            <a:custGeom>
              <a:avLst/>
              <a:gdLst/>
              <a:ahLst/>
              <a:cxnLst/>
              <a:rect l="l" t="t" r="r" b="b"/>
              <a:pathLst>
                <a:path w="986" h="743" extrusionOk="0">
                  <a:moveTo>
                    <a:pt x="854" y="0"/>
                  </a:moveTo>
                  <a:lnTo>
                    <a:pt x="0" y="264"/>
                  </a:lnTo>
                  <a:lnTo>
                    <a:pt x="64" y="395"/>
                  </a:lnTo>
                  <a:cubicBezTo>
                    <a:pt x="121" y="615"/>
                    <a:pt x="266" y="743"/>
                    <a:pt x="465" y="743"/>
                  </a:cubicBezTo>
                  <a:cubicBezTo>
                    <a:pt x="505" y="743"/>
                    <a:pt x="547" y="738"/>
                    <a:pt x="590" y="727"/>
                  </a:cubicBezTo>
                  <a:cubicBezTo>
                    <a:pt x="854" y="659"/>
                    <a:pt x="986" y="395"/>
                    <a:pt x="922" y="132"/>
                  </a:cubicBezTo>
                  <a:lnTo>
                    <a:pt x="854" y="0"/>
                  </a:lnTo>
                  <a:close/>
                </a:path>
              </a:pathLst>
            </a:custGeom>
            <a:solidFill>
              <a:srgbClr val="F9EFE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316" name="Google Shape;6728;p68">
              <a:extLst>
                <a:ext uri="{FF2B5EF4-FFF2-40B4-BE49-F238E27FC236}">
                  <a16:creationId xmlns:a16="http://schemas.microsoft.com/office/drawing/2014/main" id="{9C3E1250-0D82-3E61-6710-7965CA6FFFC9}"/>
                </a:ext>
              </a:extLst>
            </p:cNvPr>
            <p:cNvSpPr/>
            <p:nvPr/>
          </p:nvSpPr>
          <p:spPr>
            <a:xfrm>
              <a:off x="6387876" y="3857424"/>
              <a:ext cx="162852" cy="132597"/>
            </a:xfrm>
            <a:custGeom>
              <a:avLst/>
              <a:gdLst/>
              <a:ahLst/>
              <a:cxnLst/>
              <a:rect l="l" t="t" r="r" b="b"/>
              <a:pathLst>
                <a:path w="1055" h="859" extrusionOk="0">
                  <a:moveTo>
                    <a:pt x="528" y="0"/>
                  </a:moveTo>
                  <a:lnTo>
                    <a:pt x="1" y="859"/>
                  </a:lnTo>
                  <a:lnTo>
                    <a:pt x="1054" y="200"/>
                  </a:lnTo>
                  <a:lnTo>
                    <a:pt x="528" y="0"/>
                  </a:lnTo>
                  <a:close/>
                </a:path>
              </a:pathLst>
            </a:custGeom>
            <a:solidFill>
              <a:srgbClr val="000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317" name="Google Shape;6729;p68">
              <a:extLst>
                <a:ext uri="{FF2B5EF4-FFF2-40B4-BE49-F238E27FC236}">
                  <a16:creationId xmlns:a16="http://schemas.microsoft.com/office/drawing/2014/main" id="{F9B64CCF-D929-9C69-1127-ECEE25A8B146}"/>
                </a:ext>
              </a:extLst>
            </p:cNvPr>
            <p:cNvSpPr/>
            <p:nvPr/>
          </p:nvSpPr>
          <p:spPr>
            <a:xfrm>
              <a:off x="7720017" y="3711707"/>
              <a:ext cx="671168" cy="575000"/>
            </a:xfrm>
            <a:custGeom>
              <a:avLst/>
              <a:gdLst/>
              <a:ahLst/>
              <a:cxnLst/>
              <a:rect l="l" t="t" r="r" b="b"/>
              <a:pathLst>
                <a:path w="4348" h="3725" extrusionOk="0">
                  <a:moveTo>
                    <a:pt x="702" y="0"/>
                  </a:moveTo>
                  <a:cubicBezTo>
                    <a:pt x="358" y="0"/>
                    <a:pt x="1" y="96"/>
                    <a:pt x="1" y="354"/>
                  </a:cubicBezTo>
                  <a:cubicBezTo>
                    <a:pt x="64" y="681"/>
                    <a:pt x="396" y="1998"/>
                    <a:pt x="591" y="2198"/>
                  </a:cubicBezTo>
                  <a:cubicBezTo>
                    <a:pt x="655" y="2263"/>
                    <a:pt x="878" y="2279"/>
                    <a:pt x="1088" y="2279"/>
                  </a:cubicBezTo>
                  <a:cubicBezTo>
                    <a:pt x="1307" y="2279"/>
                    <a:pt x="1513" y="2261"/>
                    <a:pt x="1513" y="2261"/>
                  </a:cubicBezTo>
                  <a:cubicBezTo>
                    <a:pt x="1513" y="2261"/>
                    <a:pt x="2171" y="3183"/>
                    <a:pt x="2698" y="3515"/>
                  </a:cubicBezTo>
                  <a:cubicBezTo>
                    <a:pt x="2899" y="3656"/>
                    <a:pt x="3123" y="3725"/>
                    <a:pt x="3334" y="3725"/>
                  </a:cubicBezTo>
                  <a:cubicBezTo>
                    <a:pt x="3611" y="3725"/>
                    <a:pt x="3866" y="3607"/>
                    <a:pt x="4015" y="3383"/>
                  </a:cubicBezTo>
                  <a:cubicBezTo>
                    <a:pt x="4347" y="2920"/>
                    <a:pt x="4084" y="1866"/>
                    <a:pt x="4015" y="1734"/>
                  </a:cubicBezTo>
                  <a:cubicBezTo>
                    <a:pt x="3952" y="1539"/>
                    <a:pt x="3689" y="22"/>
                    <a:pt x="3689" y="22"/>
                  </a:cubicBezTo>
                  <a:lnTo>
                    <a:pt x="2240" y="749"/>
                  </a:lnTo>
                  <a:cubicBezTo>
                    <a:pt x="2240" y="749"/>
                    <a:pt x="1381" y="22"/>
                    <a:pt x="986" y="22"/>
                  </a:cubicBezTo>
                  <a:cubicBezTo>
                    <a:pt x="898" y="8"/>
                    <a:pt x="801" y="0"/>
                    <a:pt x="702" y="0"/>
                  </a:cubicBezTo>
                  <a:close/>
                </a:path>
              </a:pathLst>
            </a:custGeom>
            <a:solidFill>
              <a:srgbClr val="FD917C"/>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318" name="Google Shape;6730;p68">
              <a:extLst>
                <a:ext uri="{FF2B5EF4-FFF2-40B4-BE49-F238E27FC236}">
                  <a16:creationId xmlns:a16="http://schemas.microsoft.com/office/drawing/2014/main" id="{10866840-58A8-48E9-8EBC-4DC4483046AE}"/>
                </a:ext>
              </a:extLst>
            </p:cNvPr>
            <p:cNvSpPr/>
            <p:nvPr/>
          </p:nvSpPr>
          <p:spPr>
            <a:xfrm>
              <a:off x="8065633" y="3796297"/>
              <a:ext cx="172577" cy="132752"/>
            </a:xfrm>
            <a:custGeom>
              <a:avLst/>
              <a:gdLst/>
              <a:ahLst/>
              <a:cxnLst/>
              <a:rect l="l" t="t" r="r" b="b"/>
              <a:pathLst>
                <a:path w="1118" h="860" extrusionOk="0">
                  <a:moveTo>
                    <a:pt x="396" y="1"/>
                  </a:moveTo>
                  <a:lnTo>
                    <a:pt x="1" y="201"/>
                  </a:lnTo>
                  <a:lnTo>
                    <a:pt x="1118" y="860"/>
                  </a:lnTo>
                  <a:lnTo>
                    <a:pt x="396" y="1"/>
                  </a:lnTo>
                  <a:close/>
                </a:path>
              </a:pathLst>
            </a:custGeom>
            <a:solidFill>
              <a:srgbClr val="000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319" name="Google Shape;6731;p68">
              <a:extLst>
                <a:ext uri="{FF2B5EF4-FFF2-40B4-BE49-F238E27FC236}">
                  <a16:creationId xmlns:a16="http://schemas.microsoft.com/office/drawing/2014/main" id="{3105FBE3-2387-2CB4-72EA-508662C34BF2}"/>
                </a:ext>
              </a:extLst>
            </p:cNvPr>
            <p:cNvSpPr/>
            <p:nvPr/>
          </p:nvSpPr>
          <p:spPr>
            <a:xfrm>
              <a:off x="7008410" y="3369487"/>
              <a:ext cx="569443" cy="600316"/>
            </a:xfrm>
            <a:custGeom>
              <a:avLst/>
              <a:gdLst/>
              <a:ahLst/>
              <a:cxnLst/>
              <a:rect l="l" t="t" r="r" b="b"/>
              <a:pathLst>
                <a:path w="3689" h="3889" extrusionOk="0">
                  <a:moveTo>
                    <a:pt x="1" y="0"/>
                  </a:moveTo>
                  <a:cubicBezTo>
                    <a:pt x="132" y="464"/>
                    <a:pt x="327" y="859"/>
                    <a:pt x="591" y="1254"/>
                  </a:cubicBezTo>
                  <a:cubicBezTo>
                    <a:pt x="659" y="1449"/>
                    <a:pt x="791" y="1649"/>
                    <a:pt x="923" y="1844"/>
                  </a:cubicBezTo>
                  <a:cubicBezTo>
                    <a:pt x="986" y="1912"/>
                    <a:pt x="1054" y="1912"/>
                    <a:pt x="1054" y="1976"/>
                  </a:cubicBezTo>
                  <a:lnTo>
                    <a:pt x="1186" y="2107"/>
                  </a:lnTo>
                  <a:cubicBezTo>
                    <a:pt x="1249" y="2176"/>
                    <a:pt x="1318" y="2308"/>
                    <a:pt x="1381" y="2371"/>
                  </a:cubicBezTo>
                  <a:cubicBezTo>
                    <a:pt x="1713" y="2703"/>
                    <a:pt x="2040" y="3029"/>
                    <a:pt x="2435" y="3293"/>
                  </a:cubicBezTo>
                  <a:cubicBezTo>
                    <a:pt x="2566" y="3361"/>
                    <a:pt x="2635" y="3425"/>
                    <a:pt x="2767" y="3425"/>
                  </a:cubicBezTo>
                  <a:cubicBezTo>
                    <a:pt x="2830" y="3493"/>
                    <a:pt x="2962" y="3556"/>
                    <a:pt x="3030" y="3625"/>
                  </a:cubicBezTo>
                  <a:lnTo>
                    <a:pt x="3225" y="3688"/>
                  </a:lnTo>
                  <a:cubicBezTo>
                    <a:pt x="3225" y="3688"/>
                    <a:pt x="3293" y="3756"/>
                    <a:pt x="3357" y="3756"/>
                  </a:cubicBezTo>
                  <a:cubicBezTo>
                    <a:pt x="3488" y="3756"/>
                    <a:pt x="3557" y="3820"/>
                    <a:pt x="3689" y="3888"/>
                  </a:cubicBezTo>
                  <a:cubicBezTo>
                    <a:pt x="3620" y="3820"/>
                    <a:pt x="3488" y="3756"/>
                    <a:pt x="3425" y="3688"/>
                  </a:cubicBezTo>
                  <a:cubicBezTo>
                    <a:pt x="3357" y="3625"/>
                    <a:pt x="3293" y="3625"/>
                    <a:pt x="3225" y="3625"/>
                  </a:cubicBezTo>
                  <a:lnTo>
                    <a:pt x="3093" y="3493"/>
                  </a:lnTo>
                  <a:cubicBezTo>
                    <a:pt x="3030" y="3425"/>
                    <a:pt x="2898" y="3361"/>
                    <a:pt x="2830" y="3293"/>
                  </a:cubicBezTo>
                  <a:cubicBezTo>
                    <a:pt x="2767" y="3230"/>
                    <a:pt x="2635" y="3161"/>
                    <a:pt x="2566" y="3098"/>
                  </a:cubicBezTo>
                  <a:cubicBezTo>
                    <a:pt x="2503" y="3098"/>
                    <a:pt x="2503" y="3029"/>
                    <a:pt x="2435" y="3029"/>
                  </a:cubicBezTo>
                  <a:lnTo>
                    <a:pt x="2303" y="2898"/>
                  </a:lnTo>
                  <a:cubicBezTo>
                    <a:pt x="2240" y="2834"/>
                    <a:pt x="2108" y="2766"/>
                    <a:pt x="2040" y="2634"/>
                  </a:cubicBezTo>
                  <a:lnTo>
                    <a:pt x="1845" y="2439"/>
                  </a:lnTo>
                  <a:lnTo>
                    <a:pt x="1581" y="2176"/>
                  </a:lnTo>
                  <a:cubicBezTo>
                    <a:pt x="1513" y="2107"/>
                    <a:pt x="1450" y="2044"/>
                    <a:pt x="1381" y="1912"/>
                  </a:cubicBezTo>
                  <a:lnTo>
                    <a:pt x="1249" y="1781"/>
                  </a:lnTo>
                  <a:lnTo>
                    <a:pt x="1118" y="1649"/>
                  </a:lnTo>
                  <a:cubicBezTo>
                    <a:pt x="986" y="1517"/>
                    <a:pt x="854" y="1317"/>
                    <a:pt x="722" y="1122"/>
                  </a:cubicBezTo>
                  <a:cubicBezTo>
                    <a:pt x="459" y="790"/>
                    <a:pt x="196" y="395"/>
                    <a:pt x="1" y="0"/>
                  </a:cubicBezTo>
                  <a:close/>
                </a:path>
              </a:pathLst>
            </a:custGeom>
            <a:solidFill>
              <a:srgbClr val="0C343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320" name="Google Shape;6732;p68">
              <a:extLst>
                <a:ext uri="{FF2B5EF4-FFF2-40B4-BE49-F238E27FC236}">
                  <a16:creationId xmlns:a16="http://schemas.microsoft.com/office/drawing/2014/main" id="{810B70FB-9B98-725C-A881-435360300379}"/>
                </a:ext>
              </a:extLst>
            </p:cNvPr>
            <p:cNvSpPr/>
            <p:nvPr/>
          </p:nvSpPr>
          <p:spPr>
            <a:xfrm>
              <a:off x="7110134" y="3989867"/>
              <a:ext cx="467718" cy="325551"/>
            </a:xfrm>
            <a:custGeom>
              <a:avLst/>
              <a:gdLst/>
              <a:ahLst/>
              <a:cxnLst/>
              <a:rect l="l" t="t" r="r" b="b"/>
              <a:pathLst>
                <a:path w="3030" h="2109" extrusionOk="0">
                  <a:moveTo>
                    <a:pt x="0" y="1"/>
                  </a:moveTo>
                  <a:cubicBezTo>
                    <a:pt x="195" y="264"/>
                    <a:pt x="395" y="528"/>
                    <a:pt x="590" y="723"/>
                  </a:cubicBezTo>
                  <a:cubicBezTo>
                    <a:pt x="854" y="986"/>
                    <a:pt x="1117" y="1186"/>
                    <a:pt x="1317" y="1318"/>
                  </a:cubicBezTo>
                  <a:cubicBezTo>
                    <a:pt x="1581" y="1513"/>
                    <a:pt x="1844" y="1713"/>
                    <a:pt x="2171" y="1845"/>
                  </a:cubicBezTo>
                  <a:cubicBezTo>
                    <a:pt x="2434" y="1977"/>
                    <a:pt x="2698" y="2040"/>
                    <a:pt x="3030" y="2108"/>
                  </a:cubicBezTo>
                  <a:cubicBezTo>
                    <a:pt x="2766" y="1977"/>
                    <a:pt x="2503" y="1776"/>
                    <a:pt x="2239" y="1645"/>
                  </a:cubicBezTo>
                  <a:cubicBezTo>
                    <a:pt x="2108" y="1581"/>
                    <a:pt x="1976" y="1450"/>
                    <a:pt x="1844" y="1381"/>
                  </a:cubicBezTo>
                  <a:cubicBezTo>
                    <a:pt x="1712" y="1318"/>
                    <a:pt x="1644" y="1186"/>
                    <a:pt x="1512" y="1118"/>
                  </a:cubicBezTo>
                  <a:cubicBezTo>
                    <a:pt x="1249" y="923"/>
                    <a:pt x="985" y="791"/>
                    <a:pt x="791" y="591"/>
                  </a:cubicBezTo>
                  <a:lnTo>
                    <a:pt x="0" y="1"/>
                  </a:lnTo>
                  <a:close/>
                </a:path>
              </a:pathLst>
            </a:custGeom>
            <a:solidFill>
              <a:srgbClr val="0C343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321" name="Google Shape;6733;p68">
              <a:extLst>
                <a:ext uri="{FF2B5EF4-FFF2-40B4-BE49-F238E27FC236}">
                  <a16:creationId xmlns:a16="http://schemas.microsoft.com/office/drawing/2014/main" id="{71D88A61-AECF-5B90-31C5-4F1DFDC744B0}"/>
                </a:ext>
              </a:extLst>
            </p:cNvPr>
            <p:cNvSpPr/>
            <p:nvPr/>
          </p:nvSpPr>
          <p:spPr>
            <a:xfrm>
              <a:off x="7221583" y="2190163"/>
              <a:ext cx="112376" cy="65604"/>
            </a:xfrm>
            <a:custGeom>
              <a:avLst/>
              <a:gdLst/>
              <a:ahLst/>
              <a:cxnLst/>
              <a:rect l="l" t="t" r="r" b="b"/>
              <a:pathLst>
                <a:path w="728" h="425" extrusionOk="0">
                  <a:moveTo>
                    <a:pt x="464" y="1"/>
                  </a:moveTo>
                  <a:lnTo>
                    <a:pt x="69" y="132"/>
                  </a:lnTo>
                  <a:cubicBezTo>
                    <a:pt x="0" y="201"/>
                    <a:pt x="0" y="264"/>
                    <a:pt x="0" y="333"/>
                  </a:cubicBezTo>
                  <a:cubicBezTo>
                    <a:pt x="48" y="377"/>
                    <a:pt x="94" y="424"/>
                    <a:pt x="141" y="424"/>
                  </a:cubicBezTo>
                  <a:cubicBezTo>
                    <a:pt x="160" y="424"/>
                    <a:pt x="180" y="416"/>
                    <a:pt x="200" y="396"/>
                  </a:cubicBezTo>
                  <a:lnTo>
                    <a:pt x="595" y="264"/>
                  </a:lnTo>
                  <a:cubicBezTo>
                    <a:pt x="659" y="264"/>
                    <a:pt x="727" y="201"/>
                    <a:pt x="659" y="69"/>
                  </a:cubicBezTo>
                  <a:cubicBezTo>
                    <a:pt x="659" y="1"/>
                    <a:pt x="595" y="1"/>
                    <a:pt x="464" y="1"/>
                  </a:cubicBezTo>
                  <a:close/>
                </a:path>
              </a:pathLst>
            </a:custGeom>
            <a:solidFill>
              <a:srgbClr val="0C343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322" name="Google Shape;6734;p68">
              <a:extLst>
                <a:ext uri="{FF2B5EF4-FFF2-40B4-BE49-F238E27FC236}">
                  <a16:creationId xmlns:a16="http://schemas.microsoft.com/office/drawing/2014/main" id="{9A5B5AAB-387F-11BC-CB30-9DA6804D6173}"/>
                </a:ext>
              </a:extLst>
            </p:cNvPr>
            <p:cNvSpPr/>
            <p:nvPr/>
          </p:nvSpPr>
          <p:spPr>
            <a:xfrm>
              <a:off x="7404502" y="2125177"/>
              <a:ext cx="112376" cy="65141"/>
            </a:xfrm>
            <a:custGeom>
              <a:avLst/>
              <a:gdLst/>
              <a:ahLst/>
              <a:cxnLst/>
              <a:rect l="l" t="t" r="r" b="b"/>
              <a:pathLst>
                <a:path w="728" h="422" extrusionOk="0">
                  <a:moveTo>
                    <a:pt x="586" y="1"/>
                  </a:moveTo>
                  <a:cubicBezTo>
                    <a:pt x="567" y="1"/>
                    <a:pt x="547" y="8"/>
                    <a:pt x="527" y="27"/>
                  </a:cubicBezTo>
                  <a:lnTo>
                    <a:pt x="132" y="158"/>
                  </a:lnTo>
                  <a:cubicBezTo>
                    <a:pt x="69" y="158"/>
                    <a:pt x="0" y="227"/>
                    <a:pt x="69" y="359"/>
                  </a:cubicBezTo>
                  <a:cubicBezTo>
                    <a:pt x="69" y="422"/>
                    <a:pt x="132" y="422"/>
                    <a:pt x="201" y="422"/>
                  </a:cubicBezTo>
                  <a:lnTo>
                    <a:pt x="596" y="290"/>
                  </a:lnTo>
                  <a:cubicBezTo>
                    <a:pt x="659" y="227"/>
                    <a:pt x="727" y="158"/>
                    <a:pt x="727" y="95"/>
                  </a:cubicBezTo>
                  <a:cubicBezTo>
                    <a:pt x="679" y="47"/>
                    <a:pt x="633" y="1"/>
                    <a:pt x="586" y="1"/>
                  </a:cubicBezTo>
                  <a:close/>
                </a:path>
              </a:pathLst>
            </a:custGeom>
            <a:solidFill>
              <a:srgbClr val="0C343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323" name="Google Shape;6735;p68">
              <a:extLst>
                <a:ext uri="{FF2B5EF4-FFF2-40B4-BE49-F238E27FC236}">
                  <a16:creationId xmlns:a16="http://schemas.microsoft.com/office/drawing/2014/main" id="{60B8F52B-B89F-B284-3AD1-0DAF992BC9A7}"/>
                </a:ext>
              </a:extLst>
            </p:cNvPr>
            <p:cNvSpPr/>
            <p:nvPr/>
          </p:nvSpPr>
          <p:spPr>
            <a:xfrm>
              <a:off x="7414998" y="2271512"/>
              <a:ext cx="91228" cy="140007"/>
            </a:xfrm>
            <a:custGeom>
              <a:avLst/>
              <a:gdLst/>
              <a:ahLst/>
              <a:cxnLst/>
              <a:rect l="l" t="t" r="r" b="b"/>
              <a:pathLst>
                <a:path w="591" h="907" extrusionOk="0">
                  <a:moveTo>
                    <a:pt x="64" y="1"/>
                  </a:moveTo>
                  <a:cubicBezTo>
                    <a:pt x="64" y="1"/>
                    <a:pt x="1" y="69"/>
                    <a:pt x="64" y="69"/>
                  </a:cubicBezTo>
                  <a:lnTo>
                    <a:pt x="528" y="659"/>
                  </a:lnTo>
                  <a:lnTo>
                    <a:pt x="328" y="791"/>
                  </a:lnTo>
                  <a:cubicBezTo>
                    <a:pt x="328" y="859"/>
                    <a:pt x="328" y="859"/>
                    <a:pt x="396" y="859"/>
                  </a:cubicBezTo>
                  <a:cubicBezTo>
                    <a:pt x="396" y="891"/>
                    <a:pt x="396" y="907"/>
                    <a:pt x="404" y="907"/>
                  </a:cubicBezTo>
                  <a:cubicBezTo>
                    <a:pt x="412" y="907"/>
                    <a:pt x="428" y="891"/>
                    <a:pt x="459" y="859"/>
                  </a:cubicBezTo>
                  <a:lnTo>
                    <a:pt x="591" y="596"/>
                  </a:lnTo>
                  <a:lnTo>
                    <a:pt x="133" y="1"/>
                  </a:lnTo>
                  <a:close/>
                </a:path>
              </a:pathLst>
            </a:custGeom>
            <a:solidFill>
              <a:srgbClr val="0C343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grpSp>
      <p:sp>
        <p:nvSpPr>
          <p:cNvPr id="324" name="TextBox 1">
            <a:extLst>
              <a:ext uri="{FF2B5EF4-FFF2-40B4-BE49-F238E27FC236}">
                <a16:creationId xmlns:a16="http://schemas.microsoft.com/office/drawing/2014/main" id="{932A81AD-D621-1A5A-808F-AE6CDFC0034D}"/>
              </a:ext>
            </a:extLst>
          </p:cNvPr>
          <p:cNvSpPr txBox="1"/>
          <p:nvPr/>
        </p:nvSpPr>
        <p:spPr>
          <a:xfrm>
            <a:off x="592284" y="2410282"/>
            <a:ext cx="3834187" cy="646331"/>
          </a:xfrm>
          <a:prstGeom prst="rect">
            <a:avLst/>
          </a:prstGeom>
          <a:noFill/>
        </p:spPr>
        <p:txBody>
          <a:bodyPr wrap="square" rtlCol="0" anchor="ctr">
            <a:spAutoFit/>
          </a:bodyPr>
          <a:lstStyle/>
          <a:p>
            <a:r>
              <a:rPr lang="en-US" altLang="ko-KR" spc="600" dirty="0">
                <a:solidFill>
                  <a:srgbClr val="2A7F28"/>
                </a:solidFill>
                <a:cs typeface="Arial" pitchFamily="34" charset="0"/>
              </a:rPr>
              <a:t>IMAGES &amp; </a:t>
            </a:r>
          </a:p>
          <a:p>
            <a:r>
              <a:rPr lang="en-US" altLang="ko-KR" spc="600" dirty="0">
                <a:solidFill>
                  <a:srgbClr val="EA1C24"/>
                </a:solidFill>
                <a:cs typeface="Arial" pitchFamily="34" charset="0"/>
              </a:rPr>
              <a:t>CONTENTS STYLE</a:t>
            </a:r>
            <a:endParaRPr lang="ko-KR" altLang="en-US" spc="600" dirty="0">
              <a:solidFill>
                <a:srgbClr val="EA1C24"/>
              </a:solidFill>
              <a:cs typeface="Arial" pitchFamily="34" charset="0"/>
            </a:endParaRPr>
          </a:p>
        </p:txBody>
      </p:sp>
      <p:sp>
        <p:nvSpPr>
          <p:cNvPr id="2" name="TextBox 12">
            <a:extLst>
              <a:ext uri="{FF2B5EF4-FFF2-40B4-BE49-F238E27FC236}">
                <a16:creationId xmlns:a16="http://schemas.microsoft.com/office/drawing/2014/main" id="{D261DD4F-D9F6-72FF-9709-7CDAACDDCC91}"/>
              </a:ext>
            </a:extLst>
          </p:cNvPr>
          <p:cNvSpPr txBox="1"/>
          <p:nvPr/>
        </p:nvSpPr>
        <p:spPr>
          <a:xfrm>
            <a:off x="364489" y="264822"/>
            <a:ext cx="4786210" cy="2123658"/>
          </a:xfrm>
          <a:prstGeom prst="rect">
            <a:avLst/>
          </a:prstGeom>
          <a:noFill/>
        </p:spPr>
        <p:txBody>
          <a:bodyPr wrap="square" rtlCol="0" anchor="ctr">
            <a:spAutoFit/>
          </a:bodyPr>
          <a:lstStyle/>
          <a:p>
            <a:r>
              <a:rPr lang="en-US" altLang="ko-KR" sz="7200" b="1" dirty="0">
                <a:solidFill>
                  <a:srgbClr val="33942B"/>
                </a:solidFill>
                <a:effectLst>
                  <a:glow rad="1219200">
                    <a:schemeClr val="bg1">
                      <a:alpha val="0"/>
                    </a:schemeClr>
                  </a:glow>
                  <a:outerShdw blurRad="50800" dist="50800" dir="5400000" algn="ctr" rotWithShape="0">
                    <a:schemeClr val="tx1"/>
                  </a:outerShdw>
                </a:effectLst>
                <a:latin typeface="Arial" panose="020B0604020202020204" pitchFamily="34" charset="0"/>
                <a:cs typeface="Arial" panose="020B0604020202020204" pitchFamily="34" charset="0"/>
              </a:rPr>
              <a:t>R</a:t>
            </a:r>
            <a:r>
              <a:rPr lang="en-US" altLang="ko-KR" sz="7200" b="1" dirty="0">
                <a:solidFill>
                  <a:schemeClr val="bg1"/>
                </a:solidFill>
                <a:effectLst>
                  <a:glow rad="1219200">
                    <a:schemeClr val="bg1">
                      <a:alpha val="0"/>
                    </a:schemeClr>
                  </a:glow>
                  <a:outerShdw blurRad="50800" dist="50800" dir="5400000" algn="ctr" rotWithShape="0">
                    <a:schemeClr val="tx1"/>
                  </a:outerShdw>
                </a:effectLst>
                <a:latin typeface="Arial" panose="020B0604020202020204" pitchFamily="34" charset="0"/>
                <a:cs typeface="Arial" panose="020B0604020202020204" pitchFamily="34" charset="0"/>
              </a:rPr>
              <a:t>OM</a:t>
            </a:r>
            <a:r>
              <a:rPr lang="en-US" altLang="ko-KR" sz="7200" b="1" dirty="0">
                <a:solidFill>
                  <a:srgbClr val="EA1C24"/>
                </a:solidFill>
                <a:effectLst>
                  <a:glow rad="1219200">
                    <a:schemeClr val="bg1">
                      <a:alpha val="0"/>
                    </a:schemeClr>
                  </a:glow>
                  <a:outerShdw blurRad="50800" dist="50800" dir="5400000" algn="ctr" rotWithShape="0">
                    <a:schemeClr val="tx1"/>
                  </a:outerShdw>
                </a:effectLst>
                <a:latin typeface="Arial" panose="020B0604020202020204" pitchFamily="34" charset="0"/>
                <a:cs typeface="Arial" panose="020B0604020202020204" pitchFamily="34" charset="0"/>
              </a:rPr>
              <a:t>E</a:t>
            </a:r>
          </a:p>
          <a:p>
            <a:r>
              <a:rPr lang="en-US" altLang="ko-KR" sz="6000" b="1" dirty="0">
                <a:solidFill>
                  <a:schemeClr val="bg1"/>
                </a:solidFill>
                <a:effectLst>
                  <a:glow rad="1219200">
                    <a:schemeClr val="bg1">
                      <a:alpha val="0"/>
                    </a:schemeClr>
                  </a:glow>
                  <a:outerShdw blurRad="50800" dist="50800" dir="5400000" algn="ctr" rotWithShape="0">
                    <a:schemeClr val="tx1"/>
                  </a:outerShdw>
                  <a:reflection blurRad="6350" stA="55000" endA="300" endPos="45500" dir="5400000" sy="-100000" algn="bl" rotWithShape="0"/>
                </a:effectLst>
                <a:latin typeface="Arial" panose="020B0604020202020204" pitchFamily="34" charset="0"/>
                <a:cs typeface="Arial" panose="020B0604020202020204" pitchFamily="34" charset="0"/>
              </a:rPr>
              <a:t>COLISEUM</a:t>
            </a:r>
            <a:endParaRPr lang="ko-KR" altLang="en-US" sz="6000" b="1" dirty="0">
              <a:solidFill>
                <a:schemeClr val="bg1"/>
              </a:solidFill>
              <a:effectLst>
                <a:glow rad="1219200">
                  <a:schemeClr val="bg1">
                    <a:alpha val="0"/>
                  </a:schemeClr>
                </a:glow>
                <a:outerShdw blurRad="50800" dist="50800" dir="5400000" algn="ctr" rotWithShape="0">
                  <a:schemeClr val="tx1"/>
                </a:outerShdw>
                <a:reflection blurRad="6350" stA="55000" endA="300" endPos="45500" dir="5400000" sy="-100000" algn="bl" rotWithShape="0"/>
              </a:effectLst>
              <a:latin typeface="Arial" panose="020B0604020202020204" pitchFamily="34" charset="0"/>
              <a:cs typeface="Arial" panose="020B0604020202020204" pitchFamily="34" charset="0"/>
            </a:endParaRPr>
          </a:p>
        </p:txBody>
      </p:sp>
      <p:pic>
        <p:nvPicPr>
          <p:cNvPr id="14" name="Marcador de posición de imagen 13">
            <a:extLst>
              <a:ext uri="{FF2B5EF4-FFF2-40B4-BE49-F238E27FC236}">
                <a16:creationId xmlns:a16="http://schemas.microsoft.com/office/drawing/2014/main" id="{F8DC5238-C32C-1F19-28F6-CD5CB69B4DC8}"/>
              </a:ext>
            </a:extLst>
          </p:cNvPr>
          <p:cNvPicPr>
            <a:picLocks noGrp="1" noChangeAspect="1"/>
          </p:cNvPicPr>
          <p:nvPr>
            <p:ph type="pic" idx="10"/>
          </p:nvPr>
        </p:nvPicPr>
        <p:blipFill>
          <a:blip r:embed="rId3" cstate="print">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t="17713" b="17713"/>
          <a:stretch>
            <a:fillRect/>
          </a:stretch>
        </p:blipFill>
        <p:spPr/>
      </p:pic>
      <p:pic>
        <p:nvPicPr>
          <p:cNvPr id="18" name="Marcador de posición de imagen 17">
            <a:extLst>
              <a:ext uri="{FF2B5EF4-FFF2-40B4-BE49-F238E27FC236}">
                <a16:creationId xmlns:a16="http://schemas.microsoft.com/office/drawing/2014/main" id="{A4C58C8B-943D-CCD3-4BF3-BEE290254801}"/>
              </a:ext>
            </a:extLst>
          </p:cNvPr>
          <p:cNvPicPr>
            <a:picLocks noGrp="1" noChangeAspect="1"/>
          </p:cNvPicPr>
          <p:nvPr>
            <p:ph type="pic" idx="1"/>
          </p:nvPr>
        </p:nvPicPr>
        <p:blipFill>
          <a:blip r:embed="rId5">
            <a:extLst>
              <a:ext uri="{BEBA8EAE-BF5A-486C-A8C5-ECC9F3942E4B}">
                <a14:imgProps xmlns:a14="http://schemas.microsoft.com/office/drawing/2010/main">
                  <a14:imgLayer r:embed="rId6">
                    <a14:imgEffect>
                      <a14:brightnessContrast contrast="40000"/>
                    </a14:imgEffect>
                  </a14:imgLayer>
                </a14:imgProps>
              </a:ext>
              <a:ext uri="{28A0092B-C50C-407E-A947-70E740481C1C}">
                <a14:useLocalDpi xmlns:a14="http://schemas.microsoft.com/office/drawing/2010/main" val="0"/>
              </a:ext>
            </a:extLst>
          </a:blip>
          <a:srcRect l="29906" r="29906"/>
          <a:stretch>
            <a:fillRect/>
          </a:stretch>
        </p:blipFill>
        <p:spPr/>
      </p:pic>
      <p:pic>
        <p:nvPicPr>
          <p:cNvPr id="24" name="Marcador de posición de imagen 23">
            <a:extLst>
              <a:ext uri="{FF2B5EF4-FFF2-40B4-BE49-F238E27FC236}">
                <a16:creationId xmlns:a16="http://schemas.microsoft.com/office/drawing/2014/main" id="{72D667FB-312F-CF1B-AE27-90997EA253A3}"/>
              </a:ext>
            </a:extLst>
          </p:cNvPr>
          <p:cNvPicPr>
            <a:picLocks noGrp="1" noChangeAspect="1"/>
          </p:cNvPicPr>
          <p:nvPr>
            <p:ph type="pic" idx="11"/>
          </p:nvPr>
        </p:nvPicPr>
        <p:blipFill>
          <a:blip r:embed="rId7">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l="18747" r="18747"/>
          <a:stretch>
            <a:fillRect/>
          </a:stretch>
        </p:blipFill>
        <p:spPr/>
      </p:pic>
    </p:spTree>
    <p:extLst>
      <p:ext uri="{BB962C8B-B14F-4D97-AF65-F5344CB8AC3E}">
        <p14:creationId xmlns:p14="http://schemas.microsoft.com/office/powerpoint/2010/main" val="10846228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Marcador de posición de imagen 5">
            <a:extLst>
              <a:ext uri="{FF2B5EF4-FFF2-40B4-BE49-F238E27FC236}">
                <a16:creationId xmlns:a16="http://schemas.microsoft.com/office/drawing/2014/main" id="{5A8558ED-589A-CF00-9297-82CDCF04DC55}"/>
              </a:ext>
            </a:extLst>
          </p:cNvPr>
          <p:cNvPicPr>
            <a:picLocks noGrp="1" noChangeAspect="1"/>
          </p:cNvPicPr>
          <p:nvPr>
            <p:ph type="pic" idx="14"/>
          </p:nvPr>
        </p:nvPicPr>
        <p:blipFill>
          <a:blip r:embed="rId3">
            <a:extLst>
              <a:ext uri="{28A0092B-C50C-407E-A947-70E740481C1C}">
                <a14:useLocalDpi xmlns:a14="http://schemas.microsoft.com/office/drawing/2010/main" val="0"/>
              </a:ext>
            </a:extLst>
          </a:blip>
          <a:srcRect t="35485" b="35485"/>
          <a:stretch>
            <a:fillRect/>
          </a:stretch>
        </p:blipFill>
        <p:spPr/>
      </p:pic>
      <p:grpSp>
        <p:nvGrpSpPr>
          <p:cNvPr id="9" name="Group 6">
            <a:extLst>
              <a:ext uri="{FF2B5EF4-FFF2-40B4-BE49-F238E27FC236}">
                <a16:creationId xmlns:a16="http://schemas.microsoft.com/office/drawing/2014/main" id="{84315919-96B6-4DEF-836E-8FF4C2E2930E}"/>
              </a:ext>
            </a:extLst>
          </p:cNvPr>
          <p:cNvGrpSpPr/>
          <p:nvPr/>
        </p:nvGrpSpPr>
        <p:grpSpPr>
          <a:xfrm>
            <a:off x="143338" y="3368531"/>
            <a:ext cx="11905323" cy="1936800"/>
            <a:chOff x="107504" y="3378696"/>
            <a:chExt cx="8928992" cy="1936800"/>
          </a:xfrm>
          <a:gradFill>
            <a:gsLst>
              <a:gs pos="52000">
                <a:srgbClr val="2A7F28"/>
              </a:gs>
              <a:gs pos="26000">
                <a:srgbClr val="EA1C24"/>
              </a:gs>
              <a:gs pos="100000">
                <a:srgbClr val="2A7F28">
                  <a:alpha val="39000"/>
                </a:srgbClr>
              </a:gs>
            </a:gsLst>
            <a:lin ang="10800000" scaled="0"/>
          </a:gradFill>
        </p:grpSpPr>
        <p:sp>
          <p:nvSpPr>
            <p:cNvPr id="10" name="Rectangle 7">
              <a:extLst>
                <a:ext uri="{FF2B5EF4-FFF2-40B4-BE49-F238E27FC236}">
                  <a16:creationId xmlns:a16="http://schemas.microsoft.com/office/drawing/2014/main" id="{7EBA5C9A-4B57-4848-9839-C80F325DFD1D}"/>
                </a:ext>
              </a:extLst>
            </p:cNvPr>
            <p:cNvSpPr/>
            <p:nvPr userDrawn="1"/>
          </p:nvSpPr>
          <p:spPr>
            <a:xfrm>
              <a:off x="107504" y="4293096"/>
              <a:ext cx="8928992" cy="10224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1" name="Isosceles Triangle 8">
              <a:extLst>
                <a:ext uri="{FF2B5EF4-FFF2-40B4-BE49-F238E27FC236}">
                  <a16:creationId xmlns:a16="http://schemas.microsoft.com/office/drawing/2014/main" id="{D0B393B0-E992-495F-90C5-F69ECED1C3EC}"/>
                </a:ext>
              </a:extLst>
            </p:cNvPr>
            <p:cNvSpPr/>
            <p:nvPr userDrawn="1"/>
          </p:nvSpPr>
          <p:spPr>
            <a:xfrm>
              <a:off x="3874776" y="3378696"/>
              <a:ext cx="1394448" cy="91440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sp>
        <p:nvSpPr>
          <p:cNvPr id="26" name="Teardrop 6">
            <a:extLst>
              <a:ext uri="{FF2B5EF4-FFF2-40B4-BE49-F238E27FC236}">
                <a16:creationId xmlns:a16="http://schemas.microsoft.com/office/drawing/2014/main" id="{E876DC00-35E6-4B01-A726-9A7036D18D95}"/>
              </a:ext>
            </a:extLst>
          </p:cNvPr>
          <p:cNvSpPr/>
          <p:nvPr/>
        </p:nvSpPr>
        <p:spPr>
          <a:xfrm rot="8100000">
            <a:off x="10243039" y="4443683"/>
            <a:ext cx="360266" cy="360267"/>
          </a:xfrm>
          <a:custGeom>
            <a:avLst/>
            <a:gdLst/>
            <a:ahLst/>
            <a:cxnLst/>
            <a:rect l="l" t="t" r="r" b="b"/>
            <a:pathLst>
              <a:path w="2483832" h="2483835">
                <a:moveTo>
                  <a:pt x="657616" y="1826218"/>
                </a:moveTo>
                <a:cubicBezTo>
                  <a:pt x="806520" y="1975122"/>
                  <a:pt x="1047940" y="1975122"/>
                  <a:pt x="1196844" y="1826218"/>
                </a:cubicBezTo>
                <a:cubicBezTo>
                  <a:pt x="1345748" y="1677314"/>
                  <a:pt x="1345748" y="1435894"/>
                  <a:pt x="1196844" y="1286990"/>
                </a:cubicBezTo>
                <a:cubicBezTo>
                  <a:pt x="1047940" y="1138086"/>
                  <a:pt x="806520" y="1138086"/>
                  <a:pt x="657616" y="1286990"/>
                </a:cubicBezTo>
                <a:cubicBezTo>
                  <a:pt x="508712" y="1435894"/>
                  <a:pt x="508712" y="1677314"/>
                  <a:pt x="657616" y="1826218"/>
                </a:cubicBezTo>
                <a:close/>
                <a:moveTo>
                  <a:pt x="293335" y="2190500"/>
                </a:moveTo>
                <a:cubicBezTo>
                  <a:pt x="112098" y="2009262"/>
                  <a:pt x="0" y="1758885"/>
                  <a:pt x="0" y="1482325"/>
                </a:cubicBezTo>
                <a:cubicBezTo>
                  <a:pt x="0" y="929206"/>
                  <a:pt x="459290" y="590078"/>
                  <a:pt x="1001509" y="480815"/>
                </a:cubicBezTo>
                <a:cubicBezTo>
                  <a:pt x="1569704" y="366317"/>
                  <a:pt x="1861757" y="259925"/>
                  <a:pt x="2483832" y="0"/>
                </a:cubicBezTo>
                <a:cubicBezTo>
                  <a:pt x="2230640" y="682694"/>
                  <a:pt x="2130986" y="873716"/>
                  <a:pt x="2003018" y="1482325"/>
                </a:cubicBezTo>
                <a:cubicBezTo>
                  <a:pt x="1901990" y="2042180"/>
                  <a:pt x="1554627" y="2483835"/>
                  <a:pt x="1001509" y="2483835"/>
                </a:cubicBezTo>
                <a:cubicBezTo>
                  <a:pt x="724950" y="2483835"/>
                  <a:pt x="474573" y="2371737"/>
                  <a:pt x="293335" y="219050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nvGrpSpPr>
          <p:cNvPr id="12" name="Group 5">
            <a:extLst>
              <a:ext uri="{FF2B5EF4-FFF2-40B4-BE49-F238E27FC236}">
                <a16:creationId xmlns:a16="http://schemas.microsoft.com/office/drawing/2014/main" id="{40CB4CAB-8808-4A5D-8319-B2B8C97BD164}"/>
              </a:ext>
            </a:extLst>
          </p:cNvPr>
          <p:cNvGrpSpPr/>
          <p:nvPr/>
        </p:nvGrpSpPr>
        <p:grpSpPr>
          <a:xfrm>
            <a:off x="657219" y="4954296"/>
            <a:ext cx="2393794" cy="1384087"/>
            <a:chOff x="601944" y="5162525"/>
            <a:chExt cx="1737808" cy="1384087"/>
          </a:xfrm>
        </p:grpSpPr>
        <p:sp>
          <p:nvSpPr>
            <p:cNvPr id="13" name="TextBox 12">
              <a:extLst>
                <a:ext uri="{FF2B5EF4-FFF2-40B4-BE49-F238E27FC236}">
                  <a16:creationId xmlns:a16="http://schemas.microsoft.com/office/drawing/2014/main" id="{3E0AEEE5-20E1-4A3F-A565-EE8EEBA4830A}"/>
                </a:ext>
              </a:extLst>
            </p:cNvPr>
            <p:cNvSpPr txBox="1"/>
            <p:nvPr/>
          </p:nvSpPr>
          <p:spPr>
            <a:xfrm>
              <a:off x="601944" y="5162525"/>
              <a:ext cx="1737808" cy="307777"/>
            </a:xfrm>
            <a:prstGeom prst="rect">
              <a:avLst/>
            </a:prstGeom>
            <a:noFill/>
          </p:spPr>
          <p:txBody>
            <a:bodyPr wrap="square" rtlCol="0" anchor="ctr">
              <a:spAutoFit/>
            </a:bodyPr>
            <a:lstStyle/>
            <a:p>
              <a:pPr algn="ctr"/>
              <a:r>
                <a:rPr lang="en-US" altLang="ko-KR" sz="1400" b="1" dirty="0">
                  <a:solidFill>
                    <a:schemeClr val="bg1"/>
                  </a:solidFill>
                  <a:cs typeface="Arial" pitchFamily="34" charset="0"/>
                </a:rPr>
                <a:t>Content  Here</a:t>
              </a:r>
              <a:endParaRPr lang="ko-KR" altLang="en-US" sz="1400" b="1" dirty="0">
                <a:solidFill>
                  <a:schemeClr val="bg1"/>
                </a:solidFill>
                <a:cs typeface="Arial" pitchFamily="34" charset="0"/>
              </a:endParaRPr>
            </a:p>
          </p:txBody>
        </p:sp>
        <p:sp>
          <p:nvSpPr>
            <p:cNvPr id="14" name="TextBox 13">
              <a:extLst>
                <a:ext uri="{FF2B5EF4-FFF2-40B4-BE49-F238E27FC236}">
                  <a16:creationId xmlns:a16="http://schemas.microsoft.com/office/drawing/2014/main" id="{33E35B16-9BB7-4BE9-847F-040BDD11D2AE}"/>
                </a:ext>
              </a:extLst>
            </p:cNvPr>
            <p:cNvSpPr txBox="1"/>
            <p:nvPr/>
          </p:nvSpPr>
          <p:spPr>
            <a:xfrm>
              <a:off x="608263" y="5530949"/>
              <a:ext cx="1731489" cy="1015663"/>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 </a:t>
              </a:r>
            </a:p>
          </p:txBody>
        </p:sp>
      </p:grpSp>
      <p:grpSp>
        <p:nvGrpSpPr>
          <p:cNvPr id="15" name="Group 4">
            <a:extLst>
              <a:ext uri="{FF2B5EF4-FFF2-40B4-BE49-F238E27FC236}">
                <a16:creationId xmlns:a16="http://schemas.microsoft.com/office/drawing/2014/main" id="{4FD89F35-528B-4CBD-9DBD-B3B1ED7DC339}"/>
              </a:ext>
            </a:extLst>
          </p:cNvPr>
          <p:cNvGrpSpPr/>
          <p:nvPr/>
        </p:nvGrpSpPr>
        <p:grpSpPr>
          <a:xfrm>
            <a:off x="3480810" y="4954296"/>
            <a:ext cx="2393794" cy="1384087"/>
            <a:chOff x="2598653" y="5162525"/>
            <a:chExt cx="1737808" cy="1384087"/>
          </a:xfrm>
        </p:grpSpPr>
        <p:sp>
          <p:nvSpPr>
            <p:cNvPr id="16" name="TextBox 15">
              <a:extLst>
                <a:ext uri="{FF2B5EF4-FFF2-40B4-BE49-F238E27FC236}">
                  <a16:creationId xmlns:a16="http://schemas.microsoft.com/office/drawing/2014/main" id="{39CA10DD-2B26-44E6-AFCE-5B6089223325}"/>
                </a:ext>
              </a:extLst>
            </p:cNvPr>
            <p:cNvSpPr txBox="1"/>
            <p:nvPr/>
          </p:nvSpPr>
          <p:spPr>
            <a:xfrm>
              <a:off x="2598653" y="5162525"/>
              <a:ext cx="1737808" cy="307777"/>
            </a:xfrm>
            <a:prstGeom prst="rect">
              <a:avLst/>
            </a:prstGeom>
            <a:noFill/>
          </p:spPr>
          <p:txBody>
            <a:bodyPr wrap="square" rtlCol="0" anchor="ctr">
              <a:spAutoFit/>
            </a:bodyPr>
            <a:lstStyle/>
            <a:p>
              <a:pPr algn="ctr"/>
              <a:r>
                <a:rPr lang="en-US" altLang="ko-KR" sz="1400" b="1" dirty="0">
                  <a:solidFill>
                    <a:schemeClr val="bg1"/>
                  </a:solidFill>
                  <a:cs typeface="Arial" pitchFamily="34" charset="0"/>
                </a:rPr>
                <a:t>Content  Here</a:t>
              </a:r>
              <a:endParaRPr lang="ko-KR" altLang="en-US" sz="1400" b="1" dirty="0">
                <a:solidFill>
                  <a:schemeClr val="bg1"/>
                </a:solidFill>
                <a:cs typeface="Arial" pitchFamily="34" charset="0"/>
              </a:endParaRPr>
            </a:p>
          </p:txBody>
        </p:sp>
        <p:sp>
          <p:nvSpPr>
            <p:cNvPr id="17" name="TextBox 16">
              <a:extLst>
                <a:ext uri="{FF2B5EF4-FFF2-40B4-BE49-F238E27FC236}">
                  <a16:creationId xmlns:a16="http://schemas.microsoft.com/office/drawing/2014/main" id="{728BD692-66EC-483D-9D7D-CD8EB77A0ACE}"/>
                </a:ext>
              </a:extLst>
            </p:cNvPr>
            <p:cNvSpPr txBox="1"/>
            <p:nvPr/>
          </p:nvSpPr>
          <p:spPr>
            <a:xfrm>
              <a:off x="2604972" y="5530949"/>
              <a:ext cx="1731489" cy="1015663"/>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 </a:t>
              </a:r>
            </a:p>
          </p:txBody>
        </p:sp>
      </p:grpSp>
      <p:grpSp>
        <p:nvGrpSpPr>
          <p:cNvPr id="18" name="Group 3">
            <a:extLst>
              <a:ext uri="{FF2B5EF4-FFF2-40B4-BE49-F238E27FC236}">
                <a16:creationId xmlns:a16="http://schemas.microsoft.com/office/drawing/2014/main" id="{89506241-DFFA-4668-9923-17354C0C9D36}"/>
              </a:ext>
            </a:extLst>
          </p:cNvPr>
          <p:cNvGrpSpPr/>
          <p:nvPr/>
        </p:nvGrpSpPr>
        <p:grpSpPr>
          <a:xfrm>
            <a:off x="6304401" y="4954296"/>
            <a:ext cx="2393794" cy="1384087"/>
            <a:chOff x="4595362" y="5162525"/>
            <a:chExt cx="1737808" cy="1384087"/>
          </a:xfrm>
        </p:grpSpPr>
        <p:sp>
          <p:nvSpPr>
            <p:cNvPr id="19" name="TextBox 18">
              <a:extLst>
                <a:ext uri="{FF2B5EF4-FFF2-40B4-BE49-F238E27FC236}">
                  <a16:creationId xmlns:a16="http://schemas.microsoft.com/office/drawing/2014/main" id="{A9271323-E06D-49AF-BC78-DA56D54CB5F2}"/>
                </a:ext>
              </a:extLst>
            </p:cNvPr>
            <p:cNvSpPr txBox="1"/>
            <p:nvPr/>
          </p:nvSpPr>
          <p:spPr>
            <a:xfrm>
              <a:off x="4595362" y="5162525"/>
              <a:ext cx="1737808" cy="307777"/>
            </a:xfrm>
            <a:prstGeom prst="rect">
              <a:avLst/>
            </a:prstGeom>
            <a:noFill/>
          </p:spPr>
          <p:txBody>
            <a:bodyPr wrap="square" rtlCol="0" anchor="ctr">
              <a:spAutoFit/>
            </a:bodyPr>
            <a:lstStyle/>
            <a:p>
              <a:pPr algn="ctr"/>
              <a:r>
                <a:rPr lang="en-US" altLang="ko-KR" sz="1400" b="1" dirty="0">
                  <a:solidFill>
                    <a:schemeClr val="bg1"/>
                  </a:solidFill>
                  <a:cs typeface="Arial" pitchFamily="34" charset="0"/>
                </a:rPr>
                <a:t>Content  Here</a:t>
              </a:r>
              <a:endParaRPr lang="ko-KR" altLang="en-US" sz="1400" b="1" dirty="0">
                <a:solidFill>
                  <a:schemeClr val="bg1"/>
                </a:solidFill>
                <a:cs typeface="Arial" pitchFamily="34" charset="0"/>
              </a:endParaRPr>
            </a:p>
          </p:txBody>
        </p:sp>
        <p:sp>
          <p:nvSpPr>
            <p:cNvPr id="20" name="TextBox 19">
              <a:extLst>
                <a:ext uri="{FF2B5EF4-FFF2-40B4-BE49-F238E27FC236}">
                  <a16:creationId xmlns:a16="http://schemas.microsoft.com/office/drawing/2014/main" id="{752262FF-CD74-458F-A5C5-E3FB8A14CCB1}"/>
                </a:ext>
              </a:extLst>
            </p:cNvPr>
            <p:cNvSpPr txBox="1"/>
            <p:nvPr/>
          </p:nvSpPr>
          <p:spPr>
            <a:xfrm>
              <a:off x="4601681" y="5530949"/>
              <a:ext cx="1731489" cy="1015663"/>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 </a:t>
              </a:r>
            </a:p>
          </p:txBody>
        </p:sp>
      </p:grpSp>
      <p:grpSp>
        <p:nvGrpSpPr>
          <p:cNvPr id="21" name="Group 2">
            <a:extLst>
              <a:ext uri="{FF2B5EF4-FFF2-40B4-BE49-F238E27FC236}">
                <a16:creationId xmlns:a16="http://schemas.microsoft.com/office/drawing/2014/main" id="{D461EFAC-5B9D-4CAE-9C13-C48F93CBB29F}"/>
              </a:ext>
            </a:extLst>
          </p:cNvPr>
          <p:cNvGrpSpPr/>
          <p:nvPr/>
        </p:nvGrpSpPr>
        <p:grpSpPr>
          <a:xfrm>
            <a:off x="9127992" y="4954296"/>
            <a:ext cx="2393794" cy="1384087"/>
            <a:chOff x="6592070" y="5162525"/>
            <a:chExt cx="1737808" cy="1384087"/>
          </a:xfrm>
        </p:grpSpPr>
        <p:sp>
          <p:nvSpPr>
            <p:cNvPr id="22" name="TextBox 21">
              <a:extLst>
                <a:ext uri="{FF2B5EF4-FFF2-40B4-BE49-F238E27FC236}">
                  <a16:creationId xmlns:a16="http://schemas.microsoft.com/office/drawing/2014/main" id="{32B9CD8E-89D7-4108-88DA-5BBC0A9423DA}"/>
                </a:ext>
              </a:extLst>
            </p:cNvPr>
            <p:cNvSpPr txBox="1"/>
            <p:nvPr/>
          </p:nvSpPr>
          <p:spPr>
            <a:xfrm>
              <a:off x="6592070" y="5162525"/>
              <a:ext cx="1737808" cy="307777"/>
            </a:xfrm>
            <a:prstGeom prst="rect">
              <a:avLst/>
            </a:prstGeom>
            <a:noFill/>
          </p:spPr>
          <p:txBody>
            <a:bodyPr wrap="square" rtlCol="0" anchor="ctr">
              <a:spAutoFit/>
            </a:bodyPr>
            <a:lstStyle/>
            <a:p>
              <a:pPr algn="ctr"/>
              <a:r>
                <a:rPr lang="en-US" altLang="ko-KR" sz="1400" b="1" dirty="0">
                  <a:solidFill>
                    <a:schemeClr val="bg1"/>
                  </a:solidFill>
                  <a:cs typeface="Arial" pitchFamily="34" charset="0"/>
                </a:rPr>
                <a:t>Content  Here</a:t>
              </a:r>
              <a:endParaRPr lang="ko-KR" altLang="en-US" sz="1400" b="1" dirty="0">
                <a:solidFill>
                  <a:schemeClr val="bg1"/>
                </a:solidFill>
                <a:cs typeface="Arial" pitchFamily="34" charset="0"/>
              </a:endParaRPr>
            </a:p>
          </p:txBody>
        </p:sp>
        <p:sp>
          <p:nvSpPr>
            <p:cNvPr id="23" name="TextBox 22">
              <a:extLst>
                <a:ext uri="{FF2B5EF4-FFF2-40B4-BE49-F238E27FC236}">
                  <a16:creationId xmlns:a16="http://schemas.microsoft.com/office/drawing/2014/main" id="{07A8FD96-3DB3-488A-B525-EFF24BDA9938}"/>
                </a:ext>
              </a:extLst>
            </p:cNvPr>
            <p:cNvSpPr txBox="1"/>
            <p:nvPr/>
          </p:nvSpPr>
          <p:spPr>
            <a:xfrm>
              <a:off x="6598389" y="5530949"/>
              <a:ext cx="1731489" cy="1015663"/>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 </a:t>
              </a:r>
            </a:p>
          </p:txBody>
        </p:sp>
      </p:grpSp>
      <p:sp>
        <p:nvSpPr>
          <p:cNvPr id="24" name="Oval 7">
            <a:extLst>
              <a:ext uri="{FF2B5EF4-FFF2-40B4-BE49-F238E27FC236}">
                <a16:creationId xmlns:a16="http://schemas.microsoft.com/office/drawing/2014/main" id="{6CCBCCB5-0018-4257-98E7-2FC701E2AE09}"/>
              </a:ext>
            </a:extLst>
          </p:cNvPr>
          <p:cNvSpPr/>
          <p:nvPr/>
        </p:nvSpPr>
        <p:spPr>
          <a:xfrm>
            <a:off x="7373081" y="4466988"/>
            <a:ext cx="411575" cy="411575"/>
          </a:xfrm>
          <a:custGeom>
            <a:avLst/>
            <a:gdLst/>
            <a:ahLst/>
            <a:cxnLst/>
            <a:rect l="l" t="t" r="r" b="b"/>
            <a:pathLst>
              <a:path w="3240000" h="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25" name="Rectangle 36">
            <a:extLst>
              <a:ext uri="{FF2B5EF4-FFF2-40B4-BE49-F238E27FC236}">
                <a16:creationId xmlns:a16="http://schemas.microsoft.com/office/drawing/2014/main" id="{5F4EE305-A131-4C3B-B881-9E62F9B7ABE6}"/>
              </a:ext>
            </a:extLst>
          </p:cNvPr>
          <p:cNvSpPr/>
          <p:nvPr/>
        </p:nvSpPr>
        <p:spPr>
          <a:xfrm>
            <a:off x="1705019" y="4507550"/>
            <a:ext cx="411575" cy="344044"/>
          </a:xfrm>
          <a:custGeom>
            <a:avLst/>
            <a:gdLst/>
            <a:ahLst/>
            <a:cxnLst/>
            <a:rect l="l" t="t" r="r" b="b"/>
            <a:pathLst>
              <a:path w="3186824" h="2663936">
                <a:moveTo>
                  <a:pt x="2624444" y="2376100"/>
                </a:moveTo>
                <a:lnTo>
                  <a:pt x="2624444" y="2520100"/>
                </a:lnTo>
                <a:lnTo>
                  <a:pt x="2952463" y="2520100"/>
                </a:lnTo>
                <a:lnTo>
                  <a:pt x="2952463" y="2376100"/>
                </a:lnTo>
                <a:close/>
                <a:moveTo>
                  <a:pt x="210911" y="2376100"/>
                </a:moveTo>
                <a:lnTo>
                  <a:pt x="210911" y="2520100"/>
                </a:lnTo>
                <a:lnTo>
                  <a:pt x="538930" y="2520100"/>
                </a:lnTo>
                <a:lnTo>
                  <a:pt x="538930" y="2376100"/>
                </a:lnTo>
                <a:close/>
                <a:moveTo>
                  <a:pt x="2624444" y="2095269"/>
                </a:moveTo>
                <a:lnTo>
                  <a:pt x="2624444" y="2239269"/>
                </a:lnTo>
                <a:lnTo>
                  <a:pt x="2952463" y="2239269"/>
                </a:lnTo>
                <a:lnTo>
                  <a:pt x="2952463" y="2095269"/>
                </a:lnTo>
                <a:close/>
                <a:moveTo>
                  <a:pt x="210911" y="2095269"/>
                </a:moveTo>
                <a:lnTo>
                  <a:pt x="210911" y="2239269"/>
                </a:lnTo>
                <a:lnTo>
                  <a:pt x="538930" y="2239269"/>
                </a:lnTo>
                <a:lnTo>
                  <a:pt x="538930" y="2095269"/>
                </a:lnTo>
                <a:close/>
                <a:moveTo>
                  <a:pt x="2624444" y="1814436"/>
                </a:moveTo>
                <a:lnTo>
                  <a:pt x="2624444" y="1958436"/>
                </a:lnTo>
                <a:lnTo>
                  <a:pt x="2952463" y="1958436"/>
                </a:lnTo>
                <a:lnTo>
                  <a:pt x="2952463" y="1814436"/>
                </a:lnTo>
                <a:close/>
                <a:moveTo>
                  <a:pt x="210911" y="1814436"/>
                </a:moveTo>
                <a:lnTo>
                  <a:pt x="210911" y="1958436"/>
                </a:lnTo>
                <a:lnTo>
                  <a:pt x="538930" y="1958436"/>
                </a:lnTo>
                <a:lnTo>
                  <a:pt x="538930" y="1814436"/>
                </a:lnTo>
                <a:close/>
                <a:moveTo>
                  <a:pt x="2624444" y="1533603"/>
                </a:moveTo>
                <a:lnTo>
                  <a:pt x="2624444" y="1677603"/>
                </a:lnTo>
                <a:lnTo>
                  <a:pt x="2952463" y="1677603"/>
                </a:lnTo>
                <a:lnTo>
                  <a:pt x="2952463" y="1533603"/>
                </a:lnTo>
                <a:close/>
                <a:moveTo>
                  <a:pt x="210911" y="1533603"/>
                </a:moveTo>
                <a:lnTo>
                  <a:pt x="210911" y="1677603"/>
                </a:lnTo>
                <a:lnTo>
                  <a:pt x="538930" y="1677603"/>
                </a:lnTo>
                <a:lnTo>
                  <a:pt x="538930" y="1533603"/>
                </a:lnTo>
                <a:close/>
                <a:moveTo>
                  <a:pt x="2624444" y="1252770"/>
                </a:moveTo>
                <a:lnTo>
                  <a:pt x="2624444" y="1396770"/>
                </a:lnTo>
                <a:lnTo>
                  <a:pt x="2952463" y="1396770"/>
                </a:lnTo>
                <a:lnTo>
                  <a:pt x="2952463" y="1252770"/>
                </a:lnTo>
                <a:close/>
                <a:moveTo>
                  <a:pt x="210911" y="1252770"/>
                </a:moveTo>
                <a:lnTo>
                  <a:pt x="210911" y="1396770"/>
                </a:lnTo>
                <a:lnTo>
                  <a:pt x="538930" y="1396770"/>
                </a:lnTo>
                <a:lnTo>
                  <a:pt x="538930" y="1252770"/>
                </a:lnTo>
                <a:close/>
                <a:moveTo>
                  <a:pt x="2624444" y="971937"/>
                </a:moveTo>
                <a:lnTo>
                  <a:pt x="2624444" y="1115937"/>
                </a:lnTo>
                <a:lnTo>
                  <a:pt x="2952463" y="1115937"/>
                </a:lnTo>
                <a:lnTo>
                  <a:pt x="2952463" y="971937"/>
                </a:lnTo>
                <a:close/>
                <a:moveTo>
                  <a:pt x="210911" y="971937"/>
                </a:moveTo>
                <a:lnTo>
                  <a:pt x="210911" y="1115937"/>
                </a:lnTo>
                <a:lnTo>
                  <a:pt x="538930" y="1115937"/>
                </a:lnTo>
                <a:lnTo>
                  <a:pt x="538930" y="971937"/>
                </a:lnTo>
                <a:close/>
                <a:moveTo>
                  <a:pt x="2624444" y="691104"/>
                </a:moveTo>
                <a:lnTo>
                  <a:pt x="2624444" y="835104"/>
                </a:lnTo>
                <a:lnTo>
                  <a:pt x="2952463" y="835104"/>
                </a:lnTo>
                <a:lnTo>
                  <a:pt x="2952463" y="691104"/>
                </a:lnTo>
                <a:close/>
                <a:moveTo>
                  <a:pt x="210911" y="691104"/>
                </a:moveTo>
                <a:lnTo>
                  <a:pt x="210911" y="835104"/>
                </a:lnTo>
                <a:lnTo>
                  <a:pt x="538930" y="835104"/>
                </a:lnTo>
                <a:lnTo>
                  <a:pt x="538930" y="691104"/>
                </a:lnTo>
                <a:close/>
                <a:moveTo>
                  <a:pt x="988006" y="552354"/>
                </a:moveTo>
                <a:lnTo>
                  <a:pt x="988006" y="2111583"/>
                </a:lnTo>
                <a:lnTo>
                  <a:pt x="2332169" y="1331969"/>
                </a:lnTo>
                <a:close/>
                <a:moveTo>
                  <a:pt x="2624444" y="410271"/>
                </a:moveTo>
                <a:lnTo>
                  <a:pt x="2624444" y="554271"/>
                </a:lnTo>
                <a:lnTo>
                  <a:pt x="2952463" y="554271"/>
                </a:lnTo>
                <a:lnTo>
                  <a:pt x="2952463" y="410271"/>
                </a:lnTo>
                <a:close/>
                <a:moveTo>
                  <a:pt x="210911" y="410271"/>
                </a:moveTo>
                <a:lnTo>
                  <a:pt x="210911" y="554271"/>
                </a:lnTo>
                <a:lnTo>
                  <a:pt x="538930" y="554271"/>
                </a:lnTo>
                <a:lnTo>
                  <a:pt x="538930" y="410271"/>
                </a:lnTo>
                <a:close/>
                <a:moveTo>
                  <a:pt x="2624444" y="129438"/>
                </a:moveTo>
                <a:lnTo>
                  <a:pt x="2624444" y="273438"/>
                </a:lnTo>
                <a:lnTo>
                  <a:pt x="2952463" y="273438"/>
                </a:lnTo>
                <a:lnTo>
                  <a:pt x="2952463" y="129438"/>
                </a:lnTo>
                <a:close/>
                <a:moveTo>
                  <a:pt x="210911" y="129438"/>
                </a:moveTo>
                <a:lnTo>
                  <a:pt x="210911" y="273438"/>
                </a:lnTo>
                <a:lnTo>
                  <a:pt x="538930" y="273438"/>
                </a:lnTo>
                <a:lnTo>
                  <a:pt x="538930" y="129438"/>
                </a:lnTo>
                <a:close/>
                <a:moveTo>
                  <a:pt x="0" y="0"/>
                </a:moveTo>
                <a:lnTo>
                  <a:pt x="3186824" y="0"/>
                </a:lnTo>
                <a:lnTo>
                  <a:pt x="3186824" y="2663936"/>
                </a:lnTo>
                <a:lnTo>
                  <a:pt x="0" y="266393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27" name="Oval 21">
            <a:extLst>
              <a:ext uri="{FF2B5EF4-FFF2-40B4-BE49-F238E27FC236}">
                <a16:creationId xmlns:a16="http://schemas.microsoft.com/office/drawing/2014/main" id="{8725C065-E690-48B5-AF3F-643702DCB571}"/>
              </a:ext>
            </a:extLst>
          </p:cNvPr>
          <p:cNvSpPr>
            <a:spLocks noChangeAspect="1"/>
          </p:cNvSpPr>
          <p:nvPr/>
        </p:nvSpPr>
        <p:spPr>
          <a:xfrm>
            <a:off x="4577737" y="4464708"/>
            <a:ext cx="411575" cy="415012"/>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 name="TextBox 1">
            <a:extLst>
              <a:ext uri="{FF2B5EF4-FFF2-40B4-BE49-F238E27FC236}">
                <a16:creationId xmlns:a16="http://schemas.microsoft.com/office/drawing/2014/main" id="{85421CF8-7C16-9C54-E9AB-F1A3C7CFCDDE}"/>
              </a:ext>
            </a:extLst>
          </p:cNvPr>
          <p:cNvSpPr txBox="1"/>
          <p:nvPr/>
        </p:nvSpPr>
        <p:spPr>
          <a:xfrm>
            <a:off x="2313426" y="2109725"/>
            <a:ext cx="7981950" cy="769441"/>
          </a:xfrm>
          <a:prstGeom prst="rect">
            <a:avLst/>
          </a:prstGeom>
          <a:noFill/>
        </p:spPr>
        <p:txBody>
          <a:bodyPr wrap="square" rtlCol="0" anchor="ctr">
            <a:spAutoFit/>
          </a:bodyPr>
          <a:lstStyle/>
          <a:p>
            <a:r>
              <a:rPr lang="en-US" altLang="ko-KR" sz="4400" b="1" spc="600" dirty="0">
                <a:solidFill>
                  <a:schemeClr val="bg1"/>
                </a:solidFill>
                <a:cs typeface="Arial" pitchFamily="34" charset="0"/>
              </a:rPr>
              <a:t>INFOGRAPHIC STYLE</a:t>
            </a:r>
            <a:endParaRPr lang="ko-KR" altLang="en-US" sz="4400" b="1" spc="600" dirty="0">
              <a:solidFill>
                <a:schemeClr val="bg1"/>
              </a:solidFill>
              <a:cs typeface="Arial" pitchFamily="34" charset="0"/>
            </a:endParaRPr>
          </a:p>
        </p:txBody>
      </p:sp>
      <p:sp>
        <p:nvSpPr>
          <p:cNvPr id="40" name="TextBox 7">
            <a:extLst>
              <a:ext uri="{FF2B5EF4-FFF2-40B4-BE49-F238E27FC236}">
                <a16:creationId xmlns:a16="http://schemas.microsoft.com/office/drawing/2014/main" id="{6016B6F9-EA8A-3C44-B874-21A4E5702DC3}"/>
              </a:ext>
            </a:extLst>
          </p:cNvPr>
          <p:cNvSpPr txBox="1"/>
          <p:nvPr/>
        </p:nvSpPr>
        <p:spPr>
          <a:xfrm>
            <a:off x="4662746" y="2814871"/>
            <a:ext cx="2462685" cy="307777"/>
          </a:xfrm>
          <a:prstGeom prst="rect">
            <a:avLst/>
          </a:prstGeom>
          <a:solidFill>
            <a:srgbClr val="2A7F28">
              <a:alpha val="74000"/>
            </a:srgbClr>
          </a:solidFill>
        </p:spPr>
        <p:txBody>
          <a:bodyPr wrap="square" rtlCol="0">
            <a:spAutoFit/>
          </a:bodyPr>
          <a:lstStyle/>
          <a:p>
            <a:pPr algn="ctr"/>
            <a:r>
              <a:rPr lang="en-US" altLang="ko-KR" sz="1400" dirty="0">
                <a:solidFill>
                  <a:schemeClr val="bg1"/>
                </a:solidFill>
                <a:cs typeface="Arial" pitchFamily="34" charset="0"/>
              </a:rPr>
              <a:t>INSERT YOUR SUBTITLE</a:t>
            </a:r>
          </a:p>
        </p:txBody>
      </p:sp>
      <p:sp>
        <p:nvSpPr>
          <p:cNvPr id="29" name="TextBox 12">
            <a:extLst>
              <a:ext uri="{FF2B5EF4-FFF2-40B4-BE49-F238E27FC236}">
                <a16:creationId xmlns:a16="http://schemas.microsoft.com/office/drawing/2014/main" id="{6441CDE3-B1EF-B2B9-5DF6-11D967429793}"/>
              </a:ext>
            </a:extLst>
          </p:cNvPr>
          <p:cNvSpPr txBox="1"/>
          <p:nvPr/>
        </p:nvSpPr>
        <p:spPr>
          <a:xfrm>
            <a:off x="300396" y="205975"/>
            <a:ext cx="4786210" cy="1446550"/>
          </a:xfrm>
          <a:prstGeom prst="rect">
            <a:avLst/>
          </a:prstGeom>
          <a:noFill/>
        </p:spPr>
        <p:txBody>
          <a:bodyPr wrap="square" rtlCol="0" anchor="ctr">
            <a:spAutoFit/>
          </a:bodyPr>
          <a:lstStyle/>
          <a:p>
            <a:r>
              <a:rPr lang="en-US" altLang="ko-KR" sz="4800" b="1" dirty="0">
                <a:solidFill>
                  <a:srgbClr val="33942B"/>
                </a:solidFill>
                <a:effectLst>
                  <a:glow rad="1219200">
                    <a:schemeClr val="bg1">
                      <a:alpha val="0"/>
                    </a:schemeClr>
                  </a:glow>
                  <a:outerShdw blurRad="50800" dist="50800" dir="5400000" algn="ctr" rotWithShape="0">
                    <a:schemeClr val="tx1"/>
                  </a:outerShdw>
                </a:effectLst>
                <a:latin typeface="Arial" panose="020B0604020202020204" pitchFamily="34" charset="0"/>
                <a:cs typeface="Arial" panose="020B0604020202020204" pitchFamily="34" charset="0"/>
              </a:rPr>
              <a:t>R</a:t>
            </a:r>
            <a:r>
              <a:rPr lang="en-US" altLang="ko-KR" sz="4800" b="1" dirty="0">
                <a:solidFill>
                  <a:schemeClr val="bg1"/>
                </a:solidFill>
                <a:effectLst>
                  <a:glow rad="1219200">
                    <a:schemeClr val="bg1">
                      <a:alpha val="0"/>
                    </a:schemeClr>
                  </a:glow>
                  <a:outerShdw blurRad="50800" dist="50800" dir="5400000" algn="ctr" rotWithShape="0">
                    <a:schemeClr val="tx1"/>
                  </a:outerShdw>
                </a:effectLst>
                <a:latin typeface="Arial" panose="020B0604020202020204" pitchFamily="34" charset="0"/>
                <a:cs typeface="Arial" panose="020B0604020202020204" pitchFamily="34" charset="0"/>
              </a:rPr>
              <a:t>OM</a:t>
            </a:r>
            <a:r>
              <a:rPr lang="en-US" altLang="ko-KR" sz="4800" b="1" dirty="0">
                <a:solidFill>
                  <a:srgbClr val="EA1C24"/>
                </a:solidFill>
                <a:effectLst>
                  <a:glow rad="1219200">
                    <a:schemeClr val="bg1">
                      <a:alpha val="0"/>
                    </a:schemeClr>
                  </a:glow>
                  <a:outerShdw blurRad="50800" dist="50800" dir="5400000" algn="ctr" rotWithShape="0">
                    <a:schemeClr val="tx1"/>
                  </a:outerShdw>
                </a:effectLst>
                <a:latin typeface="Arial" panose="020B0604020202020204" pitchFamily="34" charset="0"/>
                <a:cs typeface="Arial" panose="020B0604020202020204" pitchFamily="34" charset="0"/>
              </a:rPr>
              <a:t>E</a:t>
            </a:r>
          </a:p>
          <a:p>
            <a:r>
              <a:rPr lang="en-US" altLang="ko-KR" sz="4000" b="1" dirty="0">
                <a:solidFill>
                  <a:schemeClr val="bg1"/>
                </a:solidFill>
                <a:effectLst>
                  <a:glow rad="1219200">
                    <a:schemeClr val="bg1">
                      <a:alpha val="0"/>
                    </a:schemeClr>
                  </a:glow>
                  <a:outerShdw blurRad="50800" dist="50800" dir="5400000" algn="ctr" rotWithShape="0">
                    <a:schemeClr val="tx1"/>
                  </a:outerShdw>
                  <a:reflection blurRad="6350" stA="55000" endA="300" endPos="45500" dir="5400000" sy="-100000" algn="bl" rotWithShape="0"/>
                </a:effectLst>
                <a:latin typeface="Arial" panose="020B0604020202020204" pitchFamily="34" charset="0"/>
                <a:cs typeface="Arial" panose="020B0604020202020204" pitchFamily="34" charset="0"/>
              </a:rPr>
              <a:t>COLISEUM</a:t>
            </a:r>
            <a:endParaRPr lang="ko-KR" altLang="en-US" sz="4000" b="1" dirty="0">
              <a:solidFill>
                <a:schemeClr val="bg1"/>
              </a:solidFill>
              <a:effectLst>
                <a:glow rad="1219200">
                  <a:schemeClr val="bg1">
                    <a:alpha val="0"/>
                  </a:schemeClr>
                </a:glow>
                <a:outerShdw blurRad="50800" dist="50800" dir="5400000" algn="ctr" rotWithShape="0">
                  <a:schemeClr val="tx1"/>
                </a:outerShdw>
                <a:reflection blurRad="6350" stA="55000" endA="300" endPos="45500" dir="5400000" sy="-100000" algn="bl" rotWithShape="0"/>
              </a:effectLst>
              <a:latin typeface="Arial" panose="020B0604020202020204" pitchFamily="34" charset="0"/>
              <a:cs typeface="Arial" panose="020B0604020202020204" pitchFamily="34" charset="0"/>
            </a:endParaRPr>
          </a:p>
        </p:txBody>
      </p:sp>
      <p:grpSp>
        <p:nvGrpSpPr>
          <p:cNvPr id="30" name="Grupo 29">
            <a:extLst>
              <a:ext uri="{FF2B5EF4-FFF2-40B4-BE49-F238E27FC236}">
                <a16:creationId xmlns:a16="http://schemas.microsoft.com/office/drawing/2014/main" id="{16D6A223-61A9-6528-1BD8-9BB9DC878C14}"/>
              </a:ext>
            </a:extLst>
          </p:cNvPr>
          <p:cNvGrpSpPr/>
          <p:nvPr/>
        </p:nvGrpSpPr>
        <p:grpSpPr>
          <a:xfrm>
            <a:off x="10897633" y="418951"/>
            <a:ext cx="944564" cy="6146809"/>
            <a:chOff x="10707694" y="479420"/>
            <a:chExt cx="944564" cy="6146809"/>
          </a:xfrm>
        </p:grpSpPr>
        <p:sp>
          <p:nvSpPr>
            <p:cNvPr id="31" name="Freeform 5">
              <a:extLst>
                <a:ext uri="{FF2B5EF4-FFF2-40B4-BE49-F238E27FC236}">
                  <a16:creationId xmlns:a16="http://schemas.microsoft.com/office/drawing/2014/main" id="{3936AC44-5BC0-3A86-AE0E-E33598C2A9D1}"/>
                </a:ext>
              </a:extLst>
            </p:cNvPr>
            <p:cNvSpPr>
              <a:spLocks/>
            </p:cNvSpPr>
            <p:nvPr/>
          </p:nvSpPr>
          <p:spPr bwMode="auto">
            <a:xfrm>
              <a:off x="10707694" y="5697541"/>
              <a:ext cx="944563" cy="928688"/>
            </a:xfrm>
            <a:custGeom>
              <a:avLst/>
              <a:gdLst>
                <a:gd name="T0" fmla="*/ 595 w 595"/>
                <a:gd name="T1" fmla="*/ 0 h 585"/>
                <a:gd name="T2" fmla="*/ 595 w 595"/>
                <a:gd name="T3" fmla="*/ 585 h 585"/>
                <a:gd name="T4" fmla="*/ 0 w 595"/>
                <a:gd name="T5" fmla="*/ 585 h 585"/>
              </a:gdLst>
              <a:ahLst/>
              <a:cxnLst>
                <a:cxn ang="0">
                  <a:pos x="T0" y="T1"/>
                </a:cxn>
                <a:cxn ang="0">
                  <a:pos x="T2" y="T3"/>
                </a:cxn>
                <a:cxn ang="0">
                  <a:pos x="T4" y="T5"/>
                </a:cxn>
              </a:cxnLst>
              <a:rect l="0" t="0" r="r" b="b"/>
              <a:pathLst>
                <a:path w="595" h="585">
                  <a:moveTo>
                    <a:pt x="595" y="0"/>
                  </a:moveTo>
                  <a:lnTo>
                    <a:pt x="595" y="585"/>
                  </a:lnTo>
                  <a:lnTo>
                    <a:pt x="0" y="585"/>
                  </a:lnTo>
                </a:path>
              </a:pathLst>
            </a:custGeom>
            <a:noFill/>
            <a:ln w="61913" cap="flat">
              <a:solidFill>
                <a:srgbClr val="EA1C2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 name="Freeform 5">
              <a:extLst>
                <a:ext uri="{FF2B5EF4-FFF2-40B4-BE49-F238E27FC236}">
                  <a16:creationId xmlns:a16="http://schemas.microsoft.com/office/drawing/2014/main" id="{6F309FD9-8014-9E1B-F9D6-EEBE867FB05F}"/>
                </a:ext>
              </a:extLst>
            </p:cNvPr>
            <p:cNvSpPr>
              <a:spLocks/>
            </p:cNvSpPr>
            <p:nvPr/>
          </p:nvSpPr>
          <p:spPr bwMode="auto">
            <a:xfrm rot="16200000">
              <a:off x="10715632" y="487358"/>
              <a:ext cx="944563" cy="928688"/>
            </a:xfrm>
            <a:custGeom>
              <a:avLst/>
              <a:gdLst>
                <a:gd name="T0" fmla="*/ 595 w 595"/>
                <a:gd name="T1" fmla="*/ 0 h 585"/>
                <a:gd name="T2" fmla="*/ 595 w 595"/>
                <a:gd name="T3" fmla="*/ 585 h 585"/>
                <a:gd name="T4" fmla="*/ 0 w 595"/>
                <a:gd name="T5" fmla="*/ 585 h 585"/>
              </a:gdLst>
              <a:ahLst/>
              <a:cxnLst>
                <a:cxn ang="0">
                  <a:pos x="T0" y="T1"/>
                </a:cxn>
                <a:cxn ang="0">
                  <a:pos x="T2" y="T3"/>
                </a:cxn>
                <a:cxn ang="0">
                  <a:pos x="T4" y="T5"/>
                </a:cxn>
              </a:cxnLst>
              <a:rect l="0" t="0" r="r" b="b"/>
              <a:pathLst>
                <a:path w="595" h="585">
                  <a:moveTo>
                    <a:pt x="595" y="0"/>
                  </a:moveTo>
                  <a:lnTo>
                    <a:pt x="595" y="585"/>
                  </a:lnTo>
                  <a:lnTo>
                    <a:pt x="0" y="585"/>
                  </a:lnTo>
                </a:path>
              </a:pathLst>
            </a:custGeom>
            <a:noFill/>
            <a:ln w="61913" cap="flat">
              <a:solidFill>
                <a:srgbClr val="2A7F28"/>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9008263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Imagen 22">
            <a:extLst>
              <a:ext uri="{FF2B5EF4-FFF2-40B4-BE49-F238E27FC236}">
                <a16:creationId xmlns:a16="http://schemas.microsoft.com/office/drawing/2014/main" id="{B0C628EB-F71E-B110-FB6C-69BE6CD52890}"/>
              </a:ext>
            </a:extLst>
          </p:cNvPr>
          <p:cNvPicPr>
            <a:picLocks noChangeAspect="1"/>
          </p:cNvPicPr>
          <p:nvPr/>
        </p:nvPicPr>
        <p:blipFill rotWithShape="1">
          <a:blip r:embed="rId2">
            <a:extLst>
              <a:ext uri="{28A0092B-C50C-407E-A947-70E740481C1C}">
                <a14:useLocalDpi xmlns:a14="http://schemas.microsoft.com/office/drawing/2010/main" val="0"/>
              </a:ext>
            </a:extLst>
          </a:blip>
          <a:srcRect l="2637"/>
          <a:stretch/>
        </p:blipFill>
        <p:spPr>
          <a:xfrm flipH="1">
            <a:off x="6277235" y="3197184"/>
            <a:ext cx="5924073" cy="2947701"/>
          </a:xfrm>
          <a:prstGeom prst="rect">
            <a:avLst/>
          </a:prstGeom>
        </p:spPr>
      </p:pic>
      <p:sp>
        <p:nvSpPr>
          <p:cNvPr id="3" name="직사각형 2">
            <a:extLst>
              <a:ext uri="{FF2B5EF4-FFF2-40B4-BE49-F238E27FC236}">
                <a16:creationId xmlns:a16="http://schemas.microsoft.com/office/drawing/2014/main" id="{D9D99292-3AD8-ABCD-4144-89455A075828}"/>
              </a:ext>
            </a:extLst>
          </p:cNvPr>
          <p:cNvSpPr/>
          <p:nvPr/>
        </p:nvSpPr>
        <p:spPr>
          <a:xfrm>
            <a:off x="0" y="5721531"/>
            <a:ext cx="12192000" cy="1136469"/>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 name="직사각형 12">
            <a:extLst>
              <a:ext uri="{FF2B5EF4-FFF2-40B4-BE49-F238E27FC236}">
                <a16:creationId xmlns:a16="http://schemas.microsoft.com/office/drawing/2014/main" id="{9B06BB2F-F99C-118A-A3D3-591B9B2DF9D9}"/>
              </a:ext>
            </a:extLst>
          </p:cNvPr>
          <p:cNvSpPr/>
          <p:nvPr/>
        </p:nvSpPr>
        <p:spPr>
          <a:xfrm>
            <a:off x="0" y="5617029"/>
            <a:ext cx="12192000" cy="104502"/>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cxnSp>
        <p:nvCxnSpPr>
          <p:cNvPr id="5" name="직선 연결선 5">
            <a:extLst>
              <a:ext uri="{FF2B5EF4-FFF2-40B4-BE49-F238E27FC236}">
                <a16:creationId xmlns:a16="http://schemas.microsoft.com/office/drawing/2014/main" id="{45893F73-FFE1-5491-B8EE-D24C0DE37883}"/>
              </a:ext>
            </a:extLst>
          </p:cNvPr>
          <p:cNvCxnSpPr>
            <a:stCxn id="3" idx="1"/>
            <a:endCxn id="3" idx="3"/>
          </p:cNvCxnSpPr>
          <p:nvPr/>
        </p:nvCxnSpPr>
        <p:spPr>
          <a:xfrm>
            <a:off x="0" y="6289766"/>
            <a:ext cx="12192000" cy="0"/>
          </a:xfrm>
          <a:prstGeom prst="line">
            <a:avLst/>
          </a:prstGeom>
          <a:ln w="31750">
            <a:solidFill>
              <a:schemeClr val="bg1"/>
            </a:solidFill>
            <a:prstDash val="lgDash"/>
          </a:ln>
        </p:spPr>
        <p:style>
          <a:lnRef idx="1">
            <a:schemeClr val="accent1"/>
          </a:lnRef>
          <a:fillRef idx="0">
            <a:schemeClr val="accent1"/>
          </a:fillRef>
          <a:effectRef idx="0">
            <a:schemeClr val="accent1"/>
          </a:effectRef>
          <a:fontRef idx="minor">
            <a:schemeClr val="tx1"/>
          </a:fontRef>
        </p:style>
      </p:cxnSp>
      <p:grpSp>
        <p:nvGrpSpPr>
          <p:cNvPr id="6" name="그룹 35">
            <a:extLst>
              <a:ext uri="{FF2B5EF4-FFF2-40B4-BE49-F238E27FC236}">
                <a16:creationId xmlns:a16="http://schemas.microsoft.com/office/drawing/2014/main" id="{E2C203F6-EDEC-B824-3C3E-1A28E0F82F41}"/>
              </a:ext>
            </a:extLst>
          </p:cNvPr>
          <p:cNvGrpSpPr/>
          <p:nvPr/>
        </p:nvGrpSpPr>
        <p:grpSpPr>
          <a:xfrm flipH="1">
            <a:off x="313134" y="4405405"/>
            <a:ext cx="4342411" cy="1739480"/>
            <a:chOff x="1948922" y="2189769"/>
            <a:chExt cx="5950927" cy="2383819"/>
          </a:xfrm>
        </p:grpSpPr>
        <p:sp>
          <p:nvSpPr>
            <p:cNvPr id="7" name="Freeform 5">
              <a:extLst>
                <a:ext uri="{FF2B5EF4-FFF2-40B4-BE49-F238E27FC236}">
                  <a16:creationId xmlns:a16="http://schemas.microsoft.com/office/drawing/2014/main" id="{4C9826BC-D327-E5F3-3017-51AF6D4E1FE1}"/>
                </a:ext>
              </a:extLst>
            </p:cNvPr>
            <p:cNvSpPr/>
            <p:nvPr/>
          </p:nvSpPr>
          <p:spPr bwMode="auto">
            <a:xfrm>
              <a:off x="1948922" y="2189769"/>
              <a:ext cx="5950927" cy="1958370"/>
            </a:xfrm>
            <a:custGeom>
              <a:avLst/>
              <a:gdLst>
                <a:gd name="T0" fmla="*/ 0 w 7829"/>
                <a:gd name="T1" fmla="*/ 1901 h 2715"/>
                <a:gd name="T2" fmla="*/ 522 w 7829"/>
                <a:gd name="T3" fmla="*/ 1475 h 2715"/>
                <a:gd name="T4" fmla="*/ 1758 w 7829"/>
                <a:gd name="T5" fmla="*/ 1223 h 2715"/>
                <a:gd name="T6" fmla="*/ 2304 w 7829"/>
                <a:gd name="T7" fmla="*/ 855 h 2715"/>
                <a:gd name="T8" fmla="*/ 3674 w 7829"/>
                <a:gd name="T9" fmla="*/ 188 h 2715"/>
                <a:gd name="T10" fmla="*/ 6911 w 7829"/>
                <a:gd name="T11" fmla="*/ 834 h 2715"/>
                <a:gd name="T12" fmla="*/ 7054 w 7829"/>
                <a:gd name="T13" fmla="*/ 889 h 2715"/>
                <a:gd name="T14" fmla="*/ 7516 w 7829"/>
                <a:gd name="T15" fmla="*/ 889 h 2715"/>
                <a:gd name="T16" fmla="*/ 7620 w 7829"/>
                <a:gd name="T17" fmla="*/ 995 h 2715"/>
                <a:gd name="T18" fmla="*/ 7620 w 7829"/>
                <a:gd name="T19" fmla="*/ 1683 h 2715"/>
                <a:gd name="T20" fmla="*/ 7829 w 7829"/>
                <a:gd name="T21" fmla="*/ 1896 h 2715"/>
                <a:gd name="T22" fmla="*/ 7829 w 7829"/>
                <a:gd name="T23" fmla="*/ 2483 h 2715"/>
                <a:gd name="T24" fmla="*/ 7307 w 7829"/>
                <a:gd name="T25" fmla="*/ 2715 h 2715"/>
                <a:gd name="T26" fmla="*/ 208 w 7829"/>
                <a:gd name="T27" fmla="*/ 2715 h 2715"/>
                <a:gd name="T28" fmla="*/ 0 w 7829"/>
                <a:gd name="T29" fmla="*/ 2502 h 2715"/>
                <a:gd name="T30" fmla="*/ 0 w 7829"/>
                <a:gd name="T31" fmla="*/ 1901 h 2715"/>
                <a:gd name="connsiteX0" fmla="*/ 0 w 10001"/>
                <a:gd name="connsiteY0" fmla="*/ 6846 h 10000"/>
                <a:gd name="connsiteX1" fmla="*/ 666 w 10001"/>
                <a:gd name="connsiteY1" fmla="*/ 5195 h 10000"/>
                <a:gd name="connsiteX2" fmla="*/ 2242 w 10001"/>
                <a:gd name="connsiteY2" fmla="*/ 4218 h 10000"/>
                <a:gd name="connsiteX3" fmla="*/ 2939 w 10001"/>
                <a:gd name="connsiteY3" fmla="*/ 2791 h 10000"/>
                <a:gd name="connsiteX4" fmla="*/ 4686 w 10001"/>
                <a:gd name="connsiteY4" fmla="*/ 206 h 10000"/>
                <a:gd name="connsiteX5" fmla="*/ 8815 w 10001"/>
                <a:gd name="connsiteY5" fmla="*/ 2710 h 10000"/>
                <a:gd name="connsiteX6" fmla="*/ 8997 w 10001"/>
                <a:gd name="connsiteY6" fmla="*/ 2923 h 10000"/>
                <a:gd name="connsiteX7" fmla="*/ 9473 w 10001"/>
                <a:gd name="connsiteY7" fmla="*/ 2966 h 10000"/>
                <a:gd name="connsiteX8" fmla="*/ 9733 w 10001"/>
                <a:gd name="connsiteY8" fmla="*/ 3766 h 10000"/>
                <a:gd name="connsiteX9" fmla="*/ 9719 w 10001"/>
                <a:gd name="connsiteY9" fmla="*/ 6001 h 10000"/>
                <a:gd name="connsiteX10" fmla="*/ 10000 w 10001"/>
                <a:gd name="connsiteY10" fmla="*/ 6653 h 10000"/>
                <a:gd name="connsiteX11" fmla="*/ 10000 w 10001"/>
                <a:gd name="connsiteY11" fmla="*/ 9447 h 10000"/>
                <a:gd name="connsiteX12" fmla="*/ 9320 w 10001"/>
                <a:gd name="connsiteY12" fmla="*/ 10000 h 10000"/>
                <a:gd name="connsiteX13" fmla="*/ 266 w 10001"/>
                <a:gd name="connsiteY13" fmla="*/ 10000 h 10000"/>
                <a:gd name="connsiteX14" fmla="*/ 0 w 10001"/>
                <a:gd name="connsiteY14" fmla="*/ 9174 h 10000"/>
                <a:gd name="connsiteX15" fmla="*/ 0 w 10001"/>
                <a:gd name="connsiteY15" fmla="*/ 6846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001" h="10000">
                  <a:moveTo>
                    <a:pt x="0" y="6846"/>
                  </a:moveTo>
                  <a:cubicBezTo>
                    <a:pt x="0" y="6846"/>
                    <a:pt x="0" y="5598"/>
                    <a:pt x="666" y="5195"/>
                  </a:cubicBezTo>
                  <a:cubicBezTo>
                    <a:pt x="1114" y="4919"/>
                    <a:pt x="1827" y="4389"/>
                    <a:pt x="2242" y="4218"/>
                  </a:cubicBezTo>
                  <a:cubicBezTo>
                    <a:pt x="2635" y="4059"/>
                    <a:pt x="2796" y="3187"/>
                    <a:pt x="2939" y="2791"/>
                  </a:cubicBezTo>
                  <a:cubicBezTo>
                    <a:pt x="3253" y="1919"/>
                    <a:pt x="3936" y="350"/>
                    <a:pt x="4686" y="206"/>
                  </a:cubicBezTo>
                  <a:cubicBezTo>
                    <a:pt x="6291" y="-100"/>
                    <a:pt x="7809" y="-522"/>
                    <a:pt x="8815" y="2710"/>
                  </a:cubicBezTo>
                  <a:cubicBezTo>
                    <a:pt x="8863" y="2861"/>
                    <a:pt x="8931" y="2923"/>
                    <a:pt x="8997" y="2923"/>
                  </a:cubicBezTo>
                  <a:lnTo>
                    <a:pt x="9473" y="2966"/>
                  </a:lnTo>
                  <a:cubicBezTo>
                    <a:pt x="9545" y="2966"/>
                    <a:pt x="9733" y="3538"/>
                    <a:pt x="9733" y="3766"/>
                  </a:cubicBezTo>
                  <a:cubicBezTo>
                    <a:pt x="9728" y="4511"/>
                    <a:pt x="9724" y="5256"/>
                    <a:pt x="9719" y="6001"/>
                  </a:cubicBezTo>
                  <a:cubicBezTo>
                    <a:pt x="9866" y="6001"/>
                    <a:pt x="10000" y="6196"/>
                    <a:pt x="10000" y="6653"/>
                  </a:cubicBezTo>
                  <a:cubicBezTo>
                    <a:pt x="10005" y="7526"/>
                    <a:pt x="9995" y="8573"/>
                    <a:pt x="10000" y="9447"/>
                  </a:cubicBezTo>
                  <a:lnTo>
                    <a:pt x="9320" y="10000"/>
                  </a:lnTo>
                  <a:lnTo>
                    <a:pt x="266" y="10000"/>
                  </a:lnTo>
                  <a:cubicBezTo>
                    <a:pt x="119" y="10000"/>
                    <a:pt x="0" y="9632"/>
                    <a:pt x="0" y="9174"/>
                  </a:cubicBezTo>
                  <a:lnTo>
                    <a:pt x="0" y="6846"/>
                  </a:lnTo>
                  <a:close/>
                </a:path>
              </a:pathLst>
            </a:custGeom>
            <a:solidFill>
              <a:srgbClr val="EA1C24"/>
            </a:solidFill>
            <a:ln>
              <a:noFill/>
            </a:ln>
          </p:spPr>
          <p:txBody>
            <a:bodyPr vert="horz" wrap="square" lIns="91440" tIns="45720" rIns="91440" bIns="45720" numCol="1" anchor="t" anchorCtr="0" compatLnSpc="1">
              <a:prstTxWarp prst="textNoShape">
                <a:avLst/>
              </a:prstTxWarp>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endParaRPr lang="ko-KR" altLang="en-US"/>
            </a:p>
          </p:txBody>
        </p:sp>
        <p:sp>
          <p:nvSpPr>
            <p:cNvPr id="8" name="Oval 17">
              <a:extLst>
                <a:ext uri="{FF2B5EF4-FFF2-40B4-BE49-F238E27FC236}">
                  <a16:creationId xmlns:a16="http://schemas.microsoft.com/office/drawing/2014/main" id="{7A57970B-FC59-2ACE-C0D6-6713F7FA75A4}"/>
                </a:ext>
              </a:extLst>
            </p:cNvPr>
            <p:cNvSpPr>
              <a:spLocks noChangeArrowheads="1"/>
            </p:cNvSpPr>
            <p:nvPr/>
          </p:nvSpPr>
          <p:spPr bwMode="auto">
            <a:xfrm>
              <a:off x="2571221" y="3627438"/>
              <a:ext cx="946150" cy="946150"/>
            </a:xfrm>
            <a:prstGeom prst="ellipse">
              <a:avLst/>
            </a:prstGeom>
            <a:noFill/>
            <a:ln w="25400" cap="rnd">
              <a:solidFill>
                <a:srgbClr val="FAFAFA"/>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endParaRPr lang="ko-KR" altLang="en-US"/>
            </a:p>
          </p:txBody>
        </p:sp>
        <p:sp>
          <p:nvSpPr>
            <p:cNvPr id="9" name="Oval 18">
              <a:extLst>
                <a:ext uri="{FF2B5EF4-FFF2-40B4-BE49-F238E27FC236}">
                  <a16:creationId xmlns:a16="http://schemas.microsoft.com/office/drawing/2014/main" id="{F1405E54-C580-88CE-5E9C-253643056669}"/>
                </a:ext>
              </a:extLst>
            </p:cNvPr>
            <p:cNvSpPr>
              <a:spLocks noChangeArrowheads="1"/>
            </p:cNvSpPr>
            <p:nvPr/>
          </p:nvSpPr>
          <p:spPr bwMode="auto">
            <a:xfrm>
              <a:off x="6111346" y="3627438"/>
              <a:ext cx="946150" cy="946150"/>
            </a:xfrm>
            <a:prstGeom prst="ellipse">
              <a:avLst/>
            </a:prstGeom>
            <a:solidFill>
              <a:srgbClr val="3747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endParaRPr lang="ko-KR" altLang="en-US"/>
            </a:p>
          </p:txBody>
        </p:sp>
        <p:sp>
          <p:nvSpPr>
            <p:cNvPr id="10" name="Freeform 6">
              <a:extLst>
                <a:ext uri="{FF2B5EF4-FFF2-40B4-BE49-F238E27FC236}">
                  <a16:creationId xmlns:a16="http://schemas.microsoft.com/office/drawing/2014/main" id="{E2C5B1A5-2F73-6D45-B1A7-2C56F254A2E5}"/>
                </a:ext>
              </a:extLst>
            </p:cNvPr>
            <p:cNvSpPr/>
            <p:nvPr/>
          </p:nvSpPr>
          <p:spPr bwMode="auto">
            <a:xfrm>
              <a:off x="3720571" y="2244725"/>
              <a:ext cx="3362325" cy="677863"/>
            </a:xfrm>
            <a:custGeom>
              <a:avLst/>
              <a:gdLst>
                <a:gd name="T0" fmla="*/ 137 w 4430"/>
                <a:gd name="T1" fmla="*/ 893 h 893"/>
                <a:gd name="T2" fmla="*/ 144 w 4430"/>
                <a:gd name="T3" fmla="*/ 720 h 893"/>
                <a:gd name="T4" fmla="*/ 1651 w 4430"/>
                <a:gd name="T5" fmla="*/ 169 h 893"/>
                <a:gd name="T6" fmla="*/ 4334 w 4430"/>
                <a:gd name="T7" fmla="*/ 633 h 893"/>
                <a:gd name="T8" fmla="*/ 4378 w 4430"/>
                <a:gd name="T9" fmla="*/ 893 h 893"/>
                <a:gd name="T10" fmla="*/ 137 w 4430"/>
                <a:gd name="T11" fmla="*/ 893 h 893"/>
              </a:gdLst>
              <a:ahLst/>
              <a:cxnLst>
                <a:cxn ang="0">
                  <a:pos x="T0" y="T1"/>
                </a:cxn>
                <a:cxn ang="0">
                  <a:pos x="T2" y="T3"/>
                </a:cxn>
                <a:cxn ang="0">
                  <a:pos x="T4" y="T5"/>
                </a:cxn>
                <a:cxn ang="0">
                  <a:pos x="T6" y="T7"/>
                </a:cxn>
                <a:cxn ang="0">
                  <a:pos x="T8" y="T9"/>
                </a:cxn>
                <a:cxn ang="0">
                  <a:pos x="T10" y="T11"/>
                </a:cxn>
              </a:cxnLst>
              <a:rect l="0" t="0" r="r" b="b"/>
              <a:pathLst>
                <a:path w="4430" h="893">
                  <a:moveTo>
                    <a:pt x="137" y="893"/>
                  </a:moveTo>
                  <a:cubicBezTo>
                    <a:pt x="0" y="893"/>
                    <a:pt x="98" y="749"/>
                    <a:pt x="144" y="720"/>
                  </a:cubicBezTo>
                  <a:cubicBezTo>
                    <a:pt x="468" y="517"/>
                    <a:pt x="888" y="169"/>
                    <a:pt x="1651" y="169"/>
                  </a:cubicBezTo>
                  <a:cubicBezTo>
                    <a:pt x="1651" y="169"/>
                    <a:pt x="3821" y="0"/>
                    <a:pt x="4334" y="633"/>
                  </a:cubicBezTo>
                  <a:cubicBezTo>
                    <a:pt x="4365" y="672"/>
                    <a:pt x="4430" y="891"/>
                    <a:pt x="4378" y="893"/>
                  </a:cubicBezTo>
                  <a:lnTo>
                    <a:pt x="137" y="893"/>
                  </a:ln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endParaRPr lang="ko-KR" altLang="en-US"/>
            </a:p>
          </p:txBody>
        </p:sp>
        <p:sp>
          <p:nvSpPr>
            <p:cNvPr id="11" name="Freeform 7">
              <a:extLst>
                <a:ext uri="{FF2B5EF4-FFF2-40B4-BE49-F238E27FC236}">
                  <a16:creationId xmlns:a16="http://schemas.microsoft.com/office/drawing/2014/main" id="{BACDC3F5-D0A3-ECCD-D5D1-3773DD326E52}"/>
                </a:ext>
              </a:extLst>
            </p:cNvPr>
            <p:cNvSpPr/>
            <p:nvPr/>
          </p:nvSpPr>
          <p:spPr bwMode="auto">
            <a:xfrm>
              <a:off x="2081213" y="3416300"/>
              <a:ext cx="619125" cy="211138"/>
            </a:xfrm>
            <a:custGeom>
              <a:avLst/>
              <a:gdLst>
                <a:gd name="T0" fmla="*/ 25 w 814"/>
                <a:gd name="T1" fmla="*/ 278 h 278"/>
                <a:gd name="T2" fmla="*/ 44 w 814"/>
                <a:gd name="T3" fmla="*/ 12 h 278"/>
                <a:gd name="T4" fmla="*/ 68 w 814"/>
                <a:gd name="T5" fmla="*/ 0 h 278"/>
                <a:gd name="T6" fmla="*/ 739 w 814"/>
                <a:gd name="T7" fmla="*/ 0 h 278"/>
                <a:gd name="T8" fmla="*/ 804 w 814"/>
                <a:gd name="T9" fmla="*/ 42 h 278"/>
                <a:gd name="T10" fmla="*/ 788 w 814"/>
                <a:gd name="T11" fmla="*/ 110 h 278"/>
                <a:gd name="T12" fmla="*/ 655 w 814"/>
                <a:gd name="T13" fmla="*/ 235 h 278"/>
                <a:gd name="T14" fmla="*/ 605 w 814"/>
                <a:gd name="T15" fmla="*/ 254 h 278"/>
                <a:gd name="T16" fmla="*/ 25 w 814"/>
                <a:gd name="T17" fmla="*/ 278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4" h="278">
                  <a:moveTo>
                    <a:pt x="25" y="278"/>
                  </a:moveTo>
                  <a:cubicBezTo>
                    <a:pt x="20" y="240"/>
                    <a:pt x="0" y="62"/>
                    <a:pt x="44" y="12"/>
                  </a:cubicBezTo>
                  <a:cubicBezTo>
                    <a:pt x="51" y="4"/>
                    <a:pt x="59" y="0"/>
                    <a:pt x="68" y="0"/>
                  </a:cubicBezTo>
                  <a:lnTo>
                    <a:pt x="739" y="0"/>
                  </a:lnTo>
                  <a:cubicBezTo>
                    <a:pt x="775" y="0"/>
                    <a:pt x="796" y="22"/>
                    <a:pt x="804" y="42"/>
                  </a:cubicBezTo>
                  <a:cubicBezTo>
                    <a:pt x="814" y="67"/>
                    <a:pt x="808" y="92"/>
                    <a:pt x="788" y="110"/>
                  </a:cubicBezTo>
                  <a:lnTo>
                    <a:pt x="655" y="235"/>
                  </a:lnTo>
                  <a:cubicBezTo>
                    <a:pt x="642" y="247"/>
                    <a:pt x="623" y="254"/>
                    <a:pt x="605" y="254"/>
                  </a:cubicBezTo>
                  <a:lnTo>
                    <a:pt x="25" y="278"/>
                  </a:ln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endParaRPr lang="ko-KR" altLang="en-US"/>
            </a:p>
          </p:txBody>
        </p:sp>
        <p:sp>
          <p:nvSpPr>
            <p:cNvPr id="12" name="Freeform 9">
              <a:extLst>
                <a:ext uri="{FF2B5EF4-FFF2-40B4-BE49-F238E27FC236}">
                  <a16:creationId xmlns:a16="http://schemas.microsoft.com/office/drawing/2014/main" id="{2B86A727-7BF3-2423-85C1-63CD8A664BC3}"/>
                </a:ext>
              </a:extLst>
            </p:cNvPr>
            <p:cNvSpPr/>
            <p:nvPr/>
          </p:nvSpPr>
          <p:spPr bwMode="auto">
            <a:xfrm>
              <a:off x="7165024" y="2930262"/>
              <a:ext cx="459316" cy="434975"/>
            </a:xfrm>
            <a:custGeom>
              <a:avLst/>
              <a:gdLst>
                <a:gd name="T0" fmla="*/ 111 w 448"/>
                <a:gd name="T1" fmla="*/ 573 h 573"/>
                <a:gd name="T2" fmla="*/ 29 w 448"/>
                <a:gd name="T3" fmla="*/ 534 h 573"/>
                <a:gd name="T4" fmla="*/ 6 w 448"/>
                <a:gd name="T5" fmla="*/ 444 h 573"/>
                <a:gd name="T6" fmla="*/ 448 w 448"/>
                <a:gd name="T7" fmla="*/ 0 h 573"/>
                <a:gd name="T8" fmla="*/ 448 w 448"/>
                <a:gd name="T9" fmla="*/ 573 h 573"/>
                <a:gd name="T10" fmla="*/ 111 w 448"/>
                <a:gd name="T11" fmla="*/ 573 h 573"/>
              </a:gdLst>
              <a:ahLst/>
              <a:cxnLst>
                <a:cxn ang="0">
                  <a:pos x="T0" y="T1"/>
                </a:cxn>
                <a:cxn ang="0">
                  <a:pos x="T2" y="T3"/>
                </a:cxn>
                <a:cxn ang="0">
                  <a:pos x="T4" y="T5"/>
                </a:cxn>
                <a:cxn ang="0">
                  <a:pos x="T6" y="T7"/>
                </a:cxn>
                <a:cxn ang="0">
                  <a:pos x="T8" y="T9"/>
                </a:cxn>
                <a:cxn ang="0">
                  <a:pos x="T10" y="T11"/>
                </a:cxn>
              </a:cxnLst>
              <a:rect l="0" t="0" r="r" b="b"/>
              <a:pathLst>
                <a:path w="448" h="573">
                  <a:moveTo>
                    <a:pt x="111" y="573"/>
                  </a:moveTo>
                  <a:cubicBezTo>
                    <a:pt x="80" y="573"/>
                    <a:pt x="50" y="559"/>
                    <a:pt x="29" y="534"/>
                  </a:cubicBezTo>
                  <a:cubicBezTo>
                    <a:pt x="8" y="509"/>
                    <a:pt x="0" y="476"/>
                    <a:pt x="6" y="444"/>
                  </a:cubicBezTo>
                  <a:cubicBezTo>
                    <a:pt x="36" y="279"/>
                    <a:pt x="134" y="5"/>
                    <a:pt x="448" y="0"/>
                  </a:cubicBezTo>
                  <a:lnTo>
                    <a:pt x="448" y="573"/>
                  </a:lnTo>
                  <a:lnTo>
                    <a:pt x="111" y="573"/>
                  </a:ln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endParaRPr lang="ko-KR" altLang="en-US"/>
            </a:p>
          </p:txBody>
        </p:sp>
        <p:sp>
          <p:nvSpPr>
            <p:cNvPr id="13" name="Line 12">
              <a:extLst>
                <a:ext uri="{FF2B5EF4-FFF2-40B4-BE49-F238E27FC236}">
                  <a16:creationId xmlns:a16="http://schemas.microsoft.com/office/drawing/2014/main" id="{52D11A22-721F-9511-A0AB-0A5F486FA8C6}"/>
                </a:ext>
              </a:extLst>
            </p:cNvPr>
            <p:cNvSpPr>
              <a:spLocks noChangeShapeType="1"/>
            </p:cNvSpPr>
            <p:nvPr/>
          </p:nvSpPr>
          <p:spPr bwMode="auto">
            <a:xfrm flipH="1">
              <a:off x="4896908" y="3178175"/>
              <a:ext cx="0" cy="63658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endParaRPr lang="ko-KR" altLang="en-US"/>
            </a:p>
          </p:txBody>
        </p:sp>
        <p:sp>
          <p:nvSpPr>
            <p:cNvPr id="14" name="Oval 16">
              <a:extLst>
                <a:ext uri="{FF2B5EF4-FFF2-40B4-BE49-F238E27FC236}">
                  <a16:creationId xmlns:a16="http://schemas.microsoft.com/office/drawing/2014/main" id="{937A24EB-5D88-3B2E-8FCD-75E77D77F49E}"/>
                </a:ext>
              </a:extLst>
            </p:cNvPr>
            <p:cNvSpPr>
              <a:spLocks noChangeArrowheads="1"/>
            </p:cNvSpPr>
            <p:nvPr/>
          </p:nvSpPr>
          <p:spPr bwMode="auto">
            <a:xfrm>
              <a:off x="2571221" y="3627438"/>
              <a:ext cx="946150" cy="946150"/>
            </a:xfrm>
            <a:prstGeom prst="ellipse">
              <a:avLst/>
            </a:pr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endParaRPr lang="ko-KR" altLang="en-US"/>
            </a:p>
          </p:txBody>
        </p:sp>
        <p:sp>
          <p:nvSpPr>
            <p:cNvPr id="15" name="Oval 19">
              <a:extLst>
                <a:ext uri="{FF2B5EF4-FFF2-40B4-BE49-F238E27FC236}">
                  <a16:creationId xmlns:a16="http://schemas.microsoft.com/office/drawing/2014/main" id="{D3276F8E-9D55-123C-6DDB-5922FCAF8DA3}"/>
                </a:ext>
              </a:extLst>
            </p:cNvPr>
            <p:cNvSpPr>
              <a:spLocks noChangeArrowheads="1"/>
            </p:cNvSpPr>
            <p:nvPr/>
          </p:nvSpPr>
          <p:spPr bwMode="auto">
            <a:xfrm>
              <a:off x="6111345" y="3627437"/>
              <a:ext cx="946150" cy="946151"/>
            </a:xfrm>
            <a:prstGeom prst="ellipse">
              <a:avLst/>
            </a:prstGeom>
            <a:solidFill>
              <a:schemeClr val="tx1">
                <a:lumMod val="75000"/>
                <a:lumOff val="25000"/>
              </a:schemeClr>
            </a:solidFill>
            <a:ln w="25400" cap="rnd">
              <a:solidFill>
                <a:srgbClr val="FAFAFA"/>
              </a:solidFill>
              <a:prstDash val="solid"/>
              <a:round/>
            </a:ln>
          </p:spPr>
          <p:txBody>
            <a:bodyPr vert="horz" wrap="square" lIns="91440" tIns="45720" rIns="91440" bIns="45720" numCol="1" anchor="t" anchorCtr="0" compatLnSpc="1">
              <a:prstTxWarp prst="textNoShape">
                <a:avLst/>
              </a:prstTxWarp>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endParaRPr lang="ko-KR" altLang="en-US"/>
            </a:p>
          </p:txBody>
        </p:sp>
        <p:sp>
          <p:nvSpPr>
            <p:cNvPr id="16" name="Oval 20">
              <a:extLst>
                <a:ext uri="{FF2B5EF4-FFF2-40B4-BE49-F238E27FC236}">
                  <a16:creationId xmlns:a16="http://schemas.microsoft.com/office/drawing/2014/main" id="{889792B3-4B28-AD14-3E53-D2D6B528B63D}"/>
                </a:ext>
              </a:extLst>
            </p:cNvPr>
            <p:cNvSpPr>
              <a:spLocks noChangeArrowheads="1"/>
            </p:cNvSpPr>
            <p:nvPr/>
          </p:nvSpPr>
          <p:spPr bwMode="auto">
            <a:xfrm>
              <a:off x="2804583" y="3859213"/>
              <a:ext cx="479425" cy="479425"/>
            </a:xfrm>
            <a:prstGeom prst="ellipse">
              <a:avLst/>
            </a:prstGeom>
            <a:solidFill>
              <a:schemeClr val="bg1">
                <a:lumMod val="95000"/>
              </a:schemeClr>
            </a:solidFill>
            <a:ln>
              <a:noFill/>
            </a:ln>
          </p:spPr>
          <p:txBody>
            <a:bodyPr vert="horz" wrap="square" lIns="91440" tIns="45720" rIns="91440" bIns="45720" numCol="1" anchor="t" anchorCtr="0" compatLnSpc="1">
              <a:prstTxWarp prst="textNoShape">
                <a:avLst/>
              </a:prstTxWarp>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endParaRPr lang="ko-KR" altLang="en-US"/>
            </a:p>
          </p:txBody>
        </p:sp>
        <p:sp>
          <p:nvSpPr>
            <p:cNvPr id="17" name="Oval 21">
              <a:extLst>
                <a:ext uri="{FF2B5EF4-FFF2-40B4-BE49-F238E27FC236}">
                  <a16:creationId xmlns:a16="http://schemas.microsoft.com/office/drawing/2014/main" id="{CAB347A7-0EE1-D12B-ED81-D6231C09987F}"/>
                </a:ext>
              </a:extLst>
            </p:cNvPr>
            <p:cNvSpPr>
              <a:spLocks noChangeArrowheads="1"/>
            </p:cNvSpPr>
            <p:nvPr/>
          </p:nvSpPr>
          <p:spPr bwMode="auto">
            <a:xfrm>
              <a:off x="6344708" y="3859213"/>
              <a:ext cx="479425" cy="479425"/>
            </a:xfrm>
            <a:prstGeom prst="ellipse">
              <a:avLst/>
            </a:prstGeom>
            <a:solidFill>
              <a:schemeClr val="bg1">
                <a:lumMod val="95000"/>
              </a:schemeClr>
            </a:solidFill>
            <a:ln>
              <a:noFill/>
            </a:ln>
          </p:spPr>
          <p:txBody>
            <a:bodyPr vert="horz" wrap="square" lIns="91440" tIns="45720" rIns="91440" bIns="45720" numCol="1" anchor="t" anchorCtr="0" compatLnSpc="1">
              <a:prstTxWarp prst="textNoShape">
                <a:avLst/>
              </a:prstTxWarp>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endParaRPr lang="ko-KR" altLang="en-US"/>
            </a:p>
          </p:txBody>
        </p:sp>
        <p:sp>
          <p:nvSpPr>
            <p:cNvPr id="18" name="직사각형 47">
              <a:extLst>
                <a:ext uri="{FF2B5EF4-FFF2-40B4-BE49-F238E27FC236}">
                  <a16:creationId xmlns:a16="http://schemas.microsoft.com/office/drawing/2014/main" id="{23D70918-4091-D3E5-95ED-5C6AE8EC4193}"/>
                </a:ext>
              </a:extLst>
            </p:cNvPr>
            <p:cNvSpPr/>
            <p:nvPr/>
          </p:nvSpPr>
          <p:spPr>
            <a:xfrm>
              <a:off x="3999867" y="2583656"/>
              <a:ext cx="122279" cy="360001"/>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
          <p:nvSpPr>
            <p:cNvPr id="19" name="직사각형 48">
              <a:extLst>
                <a:ext uri="{FF2B5EF4-FFF2-40B4-BE49-F238E27FC236}">
                  <a16:creationId xmlns:a16="http://schemas.microsoft.com/office/drawing/2014/main" id="{C3C842F7-FFBC-07AC-885D-8FE9683A02F3}"/>
                </a:ext>
              </a:extLst>
            </p:cNvPr>
            <p:cNvSpPr/>
            <p:nvPr/>
          </p:nvSpPr>
          <p:spPr>
            <a:xfrm>
              <a:off x="4863246" y="2351237"/>
              <a:ext cx="122279" cy="677862"/>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
          <p:nvSpPr>
            <p:cNvPr id="20" name="직사각형 49">
              <a:extLst>
                <a:ext uri="{FF2B5EF4-FFF2-40B4-BE49-F238E27FC236}">
                  <a16:creationId xmlns:a16="http://schemas.microsoft.com/office/drawing/2014/main" id="{FB93EA0D-13FF-5F25-66A1-7317E67D58C9}"/>
                </a:ext>
              </a:extLst>
            </p:cNvPr>
            <p:cNvSpPr/>
            <p:nvPr/>
          </p:nvSpPr>
          <p:spPr>
            <a:xfrm>
              <a:off x="6389431" y="2424112"/>
              <a:ext cx="122279" cy="677862"/>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
          <p:nvSpPr>
            <p:cNvPr id="21" name="직사각형 50">
              <a:extLst>
                <a:ext uri="{FF2B5EF4-FFF2-40B4-BE49-F238E27FC236}">
                  <a16:creationId xmlns:a16="http://schemas.microsoft.com/office/drawing/2014/main" id="{4222BB7D-17C2-F923-4091-B67E96850344}"/>
                </a:ext>
              </a:extLst>
            </p:cNvPr>
            <p:cNvSpPr/>
            <p:nvPr/>
          </p:nvSpPr>
          <p:spPr>
            <a:xfrm>
              <a:off x="4896908" y="3232150"/>
              <a:ext cx="45719" cy="6778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grpSp>
      <p:sp>
        <p:nvSpPr>
          <p:cNvPr id="24" name="TextBox 19">
            <a:extLst>
              <a:ext uri="{FF2B5EF4-FFF2-40B4-BE49-F238E27FC236}">
                <a16:creationId xmlns:a16="http://schemas.microsoft.com/office/drawing/2014/main" id="{19404436-19F4-431E-3508-0265925DE5E8}"/>
              </a:ext>
            </a:extLst>
          </p:cNvPr>
          <p:cNvSpPr txBox="1"/>
          <p:nvPr/>
        </p:nvSpPr>
        <p:spPr>
          <a:xfrm>
            <a:off x="5230854" y="1455377"/>
            <a:ext cx="1312726" cy="1015663"/>
          </a:xfrm>
          <a:prstGeom prst="rect">
            <a:avLst/>
          </a:prstGeom>
          <a:noFill/>
        </p:spPr>
        <p:txBody>
          <a:bodyPr wrap="square" rtlCol="0" anchor="ctr">
            <a:spAutoFit/>
          </a:bodyPr>
          <a:lstStyle/>
          <a:p>
            <a:pPr algn="ctr"/>
            <a:r>
              <a:rPr lang="en-US" altLang="ko-KR" sz="6000" b="1" dirty="0">
                <a:solidFill>
                  <a:srgbClr val="2A7F28"/>
                </a:solidFill>
                <a:cs typeface="Arial" panose="020B0604020202020204" pitchFamily="34" charset="0"/>
              </a:rPr>
              <a:t>80</a:t>
            </a:r>
            <a:r>
              <a:rPr lang="en-US" altLang="ko-KR" sz="2400" b="1" dirty="0">
                <a:solidFill>
                  <a:srgbClr val="2A7F28"/>
                </a:solidFill>
                <a:cs typeface="Arial" panose="020B0604020202020204" pitchFamily="34" charset="0"/>
              </a:rPr>
              <a:t>%</a:t>
            </a:r>
            <a:endParaRPr lang="ko-KR" altLang="en-US" sz="2400" b="1" dirty="0">
              <a:solidFill>
                <a:srgbClr val="2A7F28"/>
              </a:solidFill>
              <a:cs typeface="Arial" panose="020B0604020202020204" pitchFamily="34" charset="0"/>
            </a:endParaRPr>
          </a:p>
        </p:txBody>
      </p:sp>
      <p:sp>
        <p:nvSpPr>
          <p:cNvPr id="25" name="TextBox 20">
            <a:extLst>
              <a:ext uri="{FF2B5EF4-FFF2-40B4-BE49-F238E27FC236}">
                <a16:creationId xmlns:a16="http://schemas.microsoft.com/office/drawing/2014/main" id="{F2D696CD-361A-35A4-2496-F9A3455BFCC4}"/>
              </a:ext>
            </a:extLst>
          </p:cNvPr>
          <p:cNvSpPr txBox="1"/>
          <p:nvPr/>
        </p:nvSpPr>
        <p:spPr>
          <a:xfrm>
            <a:off x="6522967" y="1691060"/>
            <a:ext cx="5236990" cy="646331"/>
          </a:xfrm>
          <a:prstGeom prst="rect">
            <a:avLst/>
          </a:prstGeom>
          <a:noFill/>
        </p:spPr>
        <p:txBody>
          <a:bodyPr wrap="square" rtlCol="0">
            <a:spAutoFit/>
          </a:bodyPr>
          <a:lstStyle/>
          <a:p>
            <a:r>
              <a:rPr lang="en-US" altLang="ko-KR" sz="1200" b="1">
                <a:solidFill>
                  <a:schemeClr val="tx1">
                    <a:lumMod val="75000"/>
                    <a:lumOff val="25000"/>
                  </a:schemeClr>
                </a:solidFill>
                <a:cs typeface="Arial" panose="020B0604020202020204" pitchFamily="34" charset="0"/>
              </a:rPr>
              <a:t>You can simply impress your audience and add a unique zing and appeal to your Presentations. Get a modern PowerPoint  Presentation that is beautifully designed. </a:t>
            </a:r>
          </a:p>
        </p:txBody>
      </p:sp>
      <p:grpSp>
        <p:nvGrpSpPr>
          <p:cNvPr id="26" name="Group 93">
            <a:extLst>
              <a:ext uri="{FF2B5EF4-FFF2-40B4-BE49-F238E27FC236}">
                <a16:creationId xmlns:a16="http://schemas.microsoft.com/office/drawing/2014/main" id="{BD0F1056-A69D-626B-0E76-B07A15BB14C7}"/>
              </a:ext>
            </a:extLst>
          </p:cNvPr>
          <p:cNvGrpSpPr/>
          <p:nvPr/>
        </p:nvGrpSpPr>
        <p:grpSpPr>
          <a:xfrm>
            <a:off x="416924" y="3414165"/>
            <a:ext cx="4621615" cy="943888"/>
            <a:chOff x="-475010" y="1042169"/>
            <a:chExt cx="9543025" cy="943888"/>
          </a:xfrm>
        </p:grpSpPr>
        <p:sp>
          <p:nvSpPr>
            <p:cNvPr id="27" name="TextBox 22">
              <a:extLst>
                <a:ext uri="{FF2B5EF4-FFF2-40B4-BE49-F238E27FC236}">
                  <a16:creationId xmlns:a16="http://schemas.microsoft.com/office/drawing/2014/main" id="{8743C885-FE49-7F6C-9CF3-F80DB22600AB}"/>
                </a:ext>
              </a:extLst>
            </p:cNvPr>
            <p:cNvSpPr txBox="1"/>
            <p:nvPr/>
          </p:nvSpPr>
          <p:spPr>
            <a:xfrm>
              <a:off x="-475010" y="1042169"/>
              <a:ext cx="3859356" cy="307777"/>
            </a:xfrm>
            <a:prstGeom prst="rect">
              <a:avLst/>
            </a:prstGeom>
            <a:noFill/>
          </p:spPr>
          <p:txBody>
            <a:bodyPr wrap="square" rtlCol="0" anchor="ctr">
              <a:spAutoFit/>
            </a:bodyPr>
            <a:lstStyle/>
            <a:p>
              <a:r>
                <a:rPr lang="en-US" altLang="ko-KR" sz="1400" b="1" dirty="0">
                  <a:solidFill>
                    <a:srgbClr val="E70219"/>
                  </a:solidFill>
                  <a:cs typeface="Arial" panose="020B0604020202020204" pitchFamily="34" charset="0"/>
                </a:rPr>
                <a:t>Content Here</a:t>
              </a:r>
              <a:endParaRPr lang="ko-KR" altLang="en-US" sz="1400" b="1" dirty="0">
                <a:solidFill>
                  <a:srgbClr val="E70219"/>
                </a:solidFill>
                <a:cs typeface="Arial" panose="020B0604020202020204" pitchFamily="34" charset="0"/>
              </a:endParaRPr>
            </a:p>
          </p:txBody>
        </p:sp>
        <p:sp>
          <p:nvSpPr>
            <p:cNvPr id="28" name="TextBox 23">
              <a:extLst>
                <a:ext uri="{FF2B5EF4-FFF2-40B4-BE49-F238E27FC236}">
                  <a16:creationId xmlns:a16="http://schemas.microsoft.com/office/drawing/2014/main" id="{3ADF08D8-8588-C32E-F707-CCCCFE89EEC2}"/>
                </a:ext>
              </a:extLst>
            </p:cNvPr>
            <p:cNvSpPr txBox="1"/>
            <p:nvPr/>
          </p:nvSpPr>
          <p:spPr>
            <a:xfrm>
              <a:off x="-460975" y="1339726"/>
              <a:ext cx="9528990" cy="646331"/>
            </a:xfrm>
            <a:prstGeom prst="rect">
              <a:avLst/>
            </a:prstGeom>
            <a:noFill/>
          </p:spPr>
          <p:txBody>
            <a:bodyPr wrap="square" rtlCol="0">
              <a:spAutoFit/>
            </a:bodyPr>
            <a:lstStyle/>
            <a:p>
              <a:r>
                <a:rPr lang="en-US" altLang="ko-KR" sz="1200">
                  <a:solidFill>
                    <a:schemeClr val="tx1">
                      <a:lumMod val="75000"/>
                      <a:lumOff val="25000"/>
                    </a:schemeClr>
                  </a:solidFill>
                  <a:cs typeface="Arial" panose="020B0604020202020204" pitchFamily="34" charset="0"/>
                </a:rPr>
                <a:t>You can simply impress your audience and add a unique zing. I hope and I believe that this Template will your Time, Money and Reputation. Easy to change colors, photos and Text. </a:t>
              </a:r>
            </a:p>
          </p:txBody>
        </p:sp>
      </p:grpSp>
      <p:sp>
        <p:nvSpPr>
          <p:cNvPr id="29" name="TextBox 30">
            <a:extLst>
              <a:ext uri="{FF2B5EF4-FFF2-40B4-BE49-F238E27FC236}">
                <a16:creationId xmlns:a16="http://schemas.microsoft.com/office/drawing/2014/main" id="{DFDA8638-AFE5-EDC6-4F68-18DA1390F219}"/>
              </a:ext>
            </a:extLst>
          </p:cNvPr>
          <p:cNvSpPr txBox="1"/>
          <p:nvPr/>
        </p:nvSpPr>
        <p:spPr>
          <a:xfrm>
            <a:off x="5279943" y="2410420"/>
            <a:ext cx="6499064" cy="1200329"/>
          </a:xfrm>
          <a:prstGeom prst="rect">
            <a:avLst/>
          </a:prstGeom>
          <a:noFill/>
        </p:spPr>
        <p:txBody>
          <a:bodyPr wrap="square" rtlCol="0">
            <a:spAutoFit/>
          </a:bodyPr>
          <a:lstStyle/>
          <a:p>
            <a:r>
              <a:rPr lang="en-US" altLang="ko-KR" sz="1200" dirty="0">
                <a:solidFill>
                  <a:schemeClr val="tx1">
                    <a:lumMod val="75000"/>
                    <a:lumOff val="25000"/>
                  </a:schemeClr>
                </a:solidFill>
                <a:cs typeface="Arial" panose="020B0604020202020204" pitchFamily="34" charset="0"/>
              </a:rPr>
              <a:t>You can simply impress your audience and add a unique zing and appeal to your Presentations. Get a modern PowerPoint  Presentation that is beautifully designed. </a:t>
            </a:r>
            <a:r>
              <a:rPr lang="en-US" altLang="ko-KR" sz="1200" dirty="0">
                <a:solidFill>
                  <a:schemeClr val="tx1">
                    <a:lumMod val="65000"/>
                    <a:lumOff val="35000"/>
                  </a:schemeClr>
                </a:solidFill>
                <a:cs typeface="Arial" panose="020B0604020202020204" pitchFamily="34" charset="0"/>
              </a:rPr>
              <a:t>Easy to change colors, photos and Text. </a:t>
            </a:r>
            <a:r>
              <a:rPr lang="en-US" altLang="ko-KR" sz="1200" dirty="0">
                <a:solidFill>
                  <a:schemeClr val="tx1">
                    <a:lumMod val="75000"/>
                    <a:lumOff val="25000"/>
                  </a:schemeClr>
                </a:solidFill>
                <a:cs typeface="Arial" panose="020B0604020202020204" pitchFamily="34" charset="0"/>
              </a:rPr>
              <a:t>I hope and I believe that this Template will your Time, Money and Reputation. Easy to change colors, photos and Text. Get a modern PowerPoint  Presentation</a:t>
            </a:r>
          </a:p>
          <a:p>
            <a:r>
              <a:rPr lang="en-US" altLang="ko-KR" sz="1200" dirty="0">
                <a:solidFill>
                  <a:schemeClr val="tx1">
                    <a:lumMod val="75000"/>
                    <a:lumOff val="25000"/>
                  </a:schemeClr>
                </a:solidFill>
                <a:cs typeface="Arial" panose="020B0604020202020204" pitchFamily="34" charset="0"/>
              </a:rPr>
              <a:t>that is beautifully designed. </a:t>
            </a:r>
          </a:p>
        </p:txBody>
      </p:sp>
      <p:sp>
        <p:nvSpPr>
          <p:cNvPr id="30" name="TextBox 32">
            <a:extLst>
              <a:ext uri="{FF2B5EF4-FFF2-40B4-BE49-F238E27FC236}">
                <a16:creationId xmlns:a16="http://schemas.microsoft.com/office/drawing/2014/main" id="{AB2DD737-37D5-6B67-74B4-758B8D7AAC92}"/>
              </a:ext>
            </a:extLst>
          </p:cNvPr>
          <p:cNvSpPr txBox="1"/>
          <p:nvPr/>
        </p:nvSpPr>
        <p:spPr>
          <a:xfrm>
            <a:off x="396240" y="2536119"/>
            <a:ext cx="4261157"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anose="020B0604020202020204" pitchFamily="34" charset="0"/>
              </a:rPr>
              <a:t>Example Text : Get a modern PowerPoint  Presentation that is beautifully designed. I hope and I believe that this Template will your Time, Money and Reputation. </a:t>
            </a:r>
          </a:p>
        </p:txBody>
      </p:sp>
      <p:sp>
        <p:nvSpPr>
          <p:cNvPr id="31" name="Google Shape;428;p28">
            <a:extLst>
              <a:ext uri="{FF2B5EF4-FFF2-40B4-BE49-F238E27FC236}">
                <a16:creationId xmlns:a16="http://schemas.microsoft.com/office/drawing/2014/main" id="{7819A33B-C12F-6600-BC80-0F9BBBFAE59A}"/>
              </a:ext>
            </a:extLst>
          </p:cNvPr>
          <p:cNvSpPr txBox="1"/>
          <p:nvPr/>
        </p:nvSpPr>
        <p:spPr>
          <a:xfrm>
            <a:off x="114300" y="1769781"/>
            <a:ext cx="3861892" cy="956079"/>
          </a:xfrm>
          <a:prstGeom prst="rect">
            <a:avLst/>
          </a:prstGeom>
          <a:noFill/>
          <a:ln cap="flat">
            <a:noFill/>
          </a:ln>
        </p:spPr>
        <p:txBody>
          <a:bodyPr vert="horz" wrap="square" lIns="0" tIns="0" rIns="0" bIns="0" anchor="ctr" anchorCtr="1" compatLnSpc="1">
            <a:noAutofit/>
          </a:bodyPr>
          <a:lstStyle/>
          <a:p>
            <a:pPr algn="ctr" defTabSz="1219170">
              <a:defRPr sz="1800" b="0" i="0" u="none" strike="noStrike" kern="0" cap="none" spc="0" baseline="0">
                <a:solidFill>
                  <a:srgbClr val="000000"/>
                </a:solidFill>
                <a:uFillTx/>
              </a:defRPr>
            </a:pPr>
            <a:r>
              <a:rPr lang="es-MX" sz="4400" b="1" kern="0" dirty="0">
                <a:solidFill>
                  <a:srgbClr val="E70219"/>
                </a:solidFill>
                <a:latin typeface="Agency FB" panose="020B0503020202020204" pitchFamily="34" charset="0"/>
                <a:ea typeface="Poppins"/>
                <a:cs typeface="Poppins"/>
              </a:rPr>
              <a:t>ROME </a:t>
            </a:r>
            <a:r>
              <a:rPr lang="es-MX" sz="4400" b="1" kern="0" dirty="0">
                <a:solidFill>
                  <a:srgbClr val="2A7F28"/>
                </a:solidFill>
                <a:latin typeface="Agency FB" panose="020B0503020202020204" pitchFamily="34" charset="0"/>
                <a:ea typeface="Poppins"/>
                <a:cs typeface="Poppins"/>
              </a:rPr>
              <a:t>COLISEUM</a:t>
            </a:r>
            <a:endParaRPr lang="es-PE" sz="4400" b="1" kern="0" dirty="0">
              <a:solidFill>
                <a:srgbClr val="2A7F28"/>
              </a:solidFill>
              <a:latin typeface="Agency FB" panose="020B0503020202020204" pitchFamily="34" charset="0"/>
              <a:ea typeface="Poppins"/>
              <a:cs typeface="Poppins"/>
            </a:endParaRPr>
          </a:p>
        </p:txBody>
      </p:sp>
      <p:sp>
        <p:nvSpPr>
          <p:cNvPr id="32" name="TextBox 22">
            <a:extLst>
              <a:ext uri="{FF2B5EF4-FFF2-40B4-BE49-F238E27FC236}">
                <a16:creationId xmlns:a16="http://schemas.microsoft.com/office/drawing/2014/main" id="{4D070B6F-DFEB-2EF4-567B-0AB4D04394AD}"/>
              </a:ext>
            </a:extLst>
          </p:cNvPr>
          <p:cNvSpPr txBox="1"/>
          <p:nvPr/>
        </p:nvSpPr>
        <p:spPr>
          <a:xfrm>
            <a:off x="1581150" y="229765"/>
            <a:ext cx="10668000" cy="769441"/>
          </a:xfrm>
          <a:prstGeom prst="rect">
            <a:avLst/>
          </a:prstGeom>
          <a:noFill/>
        </p:spPr>
        <p:txBody>
          <a:bodyPr wrap="square" rtlCol="0" anchor="ctr">
            <a:spAutoFit/>
          </a:bodyPr>
          <a:lstStyle/>
          <a:p>
            <a:r>
              <a:rPr lang="en-US" altLang="ko-KR" sz="4400" b="1" dirty="0">
                <a:solidFill>
                  <a:schemeClr val="tx1">
                    <a:lumMod val="65000"/>
                    <a:lumOff val="35000"/>
                  </a:schemeClr>
                </a:solidFill>
                <a:latin typeface="+mj-lt"/>
                <a:cs typeface="Arial" pitchFamily="34" charset="0"/>
              </a:rPr>
              <a:t>THE BEST SEASONS TO </a:t>
            </a:r>
            <a:r>
              <a:rPr lang="en-US" altLang="ko-KR" sz="4400" b="1" dirty="0">
                <a:solidFill>
                  <a:srgbClr val="EA1C24"/>
                </a:solidFill>
                <a:latin typeface="+mj-lt"/>
                <a:cs typeface="Arial" pitchFamily="34" charset="0"/>
              </a:rPr>
              <a:t>VISIT</a:t>
            </a:r>
            <a:endParaRPr lang="ko-KR" altLang="en-US" sz="4400" b="1" dirty="0">
              <a:solidFill>
                <a:srgbClr val="EA1C24"/>
              </a:solidFill>
              <a:latin typeface="+mj-lt"/>
              <a:cs typeface="Arial" pitchFamily="34" charset="0"/>
            </a:endParaRPr>
          </a:p>
        </p:txBody>
      </p:sp>
      <p:sp>
        <p:nvSpPr>
          <p:cNvPr id="33" name="TextBox 7">
            <a:extLst>
              <a:ext uri="{FF2B5EF4-FFF2-40B4-BE49-F238E27FC236}">
                <a16:creationId xmlns:a16="http://schemas.microsoft.com/office/drawing/2014/main" id="{B3B4F603-9674-AF95-847A-570003A191C9}"/>
              </a:ext>
            </a:extLst>
          </p:cNvPr>
          <p:cNvSpPr txBox="1"/>
          <p:nvPr/>
        </p:nvSpPr>
        <p:spPr>
          <a:xfrm>
            <a:off x="1637389" y="975335"/>
            <a:ext cx="2310563" cy="307777"/>
          </a:xfrm>
          <a:prstGeom prst="rect">
            <a:avLst/>
          </a:prstGeom>
          <a:noFill/>
        </p:spPr>
        <p:txBody>
          <a:bodyPr wrap="square" rtlCol="0">
            <a:spAutoFit/>
          </a:bodyPr>
          <a:lstStyle/>
          <a:p>
            <a:pPr algn="r"/>
            <a:r>
              <a:rPr lang="en-US" altLang="ko-KR" sz="1400" dirty="0">
                <a:solidFill>
                  <a:schemeClr val="tx1">
                    <a:lumMod val="95000"/>
                    <a:lumOff val="5000"/>
                  </a:schemeClr>
                </a:solidFill>
                <a:cs typeface="Arial" pitchFamily="34" charset="0"/>
              </a:rPr>
              <a:t>INSERT YOUR SUBTITLE</a:t>
            </a:r>
          </a:p>
        </p:txBody>
      </p:sp>
      <p:grpSp>
        <p:nvGrpSpPr>
          <p:cNvPr id="34" name="Google Shape;135;p12">
            <a:extLst>
              <a:ext uri="{FF2B5EF4-FFF2-40B4-BE49-F238E27FC236}">
                <a16:creationId xmlns:a16="http://schemas.microsoft.com/office/drawing/2014/main" id="{1611813D-E697-CA04-1D6A-2F4B440D2DC2}"/>
              </a:ext>
            </a:extLst>
          </p:cNvPr>
          <p:cNvGrpSpPr/>
          <p:nvPr/>
        </p:nvGrpSpPr>
        <p:grpSpPr>
          <a:xfrm>
            <a:off x="-313691" y="-18375"/>
            <a:ext cx="1845822" cy="2209125"/>
            <a:chOff x="-313691" y="-18375"/>
            <a:chExt cx="1367790" cy="1637005"/>
          </a:xfrm>
        </p:grpSpPr>
        <p:sp>
          <p:nvSpPr>
            <p:cNvPr id="35" name="Google Shape;136;p12">
              <a:extLst>
                <a:ext uri="{FF2B5EF4-FFF2-40B4-BE49-F238E27FC236}">
                  <a16:creationId xmlns:a16="http://schemas.microsoft.com/office/drawing/2014/main" id="{CEFB6C47-2A08-2338-5FD3-7871AB5CF489}"/>
                </a:ext>
              </a:extLst>
            </p:cNvPr>
            <p:cNvSpPr/>
            <p:nvPr/>
          </p:nvSpPr>
          <p:spPr>
            <a:xfrm>
              <a:off x="-313691" y="813730"/>
              <a:ext cx="754800" cy="804900"/>
            </a:xfrm>
            <a:prstGeom prst="parallelogram">
              <a:avLst>
                <a:gd name="adj" fmla="val 59001"/>
              </a:avLst>
            </a:prstGeom>
            <a:gradFill>
              <a:gsLst>
                <a:gs pos="0">
                  <a:srgbClr val="2A7F28"/>
                </a:gs>
                <a:gs pos="100000">
                  <a:srgbClr val="33942B"/>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37;p12">
              <a:extLst>
                <a:ext uri="{FF2B5EF4-FFF2-40B4-BE49-F238E27FC236}">
                  <a16:creationId xmlns:a16="http://schemas.microsoft.com/office/drawing/2014/main" id="{7A3C2906-232B-5886-6AA7-53BDC39E946E}"/>
                </a:ext>
              </a:extLst>
            </p:cNvPr>
            <p:cNvSpPr/>
            <p:nvPr/>
          </p:nvSpPr>
          <p:spPr>
            <a:xfrm>
              <a:off x="53899" y="237925"/>
              <a:ext cx="1000200" cy="1066800"/>
            </a:xfrm>
            <a:prstGeom prst="parallelogram">
              <a:avLst>
                <a:gd name="adj" fmla="val 59001"/>
              </a:avLst>
            </a:prstGeom>
            <a:gradFill>
              <a:gsLst>
                <a:gs pos="0">
                  <a:srgbClr val="EA1C24"/>
                </a:gs>
                <a:gs pos="100000">
                  <a:srgbClr val="F92231">
                    <a:alpha val="3400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38;p12">
              <a:extLst>
                <a:ext uri="{FF2B5EF4-FFF2-40B4-BE49-F238E27FC236}">
                  <a16:creationId xmlns:a16="http://schemas.microsoft.com/office/drawing/2014/main" id="{7EDC99AB-8983-2A0F-53B3-0B012345E94F}"/>
                </a:ext>
              </a:extLst>
            </p:cNvPr>
            <p:cNvSpPr/>
            <p:nvPr/>
          </p:nvSpPr>
          <p:spPr>
            <a:xfrm>
              <a:off x="304107" y="-18375"/>
              <a:ext cx="420900" cy="449100"/>
            </a:xfrm>
            <a:prstGeom prst="parallelogram">
              <a:avLst>
                <a:gd name="adj" fmla="val 59001"/>
              </a:avLst>
            </a:prstGeom>
            <a:gradFill>
              <a:gsLst>
                <a:gs pos="0">
                  <a:srgbClr val="2A7F28"/>
                </a:gs>
                <a:gs pos="100000">
                  <a:srgbClr val="EA1C24"/>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 name="Elipse 37">
            <a:extLst>
              <a:ext uri="{FF2B5EF4-FFF2-40B4-BE49-F238E27FC236}">
                <a16:creationId xmlns:a16="http://schemas.microsoft.com/office/drawing/2014/main" id="{B461A823-A894-4729-1380-602FEDBF5DAC}"/>
              </a:ext>
            </a:extLst>
          </p:cNvPr>
          <p:cNvSpPr/>
          <p:nvPr/>
        </p:nvSpPr>
        <p:spPr>
          <a:xfrm>
            <a:off x="10870200" y="278164"/>
            <a:ext cx="940680" cy="940680"/>
          </a:xfrm>
          <a:prstGeom prst="ellipse">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22297270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a:extLst>
              <a:ext uri="{FF2B5EF4-FFF2-40B4-BE49-F238E27FC236}">
                <a16:creationId xmlns:a16="http://schemas.microsoft.com/office/drawing/2014/main" id="{DD5E1055-66E5-FD68-A9B5-1C91B88B29D5}"/>
              </a:ext>
            </a:extLst>
          </p:cNvPr>
          <p:cNvGrpSpPr/>
          <p:nvPr/>
        </p:nvGrpSpPr>
        <p:grpSpPr>
          <a:xfrm>
            <a:off x="3900197" y="1836672"/>
            <a:ext cx="4391607" cy="2581315"/>
            <a:chOff x="649653" y="906503"/>
            <a:chExt cx="7693935" cy="4522368"/>
          </a:xfrm>
          <a:solidFill>
            <a:schemeClr val="bg1">
              <a:lumMod val="85000"/>
            </a:schemeClr>
          </a:solidFill>
        </p:grpSpPr>
        <p:grpSp>
          <p:nvGrpSpPr>
            <p:cNvPr id="3" name="Group 5">
              <a:extLst>
                <a:ext uri="{FF2B5EF4-FFF2-40B4-BE49-F238E27FC236}">
                  <a16:creationId xmlns:a16="http://schemas.microsoft.com/office/drawing/2014/main" id="{0750EB30-CEF4-883B-2FE4-06DFC312CED9}"/>
                </a:ext>
              </a:extLst>
            </p:cNvPr>
            <p:cNvGrpSpPr/>
            <p:nvPr/>
          </p:nvGrpSpPr>
          <p:grpSpPr>
            <a:xfrm>
              <a:off x="1686840" y="906503"/>
              <a:ext cx="1330961" cy="4404407"/>
              <a:chOff x="1962632" y="587923"/>
              <a:chExt cx="1606908" cy="5692842"/>
            </a:xfrm>
            <a:grpFill/>
          </p:grpSpPr>
          <p:sp>
            <p:nvSpPr>
              <p:cNvPr id="10" name="Freeform 12">
                <a:extLst>
                  <a:ext uri="{FF2B5EF4-FFF2-40B4-BE49-F238E27FC236}">
                    <a16:creationId xmlns:a16="http://schemas.microsoft.com/office/drawing/2014/main" id="{71677D9A-8F4F-7B2D-D702-0984842F466E}"/>
                  </a:ext>
                </a:extLst>
              </p:cNvPr>
              <p:cNvSpPr/>
              <p:nvPr/>
            </p:nvSpPr>
            <p:spPr>
              <a:xfrm>
                <a:off x="2733332" y="5823624"/>
                <a:ext cx="372189" cy="457141"/>
              </a:xfrm>
              <a:custGeom>
                <a:avLst/>
                <a:gdLst>
                  <a:gd name="connsiteX0" fmla="*/ 295625 w 372189"/>
                  <a:gd name="connsiteY0" fmla="*/ 926 h 457140"/>
                  <a:gd name="connsiteX1" fmla="*/ 147988 w 372189"/>
                  <a:gd name="connsiteY1" fmla="*/ 53313 h 457140"/>
                  <a:gd name="connsiteX2" fmla="*/ 114650 w 372189"/>
                  <a:gd name="connsiteY2" fmla="*/ 91413 h 457140"/>
                  <a:gd name="connsiteX3" fmla="*/ 100363 w 372189"/>
                  <a:gd name="connsiteY3" fmla="*/ 134276 h 457140"/>
                  <a:gd name="connsiteX4" fmla="*/ 67025 w 372189"/>
                  <a:gd name="connsiteY4" fmla="*/ 181901 h 457140"/>
                  <a:gd name="connsiteX5" fmla="*/ 81313 w 372189"/>
                  <a:gd name="connsiteY5" fmla="*/ 239051 h 457140"/>
                  <a:gd name="connsiteX6" fmla="*/ 57500 w 372189"/>
                  <a:gd name="connsiteY6" fmla="*/ 286676 h 457140"/>
                  <a:gd name="connsiteX7" fmla="*/ 38450 w 372189"/>
                  <a:gd name="connsiteY7" fmla="*/ 310488 h 457140"/>
                  <a:gd name="connsiteX8" fmla="*/ 24163 w 372189"/>
                  <a:gd name="connsiteY8" fmla="*/ 348588 h 457140"/>
                  <a:gd name="connsiteX9" fmla="*/ 5113 w 372189"/>
                  <a:gd name="connsiteY9" fmla="*/ 391451 h 457140"/>
                  <a:gd name="connsiteX10" fmla="*/ 14638 w 372189"/>
                  <a:gd name="connsiteY10" fmla="*/ 453363 h 457140"/>
                  <a:gd name="connsiteX11" fmla="*/ 152750 w 372189"/>
                  <a:gd name="connsiteY11" fmla="*/ 448601 h 457140"/>
                  <a:gd name="connsiteX12" fmla="*/ 276575 w 372189"/>
                  <a:gd name="connsiteY12" fmla="*/ 434313 h 457140"/>
                  <a:gd name="connsiteX13" fmla="*/ 333725 w 372189"/>
                  <a:gd name="connsiteY13" fmla="*/ 391451 h 457140"/>
                  <a:gd name="connsiteX14" fmla="*/ 338488 w 372189"/>
                  <a:gd name="connsiteY14" fmla="*/ 320013 h 457140"/>
                  <a:gd name="connsiteX15" fmla="*/ 357538 w 372189"/>
                  <a:gd name="connsiteY15" fmla="*/ 339063 h 457140"/>
                  <a:gd name="connsiteX16" fmla="*/ 371825 w 372189"/>
                  <a:gd name="connsiteY16" fmla="*/ 310488 h 457140"/>
                  <a:gd name="connsiteX17" fmla="*/ 367063 w 372189"/>
                  <a:gd name="connsiteY17" fmla="*/ 229526 h 457140"/>
                  <a:gd name="connsiteX18" fmla="*/ 357538 w 372189"/>
                  <a:gd name="connsiteY18" fmla="*/ 177138 h 457140"/>
                  <a:gd name="connsiteX19" fmla="*/ 343250 w 372189"/>
                  <a:gd name="connsiteY19" fmla="*/ 100938 h 457140"/>
                  <a:gd name="connsiteX20" fmla="*/ 295625 w 372189"/>
                  <a:gd name="connsiteY20" fmla="*/ 926 h 457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72189" h="457140">
                    <a:moveTo>
                      <a:pt x="295625" y="926"/>
                    </a:moveTo>
                    <a:cubicBezTo>
                      <a:pt x="263081" y="-7012"/>
                      <a:pt x="178150" y="38232"/>
                      <a:pt x="147988" y="53313"/>
                    </a:cubicBezTo>
                    <a:cubicBezTo>
                      <a:pt x="117826" y="68394"/>
                      <a:pt x="122587" y="77919"/>
                      <a:pt x="114650" y="91413"/>
                    </a:cubicBezTo>
                    <a:cubicBezTo>
                      <a:pt x="106713" y="104907"/>
                      <a:pt x="108300" y="119195"/>
                      <a:pt x="100363" y="134276"/>
                    </a:cubicBezTo>
                    <a:cubicBezTo>
                      <a:pt x="92425" y="149357"/>
                      <a:pt x="70200" y="164439"/>
                      <a:pt x="67025" y="181901"/>
                    </a:cubicBezTo>
                    <a:cubicBezTo>
                      <a:pt x="63850" y="199364"/>
                      <a:pt x="82900" y="221589"/>
                      <a:pt x="81313" y="239051"/>
                    </a:cubicBezTo>
                    <a:cubicBezTo>
                      <a:pt x="79726" y="256513"/>
                      <a:pt x="64644" y="274770"/>
                      <a:pt x="57500" y="286676"/>
                    </a:cubicBezTo>
                    <a:cubicBezTo>
                      <a:pt x="50356" y="298582"/>
                      <a:pt x="44006" y="300169"/>
                      <a:pt x="38450" y="310488"/>
                    </a:cubicBezTo>
                    <a:cubicBezTo>
                      <a:pt x="32894" y="320807"/>
                      <a:pt x="29719" y="335094"/>
                      <a:pt x="24163" y="348588"/>
                    </a:cubicBezTo>
                    <a:cubicBezTo>
                      <a:pt x="18607" y="362082"/>
                      <a:pt x="6700" y="373989"/>
                      <a:pt x="5113" y="391451"/>
                    </a:cubicBezTo>
                    <a:cubicBezTo>
                      <a:pt x="3526" y="408913"/>
                      <a:pt x="-9968" y="443838"/>
                      <a:pt x="14638" y="453363"/>
                    </a:cubicBezTo>
                    <a:cubicBezTo>
                      <a:pt x="39244" y="462888"/>
                      <a:pt x="109094" y="451776"/>
                      <a:pt x="152750" y="448601"/>
                    </a:cubicBezTo>
                    <a:cubicBezTo>
                      <a:pt x="196406" y="445426"/>
                      <a:pt x="246413" y="443838"/>
                      <a:pt x="276575" y="434313"/>
                    </a:cubicBezTo>
                    <a:cubicBezTo>
                      <a:pt x="306737" y="424788"/>
                      <a:pt x="323406" y="410501"/>
                      <a:pt x="333725" y="391451"/>
                    </a:cubicBezTo>
                    <a:cubicBezTo>
                      <a:pt x="344044" y="372401"/>
                      <a:pt x="334519" y="328744"/>
                      <a:pt x="338488" y="320013"/>
                    </a:cubicBezTo>
                    <a:cubicBezTo>
                      <a:pt x="342457" y="311282"/>
                      <a:pt x="351982" y="340650"/>
                      <a:pt x="357538" y="339063"/>
                    </a:cubicBezTo>
                    <a:cubicBezTo>
                      <a:pt x="363094" y="337476"/>
                      <a:pt x="370238" y="328744"/>
                      <a:pt x="371825" y="310488"/>
                    </a:cubicBezTo>
                    <a:cubicBezTo>
                      <a:pt x="373413" y="292232"/>
                      <a:pt x="369444" y="251751"/>
                      <a:pt x="367063" y="229526"/>
                    </a:cubicBezTo>
                    <a:cubicBezTo>
                      <a:pt x="364682" y="207301"/>
                      <a:pt x="361507" y="198569"/>
                      <a:pt x="357538" y="177138"/>
                    </a:cubicBezTo>
                    <a:cubicBezTo>
                      <a:pt x="353569" y="155707"/>
                      <a:pt x="353569" y="130307"/>
                      <a:pt x="343250" y="100938"/>
                    </a:cubicBezTo>
                    <a:cubicBezTo>
                      <a:pt x="332931" y="71569"/>
                      <a:pt x="328169" y="8864"/>
                      <a:pt x="295625" y="92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a:t> </a:t>
                </a:r>
                <a:endParaRPr lang="ko-KR" altLang="en-US"/>
              </a:p>
            </p:txBody>
          </p:sp>
          <p:sp>
            <p:nvSpPr>
              <p:cNvPr id="11" name="Freeform 13">
                <a:extLst>
                  <a:ext uri="{FF2B5EF4-FFF2-40B4-BE49-F238E27FC236}">
                    <a16:creationId xmlns:a16="http://schemas.microsoft.com/office/drawing/2014/main" id="{83ADE1A9-C8B1-228A-D5B1-ED41F75D1B72}"/>
                  </a:ext>
                </a:extLst>
              </p:cNvPr>
              <p:cNvSpPr/>
              <p:nvPr/>
            </p:nvSpPr>
            <p:spPr>
              <a:xfrm>
                <a:off x="2355315" y="5349411"/>
                <a:ext cx="349373" cy="622775"/>
              </a:xfrm>
              <a:custGeom>
                <a:avLst/>
                <a:gdLst>
                  <a:gd name="connsiteX0" fmla="*/ 245016 w 349372"/>
                  <a:gd name="connsiteY0" fmla="*/ 3649 h 622774"/>
                  <a:gd name="connsiteX1" fmla="*/ 325979 w 349372"/>
                  <a:gd name="connsiteY1" fmla="*/ 32224 h 622774"/>
                  <a:gd name="connsiteX2" fmla="*/ 345029 w 349372"/>
                  <a:gd name="connsiteY2" fmla="*/ 136999 h 622774"/>
                  <a:gd name="connsiteX3" fmla="*/ 345029 w 349372"/>
                  <a:gd name="connsiteY3" fmla="*/ 160812 h 622774"/>
                  <a:gd name="connsiteX4" fmla="*/ 297404 w 349372"/>
                  <a:gd name="connsiteY4" fmla="*/ 251299 h 622774"/>
                  <a:gd name="connsiteX5" fmla="*/ 283116 w 349372"/>
                  <a:gd name="connsiteY5" fmla="*/ 256062 h 622774"/>
                  <a:gd name="connsiteX6" fmla="*/ 273591 w 349372"/>
                  <a:gd name="connsiteY6" fmla="*/ 313212 h 622774"/>
                  <a:gd name="connsiteX7" fmla="*/ 273591 w 349372"/>
                  <a:gd name="connsiteY7" fmla="*/ 360837 h 622774"/>
                  <a:gd name="connsiteX8" fmla="*/ 278354 w 349372"/>
                  <a:gd name="connsiteY8" fmla="*/ 413224 h 622774"/>
                  <a:gd name="connsiteX9" fmla="*/ 259304 w 349372"/>
                  <a:gd name="connsiteY9" fmla="*/ 498949 h 622774"/>
                  <a:gd name="connsiteX10" fmla="*/ 235491 w 349372"/>
                  <a:gd name="connsiteY10" fmla="*/ 551337 h 622774"/>
                  <a:gd name="connsiteX11" fmla="*/ 168816 w 349372"/>
                  <a:gd name="connsiteY11" fmla="*/ 598962 h 622774"/>
                  <a:gd name="connsiteX12" fmla="*/ 92616 w 349372"/>
                  <a:gd name="connsiteY12" fmla="*/ 622774 h 622774"/>
                  <a:gd name="connsiteX13" fmla="*/ 21179 w 349372"/>
                  <a:gd name="connsiteY13" fmla="*/ 598962 h 622774"/>
                  <a:gd name="connsiteX14" fmla="*/ 2129 w 349372"/>
                  <a:gd name="connsiteY14" fmla="*/ 556099 h 622774"/>
                  <a:gd name="connsiteX15" fmla="*/ 6891 w 349372"/>
                  <a:gd name="connsiteY15" fmla="*/ 465612 h 622774"/>
                  <a:gd name="connsiteX16" fmla="*/ 59279 w 349372"/>
                  <a:gd name="connsiteY16" fmla="*/ 346549 h 622774"/>
                  <a:gd name="connsiteX17" fmla="*/ 106904 w 349372"/>
                  <a:gd name="connsiteY17" fmla="*/ 227487 h 622774"/>
                  <a:gd name="connsiteX18" fmla="*/ 130716 w 349372"/>
                  <a:gd name="connsiteY18" fmla="*/ 151287 h 622774"/>
                  <a:gd name="connsiteX19" fmla="*/ 168816 w 349372"/>
                  <a:gd name="connsiteY19" fmla="*/ 17937 h 622774"/>
                  <a:gd name="connsiteX20" fmla="*/ 245016 w 349372"/>
                  <a:gd name="connsiteY20" fmla="*/ 3649 h 622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9372" h="622774">
                    <a:moveTo>
                      <a:pt x="245016" y="3649"/>
                    </a:moveTo>
                    <a:cubicBezTo>
                      <a:pt x="271210" y="6030"/>
                      <a:pt x="309310" y="9999"/>
                      <a:pt x="325979" y="32224"/>
                    </a:cubicBezTo>
                    <a:cubicBezTo>
                      <a:pt x="342648" y="54449"/>
                      <a:pt x="341854" y="115568"/>
                      <a:pt x="345029" y="136999"/>
                    </a:cubicBezTo>
                    <a:cubicBezTo>
                      <a:pt x="348204" y="158430"/>
                      <a:pt x="352966" y="141762"/>
                      <a:pt x="345029" y="160812"/>
                    </a:cubicBezTo>
                    <a:cubicBezTo>
                      <a:pt x="337092" y="179862"/>
                      <a:pt x="307723" y="235424"/>
                      <a:pt x="297404" y="251299"/>
                    </a:cubicBezTo>
                    <a:cubicBezTo>
                      <a:pt x="287085" y="267174"/>
                      <a:pt x="287085" y="245743"/>
                      <a:pt x="283116" y="256062"/>
                    </a:cubicBezTo>
                    <a:cubicBezTo>
                      <a:pt x="279147" y="266381"/>
                      <a:pt x="275178" y="295750"/>
                      <a:pt x="273591" y="313212"/>
                    </a:cubicBezTo>
                    <a:cubicBezTo>
                      <a:pt x="272004" y="330674"/>
                      <a:pt x="272797" y="344168"/>
                      <a:pt x="273591" y="360837"/>
                    </a:cubicBezTo>
                    <a:cubicBezTo>
                      <a:pt x="274385" y="377506"/>
                      <a:pt x="280735" y="390205"/>
                      <a:pt x="278354" y="413224"/>
                    </a:cubicBezTo>
                    <a:cubicBezTo>
                      <a:pt x="275973" y="436243"/>
                      <a:pt x="266448" y="475930"/>
                      <a:pt x="259304" y="498949"/>
                    </a:cubicBezTo>
                    <a:cubicBezTo>
                      <a:pt x="252160" y="521968"/>
                      <a:pt x="250572" y="534668"/>
                      <a:pt x="235491" y="551337"/>
                    </a:cubicBezTo>
                    <a:cubicBezTo>
                      <a:pt x="220410" y="568006"/>
                      <a:pt x="192628" y="587056"/>
                      <a:pt x="168816" y="598962"/>
                    </a:cubicBezTo>
                    <a:cubicBezTo>
                      <a:pt x="145004" y="610868"/>
                      <a:pt x="117222" y="622774"/>
                      <a:pt x="92616" y="622774"/>
                    </a:cubicBezTo>
                    <a:cubicBezTo>
                      <a:pt x="68010" y="622774"/>
                      <a:pt x="36260" y="610075"/>
                      <a:pt x="21179" y="598962"/>
                    </a:cubicBezTo>
                    <a:cubicBezTo>
                      <a:pt x="6098" y="587849"/>
                      <a:pt x="4510" y="578324"/>
                      <a:pt x="2129" y="556099"/>
                    </a:cubicBezTo>
                    <a:cubicBezTo>
                      <a:pt x="-252" y="533874"/>
                      <a:pt x="-2634" y="500537"/>
                      <a:pt x="6891" y="465612"/>
                    </a:cubicBezTo>
                    <a:cubicBezTo>
                      <a:pt x="16416" y="430687"/>
                      <a:pt x="42610" y="386236"/>
                      <a:pt x="59279" y="346549"/>
                    </a:cubicBezTo>
                    <a:cubicBezTo>
                      <a:pt x="75948" y="306862"/>
                      <a:pt x="94998" y="260031"/>
                      <a:pt x="106904" y="227487"/>
                    </a:cubicBezTo>
                    <a:cubicBezTo>
                      <a:pt x="118810" y="194943"/>
                      <a:pt x="120397" y="186212"/>
                      <a:pt x="130716" y="151287"/>
                    </a:cubicBezTo>
                    <a:cubicBezTo>
                      <a:pt x="141035" y="116362"/>
                      <a:pt x="150560" y="44131"/>
                      <a:pt x="168816" y="17937"/>
                    </a:cubicBezTo>
                    <a:cubicBezTo>
                      <a:pt x="187072" y="-8257"/>
                      <a:pt x="218822" y="1268"/>
                      <a:pt x="245016" y="364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Freeform 14">
                <a:extLst>
                  <a:ext uri="{FF2B5EF4-FFF2-40B4-BE49-F238E27FC236}">
                    <a16:creationId xmlns:a16="http://schemas.microsoft.com/office/drawing/2014/main" id="{38650138-A286-FBA7-397D-299EA140F035}"/>
                  </a:ext>
                </a:extLst>
              </p:cNvPr>
              <p:cNvSpPr/>
              <p:nvPr/>
            </p:nvSpPr>
            <p:spPr>
              <a:xfrm>
                <a:off x="2385753" y="3258510"/>
                <a:ext cx="987693" cy="2696468"/>
              </a:xfrm>
              <a:custGeom>
                <a:avLst/>
                <a:gdLst>
                  <a:gd name="connsiteX0" fmla="*/ 905141 w 987690"/>
                  <a:gd name="connsiteY0" fmla="*/ 46672 h 2696464"/>
                  <a:gd name="connsiteX1" fmla="*/ 786078 w 987690"/>
                  <a:gd name="connsiteY1" fmla="*/ 3810 h 2696464"/>
                  <a:gd name="connsiteX2" fmla="*/ 409841 w 987690"/>
                  <a:gd name="connsiteY2" fmla="*/ 8572 h 2696464"/>
                  <a:gd name="connsiteX3" fmla="*/ 166953 w 987690"/>
                  <a:gd name="connsiteY3" fmla="*/ 60960 h 2696464"/>
                  <a:gd name="connsiteX4" fmla="*/ 52653 w 987690"/>
                  <a:gd name="connsiteY4" fmla="*/ 137160 h 2696464"/>
                  <a:gd name="connsiteX5" fmla="*/ 28841 w 987690"/>
                  <a:gd name="connsiteY5" fmla="*/ 284797 h 2696464"/>
                  <a:gd name="connsiteX6" fmla="*/ 266 w 987690"/>
                  <a:gd name="connsiteY6" fmla="*/ 513397 h 2696464"/>
                  <a:gd name="connsiteX7" fmla="*/ 14553 w 987690"/>
                  <a:gd name="connsiteY7" fmla="*/ 589597 h 2696464"/>
                  <a:gd name="connsiteX8" fmla="*/ 14553 w 987690"/>
                  <a:gd name="connsiteY8" fmla="*/ 661035 h 2696464"/>
                  <a:gd name="connsiteX9" fmla="*/ 28841 w 987690"/>
                  <a:gd name="connsiteY9" fmla="*/ 761047 h 2696464"/>
                  <a:gd name="connsiteX10" fmla="*/ 38366 w 987690"/>
                  <a:gd name="connsiteY10" fmla="*/ 861060 h 2696464"/>
                  <a:gd name="connsiteX11" fmla="*/ 43128 w 987690"/>
                  <a:gd name="connsiteY11" fmla="*/ 956310 h 2696464"/>
                  <a:gd name="connsiteX12" fmla="*/ 52653 w 987690"/>
                  <a:gd name="connsiteY12" fmla="*/ 1046797 h 2696464"/>
                  <a:gd name="connsiteX13" fmla="*/ 38366 w 987690"/>
                  <a:gd name="connsiteY13" fmla="*/ 1122997 h 2696464"/>
                  <a:gd name="connsiteX14" fmla="*/ 66941 w 987690"/>
                  <a:gd name="connsiteY14" fmla="*/ 1175385 h 2696464"/>
                  <a:gd name="connsiteX15" fmla="*/ 76466 w 987690"/>
                  <a:gd name="connsiteY15" fmla="*/ 1265872 h 2696464"/>
                  <a:gd name="connsiteX16" fmla="*/ 43128 w 987690"/>
                  <a:gd name="connsiteY16" fmla="*/ 1389697 h 2696464"/>
                  <a:gd name="connsiteX17" fmla="*/ 47891 w 987690"/>
                  <a:gd name="connsiteY17" fmla="*/ 1442085 h 2696464"/>
                  <a:gd name="connsiteX18" fmla="*/ 28841 w 987690"/>
                  <a:gd name="connsiteY18" fmla="*/ 1537335 h 2696464"/>
                  <a:gd name="connsiteX19" fmla="*/ 19316 w 987690"/>
                  <a:gd name="connsiteY19" fmla="*/ 1642110 h 2696464"/>
                  <a:gd name="connsiteX20" fmla="*/ 38366 w 987690"/>
                  <a:gd name="connsiteY20" fmla="*/ 1780222 h 2696464"/>
                  <a:gd name="connsiteX21" fmla="*/ 38366 w 987690"/>
                  <a:gd name="connsiteY21" fmla="*/ 1942147 h 2696464"/>
                  <a:gd name="connsiteX22" fmla="*/ 52653 w 987690"/>
                  <a:gd name="connsiteY22" fmla="*/ 2042160 h 2696464"/>
                  <a:gd name="connsiteX23" fmla="*/ 43128 w 987690"/>
                  <a:gd name="connsiteY23" fmla="*/ 2085022 h 2696464"/>
                  <a:gd name="connsiteX24" fmla="*/ 76466 w 987690"/>
                  <a:gd name="connsiteY24" fmla="*/ 2189797 h 2696464"/>
                  <a:gd name="connsiteX25" fmla="*/ 109803 w 987690"/>
                  <a:gd name="connsiteY25" fmla="*/ 2299335 h 2696464"/>
                  <a:gd name="connsiteX26" fmla="*/ 166953 w 987690"/>
                  <a:gd name="connsiteY26" fmla="*/ 2337435 h 2696464"/>
                  <a:gd name="connsiteX27" fmla="*/ 243153 w 987690"/>
                  <a:gd name="connsiteY27" fmla="*/ 2246947 h 2696464"/>
                  <a:gd name="connsiteX28" fmla="*/ 300303 w 987690"/>
                  <a:gd name="connsiteY28" fmla="*/ 2142172 h 2696464"/>
                  <a:gd name="connsiteX29" fmla="*/ 295541 w 987690"/>
                  <a:gd name="connsiteY29" fmla="*/ 2032635 h 2696464"/>
                  <a:gd name="connsiteX30" fmla="*/ 319353 w 987690"/>
                  <a:gd name="connsiteY30" fmla="*/ 1842135 h 2696464"/>
                  <a:gd name="connsiteX31" fmla="*/ 328878 w 987690"/>
                  <a:gd name="connsiteY31" fmla="*/ 1723072 h 2696464"/>
                  <a:gd name="connsiteX32" fmla="*/ 328878 w 987690"/>
                  <a:gd name="connsiteY32" fmla="*/ 1604010 h 2696464"/>
                  <a:gd name="connsiteX33" fmla="*/ 343166 w 987690"/>
                  <a:gd name="connsiteY33" fmla="*/ 1503997 h 2696464"/>
                  <a:gd name="connsiteX34" fmla="*/ 362216 w 987690"/>
                  <a:gd name="connsiteY34" fmla="*/ 1475422 h 2696464"/>
                  <a:gd name="connsiteX35" fmla="*/ 366978 w 987690"/>
                  <a:gd name="connsiteY35" fmla="*/ 1432560 h 2696464"/>
                  <a:gd name="connsiteX36" fmla="*/ 381266 w 987690"/>
                  <a:gd name="connsiteY36" fmla="*/ 1418272 h 2696464"/>
                  <a:gd name="connsiteX37" fmla="*/ 362216 w 987690"/>
                  <a:gd name="connsiteY37" fmla="*/ 1337310 h 2696464"/>
                  <a:gd name="connsiteX38" fmla="*/ 390791 w 987690"/>
                  <a:gd name="connsiteY38" fmla="*/ 1237297 h 2696464"/>
                  <a:gd name="connsiteX39" fmla="*/ 419366 w 987690"/>
                  <a:gd name="connsiteY39" fmla="*/ 1199197 h 2696464"/>
                  <a:gd name="connsiteX40" fmla="*/ 419366 w 987690"/>
                  <a:gd name="connsiteY40" fmla="*/ 1046797 h 2696464"/>
                  <a:gd name="connsiteX41" fmla="*/ 438416 w 987690"/>
                  <a:gd name="connsiteY41" fmla="*/ 994410 h 2696464"/>
                  <a:gd name="connsiteX42" fmla="*/ 443178 w 987690"/>
                  <a:gd name="connsiteY42" fmla="*/ 899160 h 2696464"/>
                  <a:gd name="connsiteX43" fmla="*/ 462228 w 987690"/>
                  <a:gd name="connsiteY43" fmla="*/ 822960 h 2696464"/>
                  <a:gd name="connsiteX44" fmla="*/ 481278 w 987690"/>
                  <a:gd name="connsiteY44" fmla="*/ 784860 h 2696464"/>
                  <a:gd name="connsiteX45" fmla="*/ 486041 w 987690"/>
                  <a:gd name="connsiteY45" fmla="*/ 913447 h 2696464"/>
                  <a:gd name="connsiteX46" fmla="*/ 509853 w 987690"/>
                  <a:gd name="connsiteY46" fmla="*/ 1027747 h 2696464"/>
                  <a:gd name="connsiteX47" fmla="*/ 519378 w 987690"/>
                  <a:gd name="connsiteY47" fmla="*/ 1127760 h 2696464"/>
                  <a:gd name="connsiteX48" fmla="*/ 500328 w 987690"/>
                  <a:gd name="connsiteY48" fmla="*/ 1284922 h 2696464"/>
                  <a:gd name="connsiteX49" fmla="*/ 519378 w 987690"/>
                  <a:gd name="connsiteY49" fmla="*/ 1323022 h 2696464"/>
                  <a:gd name="connsiteX50" fmla="*/ 514616 w 987690"/>
                  <a:gd name="connsiteY50" fmla="*/ 1437322 h 2696464"/>
                  <a:gd name="connsiteX51" fmla="*/ 509853 w 987690"/>
                  <a:gd name="connsiteY51" fmla="*/ 1503997 h 2696464"/>
                  <a:gd name="connsiteX52" fmla="*/ 538428 w 987690"/>
                  <a:gd name="connsiteY52" fmla="*/ 1556385 h 2696464"/>
                  <a:gd name="connsiteX53" fmla="*/ 524141 w 987690"/>
                  <a:gd name="connsiteY53" fmla="*/ 1637347 h 2696464"/>
                  <a:gd name="connsiteX54" fmla="*/ 543191 w 987690"/>
                  <a:gd name="connsiteY54" fmla="*/ 1718310 h 2696464"/>
                  <a:gd name="connsiteX55" fmla="*/ 519378 w 987690"/>
                  <a:gd name="connsiteY55" fmla="*/ 1799272 h 2696464"/>
                  <a:gd name="connsiteX56" fmla="*/ 514616 w 987690"/>
                  <a:gd name="connsiteY56" fmla="*/ 2004060 h 2696464"/>
                  <a:gd name="connsiteX57" fmla="*/ 486041 w 987690"/>
                  <a:gd name="connsiteY57" fmla="*/ 2170747 h 2696464"/>
                  <a:gd name="connsiteX58" fmla="*/ 481278 w 987690"/>
                  <a:gd name="connsiteY58" fmla="*/ 2256472 h 2696464"/>
                  <a:gd name="connsiteX59" fmla="*/ 514616 w 987690"/>
                  <a:gd name="connsiteY59" fmla="*/ 2351722 h 2696464"/>
                  <a:gd name="connsiteX60" fmla="*/ 524141 w 987690"/>
                  <a:gd name="connsiteY60" fmla="*/ 2385060 h 2696464"/>
                  <a:gd name="connsiteX61" fmla="*/ 462228 w 987690"/>
                  <a:gd name="connsiteY61" fmla="*/ 2475547 h 2696464"/>
                  <a:gd name="connsiteX62" fmla="*/ 428891 w 987690"/>
                  <a:gd name="connsiteY62" fmla="*/ 2513647 h 2696464"/>
                  <a:gd name="connsiteX63" fmla="*/ 457466 w 987690"/>
                  <a:gd name="connsiteY63" fmla="*/ 2570797 h 2696464"/>
                  <a:gd name="connsiteX64" fmla="*/ 438416 w 987690"/>
                  <a:gd name="connsiteY64" fmla="*/ 2642235 h 2696464"/>
                  <a:gd name="connsiteX65" fmla="*/ 505091 w 987690"/>
                  <a:gd name="connsiteY65" fmla="*/ 2651760 h 2696464"/>
                  <a:gd name="connsiteX66" fmla="*/ 614628 w 987690"/>
                  <a:gd name="connsiteY66" fmla="*/ 2675572 h 2696464"/>
                  <a:gd name="connsiteX67" fmla="*/ 690828 w 987690"/>
                  <a:gd name="connsiteY67" fmla="*/ 2694622 h 2696464"/>
                  <a:gd name="connsiteX68" fmla="*/ 743216 w 987690"/>
                  <a:gd name="connsiteY68" fmla="*/ 2627947 h 2696464"/>
                  <a:gd name="connsiteX69" fmla="*/ 757503 w 987690"/>
                  <a:gd name="connsiteY69" fmla="*/ 2532697 h 2696464"/>
                  <a:gd name="connsiteX70" fmla="*/ 743216 w 987690"/>
                  <a:gd name="connsiteY70" fmla="*/ 2485072 h 2696464"/>
                  <a:gd name="connsiteX71" fmla="*/ 743216 w 987690"/>
                  <a:gd name="connsiteY71" fmla="*/ 2437447 h 2696464"/>
                  <a:gd name="connsiteX72" fmla="*/ 795603 w 987690"/>
                  <a:gd name="connsiteY72" fmla="*/ 2356485 h 2696464"/>
                  <a:gd name="connsiteX73" fmla="*/ 809891 w 987690"/>
                  <a:gd name="connsiteY73" fmla="*/ 2223135 h 2696464"/>
                  <a:gd name="connsiteX74" fmla="*/ 819416 w 987690"/>
                  <a:gd name="connsiteY74" fmla="*/ 2094547 h 2696464"/>
                  <a:gd name="connsiteX75" fmla="*/ 838466 w 987690"/>
                  <a:gd name="connsiteY75" fmla="*/ 1913572 h 2696464"/>
                  <a:gd name="connsiteX76" fmla="*/ 862278 w 987690"/>
                  <a:gd name="connsiteY76" fmla="*/ 1699260 h 2696464"/>
                  <a:gd name="connsiteX77" fmla="*/ 857516 w 987690"/>
                  <a:gd name="connsiteY77" fmla="*/ 1608772 h 2696464"/>
                  <a:gd name="connsiteX78" fmla="*/ 871803 w 987690"/>
                  <a:gd name="connsiteY78" fmla="*/ 1484947 h 2696464"/>
                  <a:gd name="connsiteX79" fmla="*/ 895616 w 987690"/>
                  <a:gd name="connsiteY79" fmla="*/ 1170622 h 2696464"/>
                  <a:gd name="connsiteX80" fmla="*/ 924191 w 987690"/>
                  <a:gd name="connsiteY80" fmla="*/ 908685 h 2696464"/>
                  <a:gd name="connsiteX81" fmla="*/ 914666 w 987690"/>
                  <a:gd name="connsiteY81" fmla="*/ 780097 h 2696464"/>
                  <a:gd name="connsiteX82" fmla="*/ 948003 w 987690"/>
                  <a:gd name="connsiteY82" fmla="*/ 613410 h 2696464"/>
                  <a:gd name="connsiteX83" fmla="*/ 981341 w 987690"/>
                  <a:gd name="connsiteY83" fmla="*/ 441960 h 2696464"/>
                  <a:gd name="connsiteX84" fmla="*/ 981341 w 987690"/>
                  <a:gd name="connsiteY84" fmla="*/ 337185 h 2696464"/>
                  <a:gd name="connsiteX85" fmla="*/ 981341 w 987690"/>
                  <a:gd name="connsiteY85" fmla="*/ 137160 h 2696464"/>
                  <a:gd name="connsiteX86" fmla="*/ 905141 w 987690"/>
                  <a:gd name="connsiteY86" fmla="*/ 46672 h 2696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987690" h="2696464">
                    <a:moveTo>
                      <a:pt x="905141" y="46672"/>
                    </a:moveTo>
                    <a:cubicBezTo>
                      <a:pt x="872597" y="24447"/>
                      <a:pt x="868628" y="10160"/>
                      <a:pt x="786078" y="3810"/>
                    </a:cubicBezTo>
                    <a:cubicBezTo>
                      <a:pt x="703528" y="-2540"/>
                      <a:pt x="513028" y="-953"/>
                      <a:pt x="409841" y="8572"/>
                    </a:cubicBezTo>
                    <a:cubicBezTo>
                      <a:pt x="306654" y="18097"/>
                      <a:pt x="226484" y="39529"/>
                      <a:pt x="166953" y="60960"/>
                    </a:cubicBezTo>
                    <a:cubicBezTo>
                      <a:pt x="107422" y="82391"/>
                      <a:pt x="75672" y="99854"/>
                      <a:pt x="52653" y="137160"/>
                    </a:cubicBezTo>
                    <a:cubicBezTo>
                      <a:pt x="29634" y="174466"/>
                      <a:pt x="37572" y="222091"/>
                      <a:pt x="28841" y="284797"/>
                    </a:cubicBezTo>
                    <a:cubicBezTo>
                      <a:pt x="20110" y="347503"/>
                      <a:pt x="2647" y="462597"/>
                      <a:pt x="266" y="513397"/>
                    </a:cubicBezTo>
                    <a:cubicBezTo>
                      <a:pt x="-2115" y="564197"/>
                      <a:pt x="12172" y="564991"/>
                      <a:pt x="14553" y="589597"/>
                    </a:cubicBezTo>
                    <a:cubicBezTo>
                      <a:pt x="16934" y="614203"/>
                      <a:pt x="12172" y="632460"/>
                      <a:pt x="14553" y="661035"/>
                    </a:cubicBezTo>
                    <a:cubicBezTo>
                      <a:pt x="16934" y="689610"/>
                      <a:pt x="24872" y="727710"/>
                      <a:pt x="28841" y="761047"/>
                    </a:cubicBezTo>
                    <a:cubicBezTo>
                      <a:pt x="32810" y="794384"/>
                      <a:pt x="35985" y="828516"/>
                      <a:pt x="38366" y="861060"/>
                    </a:cubicBezTo>
                    <a:cubicBezTo>
                      <a:pt x="40747" y="893604"/>
                      <a:pt x="40747" y="925354"/>
                      <a:pt x="43128" y="956310"/>
                    </a:cubicBezTo>
                    <a:cubicBezTo>
                      <a:pt x="45509" y="987266"/>
                      <a:pt x="53447" y="1019016"/>
                      <a:pt x="52653" y="1046797"/>
                    </a:cubicBezTo>
                    <a:cubicBezTo>
                      <a:pt x="51859" y="1074578"/>
                      <a:pt x="35985" y="1101566"/>
                      <a:pt x="38366" y="1122997"/>
                    </a:cubicBezTo>
                    <a:cubicBezTo>
                      <a:pt x="40747" y="1144428"/>
                      <a:pt x="60591" y="1151573"/>
                      <a:pt x="66941" y="1175385"/>
                    </a:cubicBezTo>
                    <a:cubicBezTo>
                      <a:pt x="73291" y="1199197"/>
                      <a:pt x="80435" y="1230153"/>
                      <a:pt x="76466" y="1265872"/>
                    </a:cubicBezTo>
                    <a:cubicBezTo>
                      <a:pt x="72497" y="1301591"/>
                      <a:pt x="47890" y="1360328"/>
                      <a:pt x="43128" y="1389697"/>
                    </a:cubicBezTo>
                    <a:cubicBezTo>
                      <a:pt x="38366" y="1419066"/>
                      <a:pt x="50272" y="1417479"/>
                      <a:pt x="47891" y="1442085"/>
                    </a:cubicBezTo>
                    <a:cubicBezTo>
                      <a:pt x="45510" y="1466691"/>
                      <a:pt x="33603" y="1503998"/>
                      <a:pt x="28841" y="1537335"/>
                    </a:cubicBezTo>
                    <a:cubicBezTo>
                      <a:pt x="24079" y="1570672"/>
                      <a:pt x="17729" y="1601629"/>
                      <a:pt x="19316" y="1642110"/>
                    </a:cubicBezTo>
                    <a:cubicBezTo>
                      <a:pt x="20903" y="1682591"/>
                      <a:pt x="35191" y="1730216"/>
                      <a:pt x="38366" y="1780222"/>
                    </a:cubicBezTo>
                    <a:cubicBezTo>
                      <a:pt x="41541" y="1830228"/>
                      <a:pt x="35985" y="1898491"/>
                      <a:pt x="38366" y="1942147"/>
                    </a:cubicBezTo>
                    <a:cubicBezTo>
                      <a:pt x="40747" y="1985803"/>
                      <a:pt x="51859" y="2018348"/>
                      <a:pt x="52653" y="2042160"/>
                    </a:cubicBezTo>
                    <a:cubicBezTo>
                      <a:pt x="53447" y="2065972"/>
                      <a:pt x="39159" y="2060416"/>
                      <a:pt x="43128" y="2085022"/>
                    </a:cubicBezTo>
                    <a:cubicBezTo>
                      <a:pt x="47097" y="2109628"/>
                      <a:pt x="65353" y="2154078"/>
                      <a:pt x="76466" y="2189797"/>
                    </a:cubicBezTo>
                    <a:cubicBezTo>
                      <a:pt x="87578" y="2225516"/>
                      <a:pt x="94722" y="2274729"/>
                      <a:pt x="109803" y="2299335"/>
                    </a:cubicBezTo>
                    <a:cubicBezTo>
                      <a:pt x="124884" y="2323941"/>
                      <a:pt x="144728" y="2346166"/>
                      <a:pt x="166953" y="2337435"/>
                    </a:cubicBezTo>
                    <a:cubicBezTo>
                      <a:pt x="189178" y="2328704"/>
                      <a:pt x="220928" y="2279491"/>
                      <a:pt x="243153" y="2246947"/>
                    </a:cubicBezTo>
                    <a:cubicBezTo>
                      <a:pt x="265378" y="2214403"/>
                      <a:pt x="291572" y="2177891"/>
                      <a:pt x="300303" y="2142172"/>
                    </a:cubicBezTo>
                    <a:cubicBezTo>
                      <a:pt x="309034" y="2106453"/>
                      <a:pt x="292366" y="2082641"/>
                      <a:pt x="295541" y="2032635"/>
                    </a:cubicBezTo>
                    <a:cubicBezTo>
                      <a:pt x="298716" y="1982629"/>
                      <a:pt x="313797" y="1893729"/>
                      <a:pt x="319353" y="1842135"/>
                    </a:cubicBezTo>
                    <a:cubicBezTo>
                      <a:pt x="324909" y="1790541"/>
                      <a:pt x="327291" y="1762759"/>
                      <a:pt x="328878" y="1723072"/>
                    </a:cubicBezTo>
                    <a:cubicBezTo>
                      <a:pt x="330465" y="1683385"/>
                      <a:pt x="326497" y="1640522"/>
                      <a:pt x="328878" y="1604010"/>
                    </a:cubicBezTo>
                    <a:cubicBezTo>
                      <a:pt x="331259" y="1567498"/>
                      <a:pt x="337610" y="1525428"/>
                      <a:pt x="343166" y="1503997"/>
                    </a:cubicBezTo>
                    <a:cubicBezTo>
                      <a:pt x="348722" y="1482566"/>
                      <a:pt x="358247" y="1487328"/>
                      <a:pt x="362216" y="1475422"/>
                    </a:cubicBezTo>
                    <a:cubicBezTo>
                      <a:pt x="366185" y="1463516"/>
                      <a:pt x="363803" y="1442085"/>
                      <a:pt x="366978" y="1432560"/>
                    </a:cubicBezTo>
                    <a:cubicBezTo>
                      <a:pt x="370153" y="1423035"/>
                      <a:pt x="382060" y="1434147"/>
                      <a:pt x="381266" y="1418272"/>
                    </a:cubicBezTo>
                    <a:cubicBezTo>
                      <a:pt x="380472" y="1402397"/>
                      <a:pt x="360629" y="1367472"/>
                      <a:pt x="362216" y="1337310"/>
                    </a:cubicBezTo>
                    <a:cubicBezTo>
                      <a:pt x="363803" y="1307148"/>
                      <a:pt x="381266" y="1260316"/>
                      <a:pt x="390791" y="1237297"/>
                    </a:cubicBezTo>
                    <a:cubicBezTo>
                      <a:pt x="400316" y="1214278"/>
                      <a:pt x="414604" y="1230947"/>
                      <a:pt x="419366" y="1199197"/>
                    </a:cubicBezTo>
                    <a:cubicBezTo>
                      <a:pt x="424128" y="1167447"/>
                      <a:pt x="416191" y="1080928"/>
                      <a:pt x="419366" y="1046797"/>
                    </a:cubicBezTo>
                    <a:cubicBezTo>
                      <a:pt x="422541" y="1012666"/>
                      <a:pt x="434447" y="1019016"/>
                      <a:pt x="438416" y="994410"/>
                    </a:cubicBezTo>
                    <a:cubicBezTo>
                      <a:pt x="442385" y="969804"/>
                      <a:pt x="439209" y="927735"/>
                      <a:pt x="443178" y="899160"/>
                    </a:cubicBezTo>
                    <a:cubicBezTo>
                      <a:pt x="447147" y="870585"/>
                      <a:pt x="455878" y="842010"/>
                      <a:pt x="462228" y="822960"/>
                    </a:cubicBezTo>
                    <a:cubicBezTo>
                      <a:pt x="468578" y="803910"/>
                      <a:pt x="477309" y="769779"/>
                      <a:pt x="481278" y="784860"/>
                    </a:cubicBezTo>
                    <a:cubicBezTo>
                      <a:pt x="485247" y="799941"/>
                      <a:pt x="481279" y="872966"/>
                      <a:pt x="486041" y="913447"/>
                    </a:cubicBezTo>
                    <a:cubicBezTo>
                      <a:pt x="490803" y="953928"/>
                      <a:pt x="504297" y="992028"/>
                      <a:pt x="509853" y="1027747"/>
                    </a:cubicBezTo>
                    <a:cubicBezTo>
                      <a:pt x="515409" y="1063466"/>
                      <a:pt x="520965" y="1084898"/>
                      <a:pt x="519378" y="1127760"/>
                    </a:cubicBezTo>
                    <a:cubicBezTo>
                      <a:pt x="517791" y="1170622"/>
                      <a:pt x="500328" y="1252378"/>
                      <a:pt x="500328" y="1284922"/>
                    </a:cubicBezTo>
                    <a:cubicBezTo>
                      <a:pt x="500328" y="1317466"/>
                      <a:pt x="516997" y="1297622"/>
                      <a:pt x="519378" y="1323022"/>
                    </a:cubicBezTo>
                    <a:cubicBezTo>
                      <a:pt x="521759" y="1348422"/>
                      <a:pt x="516203" y="1407160"/>
                      <a:pt x="514616" y="1437322"/>
                    </a:cubicBezTo>
                    <a:cubicBezTo>
                      <a:pt x="513029" y="1467484"/>
                      <a:pt x="505884" y="1484153"/>
                      <a:pt x="509853" y="1503997"/>
                    </a:cubicBezTo>
                    <a:cubicBezTo>
                      <a:pt x="513822" y="1523841"/>
                      <a:pt x="536047" y="1534160"/>
                      <a:pt x="538428" y="1556385"/>
                    </a:cubicBezTo>
                    <a:cubicBezTo>
                      <a:pt x="540809" y="1578610"/>
                      <a:pt x="523347" y="1610360"/>
                      <a:pt x="524141" y="1637347"/>
                    </a:cubicBezTo>
                    <a:cubicBezTo>
                      <a:pt x="524935" y="1664334"/>
                      <a:pt x="543985" y="1691323"/>
                      <a:pt x="543191" y="1718310"/>
                    </a:cubicBezTo>
                    <a:cubicBezTo>
                      <a:pt x="542397" y="1745297"/>
                      <a:pt x="524140" y="1751647"/>
                      <a:pt x="519378" y="1799272"/>
                    </a:cubicBezTo>
                    <a:cubicBezTo>
                      <a:pt x="514616" y="1846897"/>
                      <a:pt x="520172" y="1942147"/>
                      <a:pt x="514616" y="2004060"/>
                    </a:cubicBezTo>
                    <a:cubicBezTo>
                      <a:pt x="509060" y="2065973"/>
                      <a:pt x="491597" y="2128678"/>
                      <a:pt x="486041" y="2170747"/>
                    </a:cubicBezTo>
                    <a:cubicBezTo>
                      <a:pt x="480485" y="2212816"/>
                      <a:pt x="476515" y="2226310"/>
                      <a:pt x="481278" y="2256472"/>
                    </a:cubicBezTo>
                    <a:cubicBezTo>
                      <a:pt x="486040" y="2286635"/>
                      <a:pt x="507472" y="2330291"/>
                      <a:pt x="514616" y="2351722"/>
                    </a:cubicBezTo>
                    <a:cubicBezTo>
                      <a:pt x="521760" y="2373153"/>
                      <a:pt x="532872" y="2364422"/>
                      <a:pt x="524141" y="2385060"/>
                    </a:cubicBezTo>
                    <a:cubicBezTo>
                      <a:pt x="515410" y="2405698"/>
                      <a:pt x="478103" y="2454116"/>
                      <a:pt x="462228" y="2475547"/>
                    </a:cubicBezTo>
                    <a:cubicBezTo>
                      <a:pt x="446353" y="2496978"/>
                      <a:pt x="429685" y="2497772"/>
                      <a:pt x="428891" y="2513647"/>
                    </a:cubicBezTo>
                    <a:cubicBezTo>
                      <a:pt x="428097" y="2529522"/>
                      <a:pt x="455878" y="2549366"/>
                      <a:pt x="457466" y="2570797"/>
                    </a:cubicBezTo>
                    <a:cubicBezTo>
                      <a:pt x="459054" y="2592228"/>
                      <a:pt x="430479" y="2628741"/>
                      <a:pt x="438416" y="2642235"/>
                    </a:cubicBezTo>
                    <a:cubicBezTo>
                      <a:pt x="446353" y="2655729"/>
                      <a:pt x="475722" y="2646204"/>
                      <a:pt x="505091" y="2651760"/>
                    </a:cubicBezTo>
                    <a:cubicBezTo>
                      <a:pt x="534460" y="2657316"/>
                      <a:pt x="583672" y="2668428"/>
                      <a:pt x="614628" y="2675572"/>
                    </a:cubicBezTo>
                    <a:cubicBezTo>
                      <a:pt x="645584" y="2682716"/>
                      <a:pt x="669397" y="2702559"/>
                      <a:pt x="690828" y="2694622"/>
                    </a:cubicBezTo>
                    <a:cubicBezTo>
                      <a:pt x="712259" y="2686685"/>
                      <a:pt x="732104" y="2654934"/>
                      <a:pt x="743216" y="2627947"/>
                    </a:cubicBezTo>
                    <a:cubicBezTo>
                      <a:pt x="754328" y="2600960"/>
                      <a:pt x="757503" y="2556509"/>
                      <a:pt x="757503" y="2532697"/>
                    </a:cubicBezTo>
                    <a:cubicBezTo>
                      <a:pt x="757503" y="2508885"/>
                      <a:pt x="745597" y="2500947"/>
                      <a:pt x="743216" y="2485072"/>
                    </a:cubicBezTo>
                    <a:cubicBezTo>
                      <a:pt x="740835" y="2469197"/>
                      <a:pt x="734485" y="2458878"/>
                      <a:pt x="743216" y="2437447"/>
                    </a:cubicBezTo>
                    <a:cubicBezTo>
                      <a:pt x="751947" y="2416016"/>
                      <a:pt x="784490" y="2392204"/>
                      <a:pt x="795603" y="2356485"/>
                    </a:cubicBezTo>
                    <a:cubicBezTo>
                      <a:pt x="806715" y="2320766"/>
                      <a:pt x="805922" y="2266791"/>
                      <a:pt x="809891" y="2223135"/>
                    </a:cubicBezTo>
                    <a:cubicBezTo>
                      <a:pt x="813860" y="2179479"/>
                      <a:pt x="814654" y="2146141"/>
                      <a:pt x="819416" y="2094547"/>
                    </a:cubicBezTo>
                    <a:cubicBezTo>
                      <a:pt x="824178" y="2042953"/>
                      <a:pt x="831322" y="1979453"/>
                      <a:pt x="838466" y="1913572"/>
                    </a:cubicBezTo>
                    <a:cubicBezTo>
                      <a:pt x="845610" y="1847691"/>
                      <a:pt x="859103" y="1750060"/>
                      <a:pt x="862278" y="1699260"/>
                    </a:cubicBezTo>
                    <a:cubicBezTo>
                      <a:pt x="865453" y="1648460"/>
                      <a:pt x="855929" y="1644491"/>
                      <a:pt x="857516" y="1608772"/>
                    </a:cubicBezTo>
                    <a:cubicBezTo>
                      <a:pt x="859103" y="1573053"/>
                      <a:pt x="865453" y="1557972"/>
                      <a:pt x="871803" y="1484947"/>
                    </a:cubicBezTo>
                    <a:cubicBezTo>
                      <a:pt x="878153" y="1411922"/>
                      <a:pt x="886885" y="1266665"/>
                      <a:pt x="895616" y="1170622"/>
                    </a:cubicBezTo>
                    <a:cubicBezTo>
                      <a:pt x="904347" y="1074579"/>
                      <a:pt x="921016" y="973773"/>
                      <a:pt x="924191" y="908685"/>
                    </a:cubicBezTo>
                    <a:cubicBezTo>
                      <a:pt x="927366" y="843598"/>
                      <a:pt x="910697" y="829309"/>
                      <a:pt x="914666" y="780097"/>
                    </a:cubicBezTo>
                    <a:cubicBezTo>
                      <a:pt x="918635" y="730885"/>
                      <a:pt x="936891" y="669766"/>
                      <a:pt x="948003" y="613410"/>
                    </a:cubicBezTo>
                    <a:cubicBezTo>
                      <a:pt x="959115" y="557054"/>
                      <a:pt x="975785" y="487998"/>
                      <a:pt x="981341" y="441960"/>
                    </a:cubicBezTo>
                    <a:cubicBezTo>
                      <a:pt x="986897" y="395923"/>
                      <a:pt x="981341" y="337185"/>
                      <a:pt x="981341" y="337185"/>
                    </a:cubicBezTo>
                    <a:cubicBezTo>
                      <a:pt x="981341" y="286385"/>
                      <a:pt x="995628" y="189547"/>
                      <a:pt x="981341" y="137160"/>
                    </a:cubicBezTo>
                    <a:cubicBezTo>
                      <a:pt x="967054" y="84773"/>
                      <a:pt x="937685" y="68897"/>
                      <a:pt x="905141" y="4667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Freeform 15">
                <a:extLst>
                  <a:ext uri="{FF2B5EF4-FFF2-40B4-BE49-F238E27FC236}">
                    <a16:creationId xmlns:a16="http://schemas.microsoft.com/office/drawing/2014/main" id="{5BC09A81-E2C4-6EAF-6728-2C2F86E0D2EC}"/>
                  </a:ext>
                </a:extLst>
              </p:cNvPr>
              <p:cNvSpPr/>
              <p:nvPr/>
            </p:nvSpPr>
            <p:spPr>
              <a:xfrm>
                <a:off x="3327362" y="3615554"/>
                <a:ext cx="234997" cy="523698"/>
              </a:xfrm>
              <a:custGeom>
                <a:avLst/>
                <a:gdLst/>
                <a:ahLst/>
                <a:cxnLst/>
                <a:rect l="l" t="t" r="r" b="b"/>
                <a:pathLst>
                  <a:path w="221335" h="493253">
                    <a:moveTo>
                      <a:pt x="77834" y="328437"/>
                    </a:moveTo>
                    <a:cubicBezTo>
                      <a:pt x="65239" y="329495"/>
                      <a:pt x="52963" y="333729"/>
                      <a:pt x="50846" y="340502"/>
                    </a:cubicBezTo>
                    <a:cubicBezTo>
                      <a:pt x="46613" y="354049"/>
                      <a:pt x="50846" y="372675"/>
                      <a:pt x="50846" y="386222"/>
                    </a:cubicBezTo>
                    <a:cubicBezTo>
                      <a:pt x="50846" y="386222"/>
                      <a:pt x="44073" y="417549"/>
                      <a:pt x="50846" y="421782"/>
                    </a:cubicBezTo>
                    <a:cubicBezTo>
                      <a:pt x="57619" y="426015"/>
                      <a:pt x="82173" y="426015"/>
                      <a:pt x="91486" y="411622"/>
                    </a:cubicBezTo>
                    <a:cubicBezTo>
                      <a:pt x="100799" y="397229"/>
                      <a:pt x="113499" y="347275"/>
                      <a:pt x="106726" y="335422"/>
                    </a:cubicBezTo>
                    <a:cubicBezTo>
                      <a:pt x="103340" y="329496"/>
                      <a:pt x="90428" y="327379"/>
                      <a:pt x="77834" y="328437"/>
                    </a:cubicBezTo>
                    <a:close/>
                    <a:moveTo>
                      <a:pt x="121966" y="142"/>
                    </a:moveTo>
                    <a:cubicBezTo>
                      <a:pt x="139746" y="4375"/>
                      <a:pt x="172766" y="90735"/>
                      <a:pt x="188006" y="132222"/>
                    </a:cubicBezTo>
                    <a:cubicBezTo>
                      <a:pt x="203246" y="173709"/>
                      <a:pt x="208326" y="212655"/>
                      <a:pt x="213406" y="249062"/>
                    </a:cubicBezTo>
                    <a:cubicBezTo>
                      <a:pt x="218486" y="285469"/>
                      <a:pt x="225259" y="315102"/>
                      <a:pt x="218486" y="350662"/>
                    </a:cubicBezTo>
                    <a:cubicBezTo>
                      <a:pt x="211713" y="386222"/>
                      <a:pt x="186313" y="438715"/>
                      <a:pt x="172766" y="462422"/>
                    </a:cubicBezTo>
                    <a:cubicBezTo>
                      <a:pt x="159219" y="486129"/>
                      <a:pt x="154139" y="490362"/>
                      <a:pt x="137206" y="492902"/>
                    </a:cubicBezTo>
                    <a:cubicBezTo>
                      <a:pt x="120273" y="495442"/>
                      <a:pt x="88946" y="483589"/>
                      <a:pt x="71166" y="477662"/>
                    </a:cubicBezTo>
                    <a:cubicBezTo>
                      <a:pt x="53386" y="471735"/>
                      <a:pt x="39839" y="466655"/>
                      <a:pt x="30526" y="457342"/>
                    </a:cubicBezTo>
                    <a:cubicBezTo>
                      <a:pt x="21213" y="448029"/>
                      <a:pt x="20366" y="428555"/>
                      <a:pt x="15286" y="421782"/>
                    </a:cubicBezTo>
                    <a:cubicBezTo>
                      <a:pt x="10206" y="415009"/>
                      <a:pt x="-801" y="425169"/>
                      <a:pt x="46" y="416702"/>
                    </a:cubicBezTo>
                    <a:cubicBezTo>
                      <a:pt x="893" y="408235"/>
                      <a:pt x="16133" y="391302"/>
                      <a:pt x="20366" y="370982"/>
                    </a:cubicBezTo>
                    <a:cubicBezTo>
                      <a:pt x="24599" y="350662"/>
                      <a:pt x="22059" y="316795"/>
                      <a:pt x="25446" y="294782"/>
                    </a:cubicBezTo>
                    <a:cubicBezTo>
                      <a:pt x="28833" y="272769"/>
                      <a:pt x="29679" y="266842"/>
                      <a:pt x="40686" y="238902"/>
                    </a:cubicBezTo>
                    <a:cubicBezTo>
                      <a:pt x="51693" y="210962"/>
                      <a:pt x="77939" y="166935"/>
                      <a:pt x="91486" y="127142"/>
                    </a:cubicBezTo>
                    <a:cubicBezTo>
                      <a:pt x="105033" y="87349"/>
                      <a:pt x="104186" y="-4091"/>
                      <a:pt x="121966" y="1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 name="Freeform 16">
                <a:extLst>
                  <a:ext uri="{FF2B5EF4-FFF2-40B4-BE49-F238E27FC236}">
                    <a16:creationId xmlns:a16="http://schemas.microsoft.com/office/drawing/2014/main" id="{847ACAE5-AB9F-E335-0A41-95CEE456FD92}"/>
                  </a:ext>
                </a:extLst>
              </p:cNvPr>
              <p:cNvSpPr/>
              <p:nvPr/>
            </p:nvSpPr>
            <p:spPr>
              <a:xfrm>
                <a:off x="2019926" y="587923"/>
                <a:ext cx="342321" cy="748475"/>
              </a:xfrm>
              <a:custGeom>
                <a:avLst/>
                <a:gdLst>
                  <a:gd name="connsiteX0" fmla="*/ 108599 w 342320"/>
                  <a:gd name="connsiteY0" fmla="*/ 748119 h 748473"/>
                  <a:gd name="connsiteX1" fmla="*/ 154319 w 342320"/>
                  <a:gd name="connsiteY1" fmla="*/ 529679 h 748473"/>
                  <a:gd name="connsiteX2" fmla="*/ 149239 w 342320"/>
                  <a:gd name="connsiteY2" fmla="*/ 443319 h 748473"/>
                  <a:gd name="connsiteX3" fmla="*/ 159399 w 342320"/>
                  <a:gd name="connsiteY3" fmla="*/ 377279 h 748473"/>
                  <a:gd name="connsiteX4" fmla="*/ 179719 w 342320"/>
                  <a:gd name="connsiteY4" fmla="*/ 341719 h 748473"/>
                  <a:gd name="connsiteX5" fmla="*/ 210199 w 342320"/>
                  <a:gd name="connsiteY5" fmla="*/ 301079 h 748473"/>
                  <a:gd name="connsiteX6" fmla="*/ 230519 w 342320"/>
                  <a:gd name="connsiteY6" fmla="*/ 295999 h 748473"/>
                  <a:gd name="connsiteX7" fmla="*/ 276239 w 342320"/>
                  <a:gd name="connsiteY7" fmla="*/ 255359 h 748473"/>
                  <a:gd name="connsiteX8" fmla="*/ 306719 w 342320"/>
                  <a:gd name="connsiteY8" fmla="*/ 219799 h 748473"/>
                  <a:gd name="connsiteX9" fmla="*/ 337199 w 342320"/>
                  <a:gd name="connsiteY9" fmla="*/ 148679 h 748473"/>
                  <a:gd name="connsiteX10" fmla="*/ 342279 w 342320"/>
                  <a:gd name="connsiteY10" fmla="*/ 87719 h 748473"/>
                  <a:gd name="connsiteX11" fmla="*/ 337199 w 342320"/>
                  <a:gd name="connsiteY11" fmla="*/ 67399 h 748473"/>
                  <a:gd name="connsiteX12" fmla="*/ 311799 w 342320"/>
                  <a:gd name="connsiteY12" fmla="*/ 52159 h 748473"/>
                  <a:gd name="connsiteX13" fmla="*/ 281319 w 342320"/>
                  <a:gd name="connsiteY13" fmla="*/ 21679 h 748473"/>
                  <a:gd name="connsiteX14" fmla="*/ 260999 w 342320"/>
                  <a:gd name="connsiteY14" fmla="*/ 16599 h 748473"/>
                  <a:gd name="connsiteX15" fmla="*/ 225439 w 342320"/>
                  <a:gd name="connsiteY15" fmla="*/ 16599 h 748473"/>
                  <a:gd name="connsiteX16" fmla="*/ 154319 w 342320"/>
                  <a:gd name="connsiteY16" fmla="*/ 6439 h 748473"/>
                  <a:gd name="connsiteX17" fmla="*/ 113679 w 342320"/>
                  <a:gd name="connsiteY17" fmla="*/ 1359 h 748473"/>
                  <a:gd name="connsiteX18" fmla="*/ 93359 w 342320"/>
                  <a:gd name="connsiteY18" fmla="*/ 31839 h 748473"/>
                  <a:gd name="connsiteX19" fmla="*/ 93359 w 342320"/>
                  <a:gd name="connsiteY19" fmla="*/ 67399 h 748473"/>
                  <a:gd name="connsiteX20" fmla="*/ 78119 w 342320"/>
                  <a:gd name="connsiteY20" fmla="*/ 123279 h 748473"/>
                  <a:gd name="connsiteX21" fmla="*/ 47639 w 342320"/>
                  <a:gd name="connsiteY21" fmla="*/ 168999 h 748473"/>
                  <a:gd name="connsiteX22" fmla="*/ 37479 w 342320"/>
                  <a:gd name="connsiteY22" fmla="*/ 265519 h 748473"/>
                  <a:gd name="connsiteX23" fmla="*/ 22239 w 342320"/>
                  <a:gd name="connsiteY23" fmla="*/ 321399 h 748473"/>
                  <a:gd name="connsiteX24" fmla="*/ 6999 w 342320"/>
                  <a:gd name="connsiteY24" fmla="*/ 397599 h 748473"/>
                  <a:gd name="connsiteX25" fmla="*/ 6999 w 342320"/>
                  <a:gd name="connsiteY25" fmla="*/ 473799 h 748473"/>
                  <a:gd name="connsiteX26" fmla="*/ 108599 w 342320"/>
                  <a:gd name="connsiteY26" fmla="*/ 748119 h 748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42320" h="748473">
                    <a:moveTo>
                      <a:pt x="108599" y="748119"/>
                    </a:moveTo>
                    <a:cubicBezTo>
                      <a:pt x="133152" y="757432"/>
                      <a:pt x="147546" y="580479"/>
                      <a:pt x="154319" y="529679"/>
                    </a:cubicBezTo>
                    <a:cubicBezTo>
                      <a:pt x="161092" y="478879"/>
                      <a:pt x="148392" y="468719"/>
                      <a:pt x="149239" y="443319"/>
                    </a:cubicBezTo>
                    <a:cubicBezTo>
                      <a:pt x="150086" y="417919"/>
                      <a:pt x="154319" y="394212"/>
                      <a:pt x="159399" y="377279"/>
                    </a:cubicBezTo>
                    <a:cubicBezTo>
                      <a:pt x="164479" y="360346"/>
                      <a:pt x="171252" y="354419"/>
                      <a:pt x="179719" y="341719"/>
                    </a:cubicBezTo>
                    <a:cubicBezTo>
                      <a:pt x="188186" y="329019"/>
                      <a:pt x="201732" y="308699"/>
                      <a:pt x="210199" y="301079"/>
                    </a:cubicBezTo>
                    <a:cubicBezTo>
                      <a:pt x="218666" y="293459"/>
                      <a:pt x="219512" y="303619"/>
                      <a:pt x="230519" y="295999"/>
                    </a:cubicBezTo>
                    <a:cubicBezTo>
                      <a:pt x="241526" y="288379"/>
                      <a:pt x="263539" y="268059"/>
                      <a:pt x="276239" y="255359"/>
                    </a:cubicBezTo>
                    <a:cubicBezTo>
                      <a:pt x="288939" y="242659"/>
                      <a:pt x="296559" y="237579"/>
                      <a:pt x="306719" y="219799"/>
                    </a:cubicBezTo>
                    <a:cubicBezTo>
                      <a:pt x="316879" y="202019"/>
                      <a:pt x="331272" y="170692"/>
                      <a:pt x="337199" y="148679"/>
                    </a:cubicBezTo>
                    <a:cubicBezTo>
                      <a:pt x="343126" y="126666"/>
                      <a:pt x="342279" y="101266"/>
                      <a:pt x="342279" y="87719"/>
                    </a:cubicBezTo>
                    <a:cubicBezTo>
                      <a:pt x="342279" y="74172"/>
                      <a:pt x="342279" y="73326"/>
                      <a:pt x="337199" y="67399"/>
                    </a:cubicBezTo>
                    <a:cubicBezTo>
                      <a:pt x="332119" y="61472"/>
                      <a:pt x="321112" y="59779"/>
                      <a:pt x="311799" y="52159"/>
                    </a:cubicBezTo>
                    <a:cubicBezTo>
                      <a:pt x="302486" y="44539"/>
                      <a:pt x="289786" y="27606"/>
                      <a:pt x="281319" y="21679"/>
                    </a:cubicBezTo>
                    <a:cubicBezTo>
                      <a:pt x="272852" y="15752"/>
                      <a:pt x="270312" y="17446"/>
                      <a:pt x="260999" y="16599"/>
                    </a:cubicBezTo>
                    <a:cubicBezTo>
                      <a:pt x="251686" y="15752"/>
                      <a:pt x="243219" y="18292"/>
                      <a:pt x="225439" y="16599"/>
                    </a:cubicBezTo>
                    <a:cubicBezTo>
                      <a:pt x="207659" y="14906"/>
                      <a:pt x="172946" y="8979"/>
                      <a:pt x="154319" y="6439"/>
                    </a:cubicBezTo>
                    <a:cubicBezTo>
                      <a:pt x="135692" y="3899"/>
                      <a:pt x="123839" y="-2874"/>
                      <a:pt x="113679" y="1359"/>
                    </a:cubicBezTo>
                    <a:cubicBezTo>
                      <a:pt x="103519" y="5592"/>
                      <a:pt x="96746" y="20832"/>
                      <a:pt x="93359" y="31839"/>
                    </a:cubicBezTo>
                    <a:cubicBezTo>
                      <a:pt x="89972" y="42846"/>
                      <a:pt x="95899" y="52159"/>
                      <a:pt x="93359" y="67399"/>
                    </a:cubicBezTo>
                    <a:cubicBezTo>
                      <a:pt x="90819" y="82639"/>
                      <a:pt x="85739" y="106346"/>
                      <a:pt x="78119" y="123279"/>
                    </a:cubicBezTo>
                    <a:cubicBezTo>
                      <a:pt x="70499" y="140212"/>
                      <a:pt x="54412" y="145292"/>
                      <a:pt x="47639" y="168999"/>
                    </a:cubicBezTo>
                    <a:cubicBezTo>
                      <a:pt x="40866" y="192706"/>
                      <a:pt x="41712" y="240119"/>
                      <a:pt x="37479" y="265519"/>
                    </a:cubicBezTo>
                    <a:cubicBezTo>
                      <a:pt x="33246" y="290919"/>
                      <a:pt x="27319" y="299386"/>
                      <a:pt x="22239" y="321399"/>
                    </a:cubicBezTo>
                    <a:cubicBezTo>
                      <a:pt x="17159" y="343412"/>
                      <a:pt x="9539" y="372199"/>
                      <a:pt x="6999" y="397599"/>
                    </a:cubicBezTo>
                    <a:cubicBezTo>
                      <a:pt x="4459" y="422999"/>
                      <a:pt x="-7394" y="414532"/>
                      <a:pt x="6999" y="473799"/>
                    </a:cubicBezTo>
                    <a:cubicBezTo>
                      <a:pt x="21392" y="533066"/>
                      <a:pt x="84046" y="738806"/>
                      <a:pt x="108599" y="74811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5" name="Freeform 17">
                <a:extLst>
                  <a:ext uri="{FF2B5EF4-FFF2-40B4-BE49-F238E27FC236}">
                    <a16:creationId xmlns:a16="http://schemas.microsoft.com/office/drawing/2014/main" id="{F7838145-FE62-3934-F23E-1B5B29052301}"/>
                  </a:ext>
                </a:extLst>
              </p:cNvPr>
              <p:cNvSpPr/>
              <p:nvPr/>
            </p:nvSpPr>
            <p:spPr>
              <a:xfrm>
                <a:off x="2643481" y="1349666"/>
                <a:ext cx="523168" cy="762971"/>
              </a:xfrm>
              <a:custGeom>
                <a:avLst/>
                <a:gdLst>
                  <a:gd name="connsiteX0" fmla="*/ 17663 w 523167"/>
                  <a:gd name="connsiteY0" fmla="*/ 221230 h 762969"/>
                  <a:gd name="connsiteX1" fmla="*/ 79 w 523167"/>
                  <a:gd name="connsiteY1" fmla="*/ 268123 h 762969"/>
                  <a:gd name="connsiteX2" fmla="*/ 11802 w 523167"/>
                  <a:gd name="connsiteY2" fmla="*/ 332600 h 762969"/>
                  <a:gd name="connsiteX3" fmla="*/ 26456 w 523167"/>
                  <a:gd name="connsiteY3" fmla="*/ 370700 h 762969"/>
                  <a:gd name="connsiteX4" fmla="*/ 58694 w 523167"/>
                  <a:gd name="connsiteY4" fmla="*/ 385353 h 762969"/>
                  <a:gd name="connsiteX5" fmla="*/ 67487 w 523167"/>
                  <a:gd name="connsiteY5" fmla="*/ 432246 h 762969"/>
                  <a:gd name="connsiteX6" fmla="*/ 85071 w 523167"/>
                  <a:gd name="connsiteY6" fmla="*/ 485000 h 762969"/>
                  <a:gd name="connsiteX7" fmla="*/ 108517 w 523167"/>
                  <a:gd name="connsiteY7" fmla="*/ 523100 h 762969"/>
                  <a:gd name="connsiteX8" fmla="*/ 102656 w 523167"/>
                  <a:gd name="connsiteY8" fmla="*/ 549476 h 762969"/>
                  <a:gd name="connsiteX9" fmla="*/ 140756 w 523167"/>
                  <a:gd name="connsiteY9" fmla="*/ 678430 h 762969"/>
                  <a:gd name="connsiteX10" fmla="*/ 249194 w 523167"/>
                  <a:gd name="connsiteY10" fmla="*/ 760492 h 762969"/>
                  <a:gd name="connsiteX11" fmla="*/ 351771 w 523167"/>
                  <a:gd name="connsiteY11" fmla="*/ 734115 h 762969"/>
                  <a:gd name="connsiteX12" fmla="*/ 404525 w 523167"/>
                  <a:gd name="connsiteY12" fmla="*/ 657915 h 762969"/>
                  <a:gd name="connsiteX13" fmla="*/ 392802 w 523167"/>
                  <a:gd name="connsiteY13" fmla="*/ 602230 h 762969"/>
                  <a:gd name="connsiteX14" fmla="*/ 389871 w 523167"/>
                  <a:gd name="connsiteY14" fmla="*/ 567061 h 762969"/>
                  <a:gd name="connsiteX15" fmla="*/ 404525 w 523167"/>
                  <a:gd name="connsiteY15" fmla="*/ 517238 h 762969"/>
                  <a:gd name="connsiteX16" fmla="*/ 433833 w 523167"/>
                  <a:gd name="connsiteY16" fmla="*/ 461553 h 762969"/>
                  <a:gd name="connsiteX17" fmla="*/ 454348 w 523167"/>
                  <a:gd name="connsiteY17" fmla="*/ 414661 h 762969"/>
                  <a:gd name="connsiteX18" fmla="*/ 460210 w 523167"/>
                  <a:gd name="connsiteY18" fmla="*/ 376561 h 762969"/>
                  <a:gd name="connsiteX19" fmla="*/ 480725 w 523167"/>
                  <a:gd name="connsiteY19" fmla="*/ 379492 h 762969"/>
                  <a:gd name="connsiteX20" fmla="*/ 501240 w 523167"/>
                  <a:gd name="connsiteY20" fmla="*/ 353115 h 762969"/>
                  <a:gd name="connsiteX21" fmla="*/ 521756 w 523167"/>
                  <a:gd name="connsiteY21" fmla="*/ 297430 h 762969"/>
                  <a:gd name="connsiteX22" fmla="*/ 518825 w 523167"/>
                  <a:gd name="connsiteY22" fmla="*/ 238815 h 762969"/>
                  <a:gd name="connsiteX23" fmla="*/ 498310 w 523167"/>
                  <a:gd name="connsiteY23" fmla="*/ 203646 h 762969"/>
                  <a:gd name="connsiteX24" fmla="*/ 489517 w 523167"/>
                  <a:gd name="connsiteY24" fmla="*/ 206576 h 762969"/>
                  <a:gd name="connsiteX25" fmla="*/ 445556 w 523167"/>
                  <a:gd name="connsiteY25" fmla="*/ 142100 h 762969"/>
                  <a:gd name="connsiteX26" fmla="*/ 445556 w 523167"/>
                  <a:gd name="connsiteY26" fmla="*/ 80553 h 762969"/>
                  <a:gd name="connsiteX27" fmla="*/ 369356 w 523167"/>
                  <a:gd name="connsiteY27" fmla="*/ 24869 h 762969"/>
                  <a:gd name="connsiteX28" fmla="*/ 211094 w 523167"/>
                  <a:gd name="connsiteY28" fmla="*/ 1423 h 762969"/>
                  <a:gd name="connsiteX29" fmla="*/ 82140 w 523167"/>
                  <a:gd name="connsiteY29" fmla="*/ 16076 h 762969"/>
                  <a:gd name="connsiteX30" fmla="*/ 41110 w 523167"/>
                  <a:gd name="connsiteY30" fmla="*/ 124515 h 762969"/>
                  <a:gd name="connsiteX31" fmla="*/ 17663 w 523167"/>
                  <a:gd name="connsiteY31" fmla="*/ 221230 h 762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23166" h="762969">
                    <a:moveTo>
                      <a:pt x="17663" y="221230"/>
                    </a:moveTo>
                    <a:cubicBezTo>
                      <a:pt x="10825" y="245165"/>
                      <a:pt x="1056" y="249561"/>
                      <a:pt x="79" y="268123"/>
                    </a:cubicBezTo>
                    <a:cubicBezTo>
                      <a:pt x="-898" y="286685"/>
                      <a:pt x="7406" y="315504"/>
                      <a:pt x="11802" y="332600"/>
                    </a:cubicBezTo>
                    <a:cubicBezTo>
                      <a:pt x="16198" y="349696"/>
                      <a:pt x="18641" y="361908"/>
                      <a:pt x="26456" y="370700"/>
                    </a:cubicBezTo>
                    <a:cubicBezTo>
                      <a:pt x="34271" y="379492"/>
                      <a:pt x="51856" y="375095"/>
                      <a:pt x="58694" y="385353"/>
                    </a:cubicBezTo>
                    <a:cubicBezTo>
                      <a:pt x="65533" y="395611"/>
                      <a:pt x="63091" y="415638"/>
                      <a:pt x="67487" y="432246"/>
                    </a:cubicBezTo>
                    <a:cubicBezTo>
                      <a:pt x="71883" y="448854"/>
                      <a:pt x="78233" y="469858"/>
                      <a:pt x="85071" y="485000"/>
                    </a:cubicBezTo>
                    <a:cubicBezTo>
                      <a:pt x="91909" y="500142"/>
                      <a:pt x="105586" y="512354"/>
                      <a:pt x="108517" y="523100"/>
                    </a:cubicBezTo>
                    <a:cubicBezTo>
                      <a:pt x="111448" y="533846"/>
                      <a:pt x="97283" y="523588"/>
                      <a:pt x="102656" y="549476"/>
                    </a:cubicBezTo>
                    <a:cubicBezTo>
                      <a:pt x="108029" y="575364"/>
                      <a:pt x="116333" y="643261"/>
                      <a:pt x="140756" y="678430"/>
                    </a:cubicBezTo>
                    <a:cubicBezTo>
                      <a:pt x="165179" y="713599"/>
                      <a:pt x="214025" y="751211"/>
                      <a:pt x="249194" y="760492"/>
                    </a:cubicBezTo>
                    <a:cubicBezTo>
                      <a:pt x="284363" y="769773"/>
                      <a:pt x="325882" y="751211"/>
                      <a:pt x="351771" y="734115"/>
                    </a:cubicBezTo>
                    <a:cubicBezTo>
                      <a:pt x="377660" y="717019"/>
                      <a:pt x="397687" y="679896"/>
                      <a:pt x="404525" y="657915"/>
                    </a:cubicBezTo>
                    <a:cubicBezTo>
                      <a:pt x="411364" y="635934"/>
                      <a:pt x="395244" y="617372"/>
                      <a:pt x="392802" y="602230"/>
                    </a:cubicBezTo>
                    <a:cubicBezTo>
                      <a:pt x="390360" y="587088"/>
                      <a:pt x="387917" y="581226"/>
                      <a:pt x="389871" y="567061"/>
                    </a:cubicBezTo>
                    <a:cubicBezTo>
                      <a:pt x="391825" y="552896"/>
                      <a:pt x="397198" y="534823"/>
                      <a:pt x="404525" y="517238"/>
                    </a:cubicBezTo>
                    <a:cubicBezTo>
                      <a:pt x="411852" y="499653"/>
                      <a:pt x="425529" y="478649"/>
                      <a:pt x="433833" y="461553"/>
                    </a:cubicBezTo>
                    <a:cubicBezTo>
                      <a:pt x="442137" y="444457"/>
                      <a:pt x="449952" y="428826"/>
                      <a:pt x="454348" y="414661"/>
                    </a:cubicBezTo>
                    <a:cubicBezTo>
                      <a:pt x="458744" y="400496"/>
                      <a:pt x="455814" y="382422"/>
                      <a:pt x="460210" y="376561"/>
                    </a:cubicBezTo>
                    <a:cubicBezTo>
                      <a:pt x="464606" y="370700"/>
                      <a:pt x="473887" y="383400"/>
                      <a:pt x="480725" y="379492"/>
                    </a:cubicBezTo>
                    <a:cubicBezTo>
                      <a:pt x="487563" y="375584"/>
                      <a:pt x="494401" y="366792"/>
                      <a:pt x="501240" y="353115"/>
                    </a:cubicBezTo>
                    <a:cubicBezTo>
                      <a:pt x="508079" y="339438"/>
                      <a:pt x="518825" y="316480"/>
                      <a:pt x="521756" y="297430"/>
                    </a:cubicBezTo>
                    <a:cubicBezTo>
                      <a:pt x="524687" y="278380"/>
                      <a:pt x="522733" y="254446"/>
                      <a:pt x="518825" y="238815"/>
                    </a:cubicBezTo>
                    <a:cubicBezTo>
                      <a:pt x="514917" y="223184"/>
                      <a:pt x="503195" y="209019"/>
                      <a:pt x="498310" y="203646"/>
                    </a:cubicBezTo>
                    <a:cubicBezTo>
                      <a:pt x="493425" y="198273"/>
                      <a:pt x="498309" y="216834"/>
                      <a:pt x="489517" y="206576"/>
                    </a:cubicBezTo>
                    <a:cubicBezTo>
                      <a:pt x="480725" y="196318"/>
                      <a:pt x="452883" y="163104"/>
                      <a:pt x="445556" y="142100"/>
                    </a:cubicBezTo>
                    <a:cubicBezTo>
                      <a:pt x="438229" y="121096"/>
                      <a:pt x="458256" y="100091"/>
                      <a:pt x="445556" y="80553"/>
                    </a:cubicBezTo>
                    <a:cubicBezTo>
                      <a:pt x="432856" y="61014"/>
                      <a:pt x="408433" y="38057"/>
                      <a:pt x="369356" y="24869"/>
                    </a:cubicBezTo>
                    <a:cubicBezTo>
                      <a:pt x="330279" y="11681"/>
                      <a:pt x="258963" y="2888"/>
                      <a:pt x="211094" y="1423"/>
                    </a:cubicBezTo>
                    <a:cubicBezTo>
                      <a:pt x="163225" y="-43"/>
                      <a:pt x="110471" y="-4439"/>
                      <a:pt x="82140" y="16076"/>
                    </a:cubicBezTo>
                    <a:cubicBezTo>
                      <a:pt x="53809" y="36591"/>
                      <a:pt x="51368" y="95207"/>
                      <a:pt x="41110" y="124515"/>
                    </a:cubicBezTo>
                    <a:cubicBezTo>
                      <a:pt x="30852" y="153823"/>
                      <a:pt x="24501" y="197295"/>
                      <a:pt x="17663" y="22123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6" name="Freeform 18">
                <a:extLst>
                  <a:ext uri="{FF2B5EF4-FFF2-40B4-BE49-F238E27FC236}">
                    <a16:creationId xmlns:a16="http://schemas.microsoft.com/office/drawing/2014/main" id="{FFED4E10-9C5F-3D5C-2D12-0DFF4DE9EBF8}"/>
                  </a:ext>
                </a:extLst>
              </p:cNvPr>
              <p:cNvSpPr/>
              <p:nvPr/>
            </p:nvSpPr>
            <p:spPr>
              <a:xfrm>
                <a:off x="2637401" y="1199206"/>
                <a:ext cx="516209" cy="478108"/>
              </a:xfrm>
              <a:custGeom>
                <a:avLst/>
                <a:gdLst>
                  <a:gd name="connsiteX0" fmla="*/ 50121 w 516208"/>
                  <a:gd name="connsiteY0" fmla="*/ 477197 h 478107"/>
                  <a:gd name="connsiteX1" fmla="*/ 26675 w 516208"/>
                  <a:gd name="connsiteY1" fmla="*/ 371689 h 478107"/>
                  <a:gd name="connsiteX2" fmla="*/ 12021 w 516208"/>
                  <a:gd name="connsiteY2" fmla="*/ 345312 h 478107"/>
                  <a:gd name="connsiteX3" fmla="*/ 298 w 516208"/>
                  <a:gd name="connsiteY3" fmla="*/ 313074 h 478107"/>
                  <a:gd name="connsiteX4" fmla="*/ 3229 w 516208"/>
                  <a:gd name="connsiteY4" fmla="*/ 277905 h 478107"/>
                  <a:gd name="connsiteX5" fmla="*/ 298 w 516208"/>
                  <a:gd name="connsiteY5" fmla="*/ 231012 h 478107"/>
                  <a:gd name="connsiteX6" fmla="*/ 6160 w 516208"/>
                  <a:gd name="connsiteY6" fmla="*/ 184120 h 478107"/>
                  <a:gd name="connsiteX7" fmla="*/ 23744 w 516208"/>
                  <a:gd name="connsiteY7" fmla="*/ 134297 h 478107"/>
                  <a:gd name="connsiteX8" fmla="*/ 64775 w 516208"/>
                  <a:gd name="connsiteY8" fmla="*/ 90335 h 478107"/>
                  <a:gd name="connsiteX9" fmla="*/ 102875 w 516208"/>
                  <a:gd name="connsiteY9" fmla="*/ 52235 h 478107"/>
                  <a:gd name="connsiteX10" fmla="*/ 179075 w 516208"/>
                  <a:gd name="connsiteY10" fmla="*/ 25859 h 478107"/>
                  <a:gd name="connsiteX11" fmla="*/ 214244 w 516208"/>
                  <a:gd name="connsiteY11" fmla="*/ 2412 h 478107"/>
                  <a:gd name="connsiteX12" fmla="*/ 281652 w 516208"/>
                  <a:gd name="connsiteY12" fmla="*/ 2412 h 478107"/>
                  <a:gd name="connsiteX13" fmla="*/ 357852 w 516208"/>
                  <a:gd name="connsiteY13" fmla="*/ 17066 h 478107"/>
                  <a:gd name="connsiteX14" fmla="*/ 401814 w 516208"/>
                  <a:gd name="connsiteY14" fmla="*/ 52235 h 478107"/>
                  <a:gd name="connsiteX15" fmla="*/ 454568 w 516208"/>
                  <a:gd name="connsiteY15" fmla="*/ 81543 h 478107"/>
                  <a:gd name="connsiteX16" fmla="*/ 498529 w 516208"/>
                  <a:gd name="connsiteY16" fmla="*/ 140159 h 478107"/>
                  <a:gd name="connsiteX17" fmla="*/ 507321 w 516208"/>
                  <a:gd name="connsiteY17" fmla="*/ 207566 h 478107"/>
                  <a:gd name="connsiteX18" fmla="*/ 516114 w 516208"/>
                  <a:gd name="connsiteY18" fmla="*/ 266182 h 478107"/>
                  <a:gd name="connsiteX19" fmla="*/ 501460 w 516208"/>
                  <a:gd name="connsiteY19" fmla="*/ 324797 h 478107"/>
                  <a:gd name="connsiteX20" fmla="*/ 495598 w 516208"/>
                  <a:gd name="connsiteY20" fmla="*/ 354105 h 478107"/>
                  <a:gd name="connsiteX21" fmla="*/ 489737 w 516208"/>
                  <a:gd name="connsiteY21" fmla="*/ 403928 h 478107"/>
                  <a:gd name="connsiteX22" fmla="*/ 475083 w 516208"/>
                  <a:gd name="connsiteY22" fmla="*/ 444959 h 478107"/>
                  <a:gd name="connsiteX23" fmla="*/ 457498 w 516208"/>
                  <a:gd name="connsiteY23" fmla="*/ 380482 h 478107"/>
                  <a:gd name="connsiteX24" fmla="*/ 448706 w 516208"/>
                  <a:gd name="connsiteY24" fmla="*/ 351174 h 478107"/>
                  <a:gd name="connsiteX25" fmla="*/ 422329 w 516208"/>
                  <a:gd name="connsiteY25" fmla="*/ 304282 h 478107"/>
                  <a:gd name="connsiteX26" fmla="*/ 419398 w 516208"/>
                  <a:gd name="connsiteY26" fmla="*/ 248597 h 478107"/>
                  <a:gd name="connsiteX27" fmla="*/ 381298 w 516208"/>
                  <a:gd name="connsiteY27" fmla="*/ 225151 h 478107"/>
                  <a:gd name="connsiteX28" fmla="*/ 357852 w 516208"/>
                  <a:gd name="connsiteY28" fmla="*/ 233943 h 478107"/>
                  <a:gd name="connsiteX29" fmla="*/ 322683 w 516208"/>
                  <a:gd name="connsiteY29" fmla="*/ 216359 h 478107"/>
                  <a:gd name="connsiteX30" fmla="*/ 278721 w 516208"/>
                  <a:gd name="connsiteY30" fmla="*/ 228082 h 478107"/>
                  <a:gd name="connsiteX31" fmla="*/ 249414 w 516208"/>
                  <a:gd name="connsiteY31" fmla="*/ 236874 h 478107"/>
                  <a:gd name="connsiteX32" fmla="*/ 199591 w 516208"/>
                  <a:gd name="connsiteY32" fmla="*/ 231012 h 478107"/>
                  <a:gd name="connsiteX33" fmla="*/ 143906 w 516208"/>
                  <a:gd name="connsiteY33" fmla="*/ 242735 h 478107"/>
                  <a:gd name="connsiteX34" fmla="*/ 111668 w 516208"/>
                  <a:gd name="connsiteY34" fmla="*/ 245666 h 478107"/>
                  <a:gd name="connsiteX35" fmla="*/ 94083 w 516208"/>
                  <a:gd name="connsiteY35" fmla="*/ 260320 h 478107"/>
                  <a:gd name="connsiteX36" fmla="*/ 88221 w 516208"/>
                  <a:gd name="connsiteY36" fmla="*/ 304282 h 478107"/>
                  <a:gd name="connsiteX37" fmla="*/ 67706 w 516208"/>
                  <a:gd name="connsiteY37" fmla="*/ 333589 h 478107"/>
                  <a:gd name="connsiteX38" fmla="*/ 67706 w 516208"/>
                  <a:gd name="connsiteY38" fmla="*/ 418582 h 478107"/>
                  <a:gd name="connsiteX39" fmla="*/ 50121 w 516208"/>
                  <a:gd name="connsiteY39" fmla="*/ 477197 h 478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6208" h="478107">
                    <a:moveTo>
                      <a:pt x="50121" y="477197"/>
                    </a:moveTo>
                    <a:cubicBezTo>
                      <a:pt x="43283" y="469382"/>
                      <a:pt x="33025" y="393670"/>
                      <a:pt x="26675" y="371689"/>
                    </a:cubicBezTo>
                    <a:cubicBezTo>
                      <a:pt x="20325" y="349708"/>
                      <a:pt x="16417" y="355081"/>
                      <a:pt x="12021" y="345312"/>
                    </a:cubicBezTo>
                    <a:cubicBezTo>
                      <a:pt x="7625" y="335543"/>
                      <a:pt x="1763" y="324308"/>
                      <a:pt x="298" y="313074"/>
                    </a:cubicBezTo>
                    <a:cubicBezTo>
                      <a:pt x="-1167" y="301840"/>
                      <a:pt x="3229" y="291582"/>
                      <a:pt x="3229" y="277905"/>
                    </a:cubicBezTo>
                    <a:cubicBezTo>
                      <a:pt x="3229" y="264228"/>
                      <a:pt x="-191" y="246643"/>
                      <a:pt x="298" y="231012"/>
                    </a:cubicBezTo>
                    <a:cubicBezTo>
                      <a:pt x="786" y="215381"/>
                      <a:pt x="2252" y="200239"/>
                      <a:pt x="6160" y="184120"/>
                    </a:cubicBezTo>
                    <a:cubicBezTo>
                      <a:pt x="10068" y="168001"/>
                      <a:pt x="13975" y="149928"/>
                      <a:pt x="23744" y="134297"/>
                    </a:cubicBezTo>
                    <a:cubicBezTo>
                      <a:pt x="33513" y="118666"/>
                      <a:pt x="51587" y="104012"/>
                      <a:pt x="64775" y="90335"/>
                    </a:cubicBezTo>
                    <a:cubicBezTo>
                      <a:pt x="77964" y="76658"/>
                      <a:pt x="83825" y="62981"/>
                      <a:pt x="102875" y="52235"/>
                    </a:cubicBezTo>
                    <a:cubicBezTo>
                      <a:pt x="121925" y="41489"/>
                      <a:pt x="160513" y="34163"/>
                      <a:pt x="179075" y="25859"/>
                    </a:cubicBezTo>
                    <a:cubicBezTo>
                      <a:pt x="197637" y="17555"/>
                      <a:pt x="197148" y="6320"/>
                      <a:pt x="214244" y="2412"/>
                    </a:cubicBezTo>
                    <a:cubicBezTo>
                      <a:pt x="231340" y="-1496"/>
                      <a:pt x="257717" y="-30"/>
                      <a:pt x="281652" y="2412"/>
                    </a:cubicBezTo>
                    <a:cubicBezTo>
                      <a:pt x="305587" y="4854"/>
                      <a:pt x="337825" y="8762"/>
                      <a:pt x="357852" y="17066"/>
                    </a:cubicBezTo>
                    <a:cubicBezTo>
                      <a:pt x="377879" y="25370"/>
                      <a:pt x="385695" y="41489"/>
                      <a:pt x="401814" y="52235"/>
                    </a:cubicBezTo>
                    <a:cubicBezTo>
                      <a:pt x="417933" y="62981"/>
                      <a:pt x="438449" y="66889"/>
                      <a:pt x="454568" y="81543"/>
                    </a:cubicBezTo>
                    <a:cubicBezTo>
                      <a:pt x="470687" y="96197"/>
                      <a:pt x="489737" y="119155"/>
                      <a:pt x="498529" y="140159"/>
                    </a:cubicBezTo>
                    <a:cubicBezTo>
                      <a:pt x="507321" y="161163"/>
                      <a:pt x="504390" y="186562"/>
                      <a:pt x="507321" y="207566"/>
                    </a:cubicBezTo>
                    <a:cubicBezTo>
                      <a:pt x="510252" y="228570"/>
                      <a:pt x="517091" y="246644"/>
                      <a:pt x="516114" y="266182"/>
                    </a:cubicBezTo>
                    <a:cubicBezTo>
                      <a:pt x="515137" y="285720"/>
                      <a:pt x="504879" y="310143"/>
                      <a:pt x="501460" y="324797"/>
                    </a:cubicBezTo>
                    <a:cubicBezTo>
                      <a:pt x="498041" y="339451"/>
                      <a:pt x="497552" y="340917"/>
                      <a:pt x="495598" y="354105"/>
                    </a:cubicBezTo>
                    <a:cubicBezTo>
                      <a:pt x="493644" y="367293"/>
                      <a:pt x="493156" y="388786"/>
                      <a:pt x="489737" y="403928"/>
                    </a:cubicBezTo>
                    <a:cubicBezTo>
                      <a:pt x="486318" y="419070"/>
                      <a:pt x="480456" y="448867"/>
                      <a:pt x="475083" y="444959"/>
                    </a:cubicBezTo>
                    <a:cubicBezTo>
                      <a:pt x="469710" y="441051"/>
                      <a:pt x="461894" y="396113"/>
                      <a:pt x="457498" y="380482"/>
                    </a:cubicBezTo>
                    <a:cubicBezTo>
                      <a:pt x="453102" y="364851"/>
                      <a:pt x="454567" y="363874"/>
                      <a:pt x="448706" y="351174"/>
                    </a:cubicBezTo>
                    <a:cubicBezTo>
                      <a:pt x="442845" y="338474"/>
                      <a:pt x="427214" y="321378"/>
                      <a:pt x="422329" y="304282"/>
                    </a:cubicBezTo>
                    <a:cubicBezTo>
                      <a:pt x="417444" y="287186"/>
                      <a:pt x="426236" y="261785"/>
                      <a:pt x="419398" y="248597"/>
                    </a:cubicBezTo>
                    <a:cubicBezTo>
                      <a:pt x="412560" y="235409"/>
                      <a:pt x="391556" y="227593"/>
                      <a:pt x="381298" y="225151"/>
                    </a:cubicBezTo>
                    <a:cubicBezTo>
                      <a:pt x="371040" y="222709"/>
                      <a:pt x="367621" y="235408"/>
                      <a:pt x="357852" y="233943"/>
                    </a:cubicBezTo>
                    <a:cubicBezTo>
                      <a:pt x="348083" y="232478"/>
                      <a:pt x="335871" y="217336"/>
                      <a:pt x="322683" y="216359"/>
                    </a:cubicBezTo>
                    <a:cubicBezTo>
                      <a:pt x="309495" y="215382"/>
                      <a:pt x="290933" y="224663"/>
                      <a:pt x="278721" y="228082"/>
                    </a:cubicBezTo>
                    <a:cubicBezTo>
                      <a:pt x="266509" y="231501"/>
                      <a:pt x="262602" y="236386"/>
                      <a:pt x="249414" y="236874"/>
                    </a:cubicBezTo>
                    <a:cubicBezTo>
                      <a:pt x="236226" y="237362"/>
                      <a:pt x="217176" y="230035"/>
                      <a:pt x="199591" y="231012"/>
                    </a:cubicBezTo>
                    <a:cubicBezTo>
                      <a:pt x="182006" y="231989"/>
                      <a:pt x="158560" y="240293"/>
                      <a:pt x="143906" y="242735"/>
                    </a:cubicBezTo>
                    <a:cubicBezTo>
                      <a:pt x="129252" y="245177"/>
                      <a:pt x="119972" y="242735"/>
                      <a:pt x="111668" y="245666"/>
                    </a:cubicBezTo>
                    <a:cubicBezTo>
                      <a:pt x="103364" y="248597"/>
                      <a:pt x="97991" y="250551"/>
                      <a:pt x="94083" y="260320"/>
                    </a:cubicBezTo>
                    <a:cubicBezTo>
                      <a:pt x="90175" y="270089"/>
                      <a:pt x="92617" y="292071"/>
                      <a:pt x="88221" y="304282"/>
                    </a:cubicBezTo>
                    <a:cubicBezTo>
                      <a:pt x="83825" y="316493"/>
                      <a:pt x="71125" y="314539"/>
                      <a:pt x="67706" y="333589"/>
                    </a:cubicBezTo>
                    <a:cubicBezTo>
                      <a:pt x="64287" y="352639"/>
                      <a:pt x="69171" y="396601"/>
                      <a:pt x="67706" y="418582"/>
                    </a:cubicBezTo>
                    <a:cubicBezTo>
                      <a:pt x="66241" y="440563"/>
                      <a:pt x="56959" y="485012"/>
                      <a:pt x="50121" y="47719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7" name="Freeform 19">
                <a:extLst>
                  <a:ext uri="{FF2B5EF4-FFF2-40B4-BE49-F238E27FC236}">
                    <a16:creationId xmlns:a16="http://schemas.microsoft.com/office/drawing/2014/main" id="{14CA8979-E454-A80F-2649-1BA5788B6DD3}"/>
                  </a:ext>
                </a:extLst>
              </p:cNvPr>
              <p:cNvSpPr/>
              <p:nvPr/>
            </p:nvSpPr>
            <p:spPr>
              <a:xfrm>
                <a:off x="2460687" y="1873257"/>
                <a:ext cx="902627" cy="1510986"/>
              </a:xfrm>
              <a:custGeom>
                <a:avLst/>
                <a:gdLst>
                  <a:gd name="connsiteX0" fmla="*/ 285568 w 902625"/>
                  <a:gd name="connsiteY0" fmla="*/ 1267 h 1510983"/>
                  <a:gd name="connsiteX1" fmla="*/ 294712 w 902625"/>
                  <a:gd name="connsiteY1" fmla="*/ 68323 h 1510983"/>
                  <a:gd name="connsiteX2" fmla="*/ 352624 w 902625"/>
                  <a:gd name="connsiteY2" fmla="*/ 117091 h 1510983"/>
                  <a:gd name="connsiteX3" fmla="*/ 410536 w 902625"/>
                  <a:gd name="connsiteY3" fmla="*/ 171955 h 1510983"/>
                  <a:gd name="connsiteX4" fmla="*/ 462352 w 902625"/>
                  <a:gd name="connsiteY4" fmla="*/ 184147 h 1510983"/>
                  <a:gd name="connsiteX5" fmla="*/ 529408 w 902625"/>
                  <a:gd name="connsiteY5" fmla="*/ 150619 h 1510983"/>
                  <a:gd name="connsiteX6" fmla="*/ 584272 w 902625"/>
                  <a:gd name="connsiteY6" fmla="*/ 104899 h 1510983"/>
                  <a:gd name="connsiteX7" fmla="*/ 593416 w 902625"/>
                  <a:gd name="connsiteY7" fmla="*/ 83563 h 1510983"/>
                  <a:gd name="connsiteX8" fmla="*/ 581224 w 902625"/>
                  <a:gd name="connsiteY8" fmla="*/ 65275 h 1510983"/>
                  <a:gd name="connsiteX9" fmla="*/ 608656 w 902625"/>
                  <a:gd name="connsiteY9" fmla="*/ 101851 h 1510983"/>
                  <a:gd name="connsiteX10" fmla="*/ 608656 w 902625"/>
                  <a:gd name="connsiteY10" fmla="*/ 138427 h 1510983"/>
                  <a:gd name="connsiteX11" fmla="*/ 605608 w 902625"/>
                  <a:gd name="connsiteY11" fmla="*/ 175003 h 1510983"/>
                  <a:gd name="connsiteX12" fmla="*/ 654376 w 902625"/>
                  <a:gd name="connsiteY12" fmla="*/ 217675 h 1510983"/>
                  <a:gd name="connsiteX13" fmla="*/ 761056 w 902625"/>
                  <a:gd name="connsiteY13" fmla="*/ 406651 h 1510983"/>
                  <a:gd name="connsiteX14" fmla="*/ 773248 w 902625"/>
                  <a:gd name="connsiteY14" fmla="*/ 836419 h 1510983"/>
                  <a:gd name="connsiteX15" fmla="*/ 861640 w 902625"/>
                  <a:gd name="connsiteY15" fmla="*/ 1214371 h 1510983"/>
                  <a:gd name="connsiteX16" fmla="*/ 901264 w 902625"/>
                  <a:gd name="connsiteY16" fmla="*/ 1397251 h 1510983"/>
                  <a:gd name="connsiteX17" fmla="*/ 815920 w 902625"/>
                  <a:gd name="connsiteY17" fmla="*/ 1427731 h 1510983"/>
                  <a:gd name="connsiteX18" fmla="*/ 742768 w 902625"/>
                  <a:gd name="connsiteY18" fmla="*/ 1436875 h 1510983"/>
                  <a:gd name="connsiteX19" fmla="*/ 681808 w 902625"/>
                  <a:gd name="connsiteY19" fmla="*/ 1433827 h 1510983"/>
                  <a:gd name="connsiteX20" fmla="*/ 559888 w 902625"/>
                  <a:gd name="connsiteY20" fmla="*/ 1461259 h 1510983"/>
                  <a:gd name="connsiteX21" fmla="*/ 434920 w 902625"/>
                  <a:gd name="connsiteY21" fmla="*/ 1491739 h 1510983"/>
                  <a:gd name="connsiteX22" fmla="*/ 355672 w 902625"/>
                  <a:gd name="connsiteY22" fmla="*/ 1506979 h 1510983"/>
                  <a:gd name="connsiteX23" fmla="*/ 230704 w 902625"/>
                  <a:gd name="connsiteY23" fmla="*/ 1510027 h 1510983"/>
                  <a:gd name="connsiteX24" fmla="*/ 133168 w 902625"/>
                  <a:gd name="connsiteY24" fmla="*/ 1506979 h 1510983"/>
                  <a:gd name="connsiteX25" fmla="*/ 14296 w 902625"/>
                  <a:gd name="connsiteY25" fmla="*/ 1470403 h 1510983"/>
                  <a:gd name="connsiteX26" fmla="*/ 5152 w 902625"/>
                  <a:gd name="connsiteY26" fmla="*/ 1196083 h 1510983"/>
                  <a:gd name="connsiteX27" fmla="*/ 41728 w 902625"/>
                  <a:gd name="connsiteY27" fmla="*/ 702307 h 1510983"/>
                  <a:gd name="connsiteX28" fmla="*/ 145360 w 902625"/>
                  <a:gd name="connsiteY28" fmla="*/ 226819 h 1510983"/>
                  <a:gd name="connsiteX29" fmla="*/ 245944 w 902625"/>
                  <a:gd name="connsiteY29" fmla="*/ 40891 h 1510983"/>
                  <a:gd name="connsiteX30" fmla="*/ 285568 w 902625"/>
                  <a:gd name="connsiteY30" fmla="*/ 1267 h 1510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2625" h="1510983">
                    <a:moveTo>
                      <a:pt x="285568" y="1267"/>
                    </a:moveTo>
                    <a:cubicBezTo>
                      <a:pt x="293696" y="5839"/>
                      <a:pt x="283536" y="49019"/>
                      <a:pt x="294712" y="68323"/>
                    </a:cubicBezTo>
                    <a:cubicBezTo>
                      <a:pt x="305888" y="87627"/>
                      <a:pt x="333320" y="99819"/>
                      <a:pt x="352624" y="117091"/>
                    </a:cubicBezTo>
                    <a:cubicBezTo>
                      <a:pt x="371928" y="134363"/>
                      <a:pt x="392248" y="160779"/>
                      <a:pt x="410536" y="171955"/>
                    </a:cubicBezTo>
                    <a:cubicBezTo>
                      <a:pt x="428824" y="183131"/>
                      <a:pt x="442540" y="187703"/>
                      <a:pt x="462352" y="184147"/>
                    </a:cubicBezTo>
                    <a:cubicBezTo>
                      <a:pt x="482164" y="180591"/>
                      <a:pt x="509088" y="163827"/>
                      <a:pt x="529408" y="150619"/>
                    </a:cubicBezTo>
                    <a:cubicBezTo>
                      <a:pt x="549728" y="137411"/>
                      <a:pt x="573604" y="116075"/>
                      <a:pt x="584272" y="104899"/>
                    </a:cubicBezTo>
                    <a:cubicBezTo>
                      <a:pt x="594940" y="93723"/>
                      <a:pt x="593924" y="90167"/>
                      <a:pt x="593416" y="83563"/>
                    </a:cubicBezTo>
                    <a:cubicBezTo>
                      <a:pt x="592908" y="76959"/>
                      <a:pt x="578684" y="62227"/>
                      <a:pt x="581224" y="65275"/>
                    </a:cubicBezTo>
                    <a:cubicBezTo>
                      <a:pt x="583764" y="68323"/>
                      <a:pt x="604084" y="89659"/>
                      <a:pt x="608656" y="101851"/>
                    </a:cubicBezTo>
                    <a:cubicBezTo>
                      <a:pt x="613228" y="114043"/>
                      <a:pt x="609164" y="126235"/>
                      <a:pt x="608656" y="138427"/>
                    </a:cubicBezTo>
                    <a:cubicBezTo>
                      <a:pt x="608148" y="150619"/>
                      <a:pt x="597988" y="161795"/>
                      <a:pt x="605608" y="175003"/>
                    </a:cubicBezTo>
                    <a:cubicBezTo>
                      <a:pt x="613228" y="188211"/>
                      <a:pt x="628468" y="179067"/>
                      <a:pt x="654376" y="217675"/>
                    </a:cubicBezTo>
                    <a:cubicBezTo>
                      <a:pt x="680284" y="256283"/>
                      <a:pt x="741244" y="303527"/>
                      <a:pt x="761056" y="406651"/>
                    </a:cubicBezTo>
                    <a:cubicBezTo>
                      <a:pt x="780868" y="509775"/>
                      <a:pt x="756484" y="701799"/>
                      <a:pt x="773248" y="836419"/>
                    </a:cubicBezTo>
                    <a:cubicBezTo>
                      <a:pt x="790012" y="971039"/>
                      <a:pt x="840304" y="1120899"/>
                      <a:pt x="861640" y="1214371"/>
                    </a:cubicBezTo>
                    <a:cubicBezTo>
                      <a:pt x="882976" y="1307843"/>
                      <a:pt x="908884" y="1361691"/>
                      <a:pt x="901264" y="1397251"/>
                    </a:cubicBezTo>
                    <a:cubicBezTo>
                      <a:pt x="893644" y="1432811"/>
                      <a:pt x="842336" y="1421127"/>
                      <a:pt x="815920" y="1427731"/>
                    </a:cubicBezTo>
                    <a:cubicBezTo>
                      <a:pt x="789504" y="1434335"/>
                      <a:pt x="765120" y="1435859"/>
                      <a:pt x="742768" y="1436875"/>
                    </a:cubicBezTo>
                    <a:cubicBezTo>
                      <a:pt x="720416" y="1437891"/>
                      <a:pt x="712288" y="1429763"/>
                      <a:pt x="681808" y="1433827"/>
                    </a:cubicBezTo>
                    <a:cubicBezTo>
                      <a:pt x="651328" y="1437891"/>
                      <a:pt x="559888" y="1461259"/>
                      <a:pt x="559888" y="1461259"/>
                    </a:cubicBezTo>
                    <a:lnTo>
                      <a:pt x="434920" y="1491739"/>
                    </a:lnTo>
                    <a:cubicBezTo>
                      <a:pt x="400884" y="1499359"/>
                      <a:pt x="389708" y="1503931"/>
                      <a:pt x="355672" y="1506979"/>
                    </a:cubicBezTo>
                    <a:cubicBezTo>
                      <a:pt x="321636" y="1510027"/>
                      <a:pt x="267788" y="1510027"/>
                      <a:pt x="230704" y="1510027"/>
                    </a:cubicBezTo>
                    <a:cubicBezTo>
                      <a:pt x="193620" y="1510027"/>
                      <a:pt x="169236" y="1513583"/>
                      <a:pt x="133168" y="1506979"/>
                    </a:cubicBezTo>
                    <a:cubicBezTo>
                      <a:pt x="97100" y="1500375"/>
                      <a:pt x="35632" y="1522219"/>
                      <a:pt x="14296" y="1470403"/>
                    </a:cubicBezTo>
                    <a:cubicBezTo>
                      <a:pt x="-7040" y="1418587"/>
                      <a:pt x="580" y="1324099"/>
                      <a:pt x="5152" y="1196083"/>
                    </a:cubicBezTo>
                    <a:cubicBezTo>
                      <a:pt x="9724" y="1068067"/>
                      <a:pt x="18360" y="863851"/>
                      <a:pt x="41728" y="702307"/>
                    </a:cubicBezTo>
                    <a:cubicBezTo>
                      <a:pt x="65096" y="540763"/>
                      <a:pt x="111324" y="337055"/>
                      <a:pt x="145360" y="226819"/>
                    </a:cubicBezTo>
                    <a:cubicBezTo>
                      <a:pt x="179396" y="116583"/>
                      <a:pt x="222068" y="78483"/>
                      <a:pt x="245944" y="40891"/>
                    </a:cubicBezTo>
                    <a:cubicBezTo>
                      <a:pt x="269820" y="3299"/>
                      <a:pt x="277440" y="-3305"/>
                      <a:pt x="285568" y="12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8" name="Freeform 20">
                <a:extLst>
                  <a:ext uri="{FF2B5EF4-FFF2-40B4-BE49-F238E27FC236}">
                    <a16:creationId xmlns:a16="http://schemas.microsoft.com/office/drawing/2014/main" id="{5C192539-5C3E-4E68-9635-A155A39A3CA0}"/>
                  </a:ext>
                </a:extLst>
              </p:cNvPr>
              <p:cNvSpPr/>
              <p:nvPr/>
            </p:nvSpPr>
            <p:spPr>
              <a:xfrm>
                <a:off x="2823405" y="2045102"/>
                <a:ext cx="372326" cy="1206938"/>
              </a:xfrm>
              <a:custGeom>
                <a:avLst/>
                <a:gdLst>
                  <a:gd name="connsiteX0" fmla="*/ 60010 w 372325"/>
                  <a:gd name="connsiteY0" fmla="*/ 111 h 1206936"/>
                  <a:gd name="connsiteX1" fmla="*/ 2098 w 372325"/>
                  <a:gd name="connsiteY1" fmla="*/ 42783 h 1206936"/>
                  <a:gd name="connsiteX2" fmla="*/ 14290 w 372325"/>
                  <a:gd name="connsiteY2" fmla="*/ 79359 h 1206936"/>
                  <a:gd name="connsiteX3" fmla="*/ 29530 w 372325"/>
                  <a:gd name="connsiteY3" fmla="*/ 97647 h 1206936"/>
                  <a:gd name="connsiteX4" fmla="*/ 44770 w 372325"/>
                  <a:gd name="connsiteY4" fmla="*/ 122031 h 1206936"/>
                  <a:gd name="connsiteX5" fmla="*/ 29530 w 372325"/>
                  <a:gd name="connsiteY5" fmla="*/ 170799 h 1206936"/>
                  <a:gd name="connsiteX6" fmla="*/ 32578 w 372325"/>
                  <a:gd name="connsiteY6" fmla="*/ 259191 h 1206936"/>
                  <a:gd name="connsiteX7" fmla="*/ 50866 w 372325"/>
                  <a:gd name="connsiteY7" fmla="*/ 393303 h 1206936"/>
                  <a:gd name="connsiteX8" fmla="*/ 133162 w 372325"/>
                  <a:gd name="connsiteY8" fmla="*/ 926703 h 1206936"/>
                  <a:gd name="connsiteX9" fmla="*/ 166690 w 372325"/>
                  <a:gd name="connsiteY9" fmla="*/ 1097391 h 1206936"/>
                  <a:gd name="connsiteX10" fmla="*/ 178882 w 372325"/>
                  <a:gd name="connsiteY10" fmla="*/ 1124823 h 1206936"/>
                  <a:gd name="connsiteX11" fmla="*/ 227650 w 372325"/>
                  <a:gd name="connsiteY11" fmla="*/ 1158351 h 1206936"/>
                  <a:gd name="connsiteX12" fmla="*/ 297754 w 372325"/>
                  <a:gd name="connsiteY12" fmla="*/ 1201023 h 1206936"/>
                  <a:gd name="connsiteX13" fmla="*/ 316042 w 372325"/>
                  <a:gd name="connsiteY13" fmla="*/ 1191879 h 1206936"/>
                  <a:gd name="connsiteX14" fmla="*/ 367858 w 372325"/>
                  <a:gd name="connsiteY14" fmla="*/ 1066911 h 1206936"/>
                  <a:gd name="connsiteX15" fmla="*/ 367858 w 372325"/>
                  <a:gd name="connsiteY15" fmla="*/ 1036431 h 1206936"/>
                  <a:gd name="connsiteX16" fmla="*/ 352618 w 372325"/>
                  <a:gd name="connsiteY16" fmla="*/ 990711 h 1206936"/>
                  <a:gd name="connsiteX17" fmla="*/ 306898 w 372325"/>
                  <a:gd name="connsiteY17" fmla="*/ 810879 h 1206936"/>
                  <a:gd name="connsiteX18" fmla="*/ 230698 w 372325"/>
                  <a:gd name="connsiteY18" fmla="*/ 457311 h 1206936"/>
                  <a:gd name="connsiteX19" fmla="*/ 188026 w 372325"/>
                  <a:gd name="connsiteY19" fmla="*/ 289671 h 1206936"/>
                  <a:gd name="connsiteX20" fmla="*/ 166690 w 372325"/>
                  <a:gd name="connsiteY20" fmla="*/ 210423 h 1206936"/>
                  <a:gd name="connsiteX21" fmla="*/ 142306 w 372325"/>
                  <a:gd name="connsiteY21" fmla="*/ 173847 h 1206936"/>
                  <a:gd name="connsiteX22" fmla="*/ 124018 w 372325"/>
                  <a:gd name="connsiteY22" fmla="*/ 131175 h 1206936"/>
                  <a:gd name="connsiteX23" fmla="*/ 117922 w 372325"/>
                  <a:gd name="connsiteY23" fmla="*/ 100695 h 1206936"/>
                  <a:gd name="connsiteX24" fmla="*/ 148402 w 372325"/>
                  <a:gd name="connsiteY24" fmla="*/ 82407 h 1206936"/>
                  <a:gd name="connsiteX25" fmla="*/ 154498 w 372325"/>
                  <a:gd name="connsiteY25" fmla="*/ 54975 h 1206936"/>
                  <a:gd name="connsiteX26" fmla="*/ 136210 w 372325"/>
                  <a:gd name="connsiteY26" fmla="*/ 30591 h 1206936"/>
                  <a:gd name="connsiteX27" fmla="*/ 60010 w 372325"/>
                  <a:gd name="connsiteY27" fmla="*/ 111 h 1206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72325" h="1206936">
                    <a:moveTo>
                      <a:pt x="60010" y="111"/>
                    </a:moveTo>
                    <a:cubicBezTo>
                      <a:pt x="37658" y="2143"/>
                      <a:pt x="9718" y="29575"/>
                      <a:pt x="2098" y="42783"/>
                    </a:cubicBezTo>
                    <a:cubicBezTo>
                      <a:pt x="-5522" y="55991"/>
                      <a:pt x="9718" y="70215"/>
                      <a:pt x="14290" y="79359"/>
                    </a:cubicBezTo>
                    <a:cubicBezTo>
                      <a:pt x="18862" y="88503"/>
                      <a:pt x="24450" y="90535"/>
                      <a:pt x="29530" y="97647"/>
                    </a:cubicBezTo>
                    <a:cubicBezTo>
                      <a:pt x="34610" y="104759"/>
                      <a:pt x="44770" y="109839"/>
                      <a:pt x="44770" y="122031"/>
                    </a:cubicBezTo>
                    <a:cubicBezTo>
                      <a:pt x="44770" y="134223"/>
                      <a:pt x="31562" y="147939"/>
                      <a:pt x="29530" y="170799"/>
                    </a:cubicBezTo>
                    <a:cubicBezTo>
                      <a:pt x="27498" y="193659"/>
                      <a:pt x="29022" y="222107"/>
                      <a:pt x="32578" y="259191"/>
                    </a:cubicBezTo>
                    <a:cubicBezTo>
                      <a:pt x="36134" y="296275"/>
                      <a:pt x="34102" y="282051"/>
                      <a:pt x="50866" y="393303"/>
                    </a:cubicBezTo>
                    <a:cubicBezTo>
                      <a:pt x="67630" y="504555"/>
                      <a:pt x="113858" y="809355"/>
                      <a:pt x="133162" y="926703"/>
                    </a:cubicBezTo>
                    <a:cubicBezTo>
                      <a:pt x="152466" y="1044051"/>
                      <a:pt x="159070" y="1064371"/>
                      <a:pt x="166690" y="1097391"/>
                    </a:cubicBezTo>
                    <a:cubicBezTo>
                      <a:pt x="174310" y="1130411"/>
                      <a:pt x="168722" y="1114663"/>
                      <a:pt x="178882" y="1124823"/>
                    </a:cubicBezTo>
                    <a:cubicBezTo>
                      <a:pt x="189042" y="1134983"/>
                      <a:pt x="207838" y="1145651"/>
                      <a:pt x="227650" y="1158351"/>
                    </a:cubicBezTo>
                    <a:cubicBezTo>
                      <a:pt x="247462" y="1171051"/>
                      <a:pt x="283022" y="1195435"/>
                      <a:pt x="297754" y="1201023"/>
                    </a:cubicBezTo>
                    <a:cubicBezTo>
                      <a:pt x="312486" y="1206611"/>
                      <a:pt x="304358" y="1214231"/>
                      <a:pt x="316042" y="1191879"/>
                    </a:cubicBezTo>
                    <a:cubicBezTo>
                      <a:pt x="327726" y="1169527"/>
                      <a:pt x="359222" y="1092819"/>
                      <a:pt x="367858" y="1066911"/>
                    </a:cubicBezTo>
                    <a:cubicBezTo>
                      <a:pt x="376494" y="1041003"/>
                      <a:pt x="370398" y="1049131"/>
                      <a:pt x="367858" y="1036431"/>
                    </a:cubicBezTo>
                    <a:cubicBezTo>
                      <a:pt x="365318" y="1023731"/>
                      <a:pt x="362778" y="1028303"/>
                      <a:pt x="352618" y="990711"/>
                    </a:cubicBezTo>
                    <a:cubicBezTo>
                      <a:pt x="342458" y="953119"/>
                      <a:pt x="327218" y="899779"/>
                      <a:pt x="306898" y="810879"/>
                    </a:cubicBezTo>
                    <a:cubicBezTo>
                      <a:pt x="286578" y="721979"/>
                      <a:pt x="250510" y="544179"/>
                      <a:pt x="230698" y="457311"/>
                    </a:cubicBezTo>
                    <a:cubicBezTo>
                      <a:pt x="210886" y="370443"/>
                      <a:pt x="198694" y="330819"/>
                      <a:pt x="188026" y="289671"/>
                    </a:cubicBezTo>
                    <a:cubicBezTo>
                      <a:pt x="177358" y="248523"/>
                      <a:pt x="174310" y="229727"/>
                      <a:pt x="166690" y="210423"/>
                    </a:cubicBezTo>
                    <a:cubicBezTo>
                      <a:pt x="159070" y="191119"/>
                      <a:pt x="149418" y="187055"/>
                      <a:pt x="142306" y="173847"/>
                    </a:cubicBezTo>
                    <a:cubicBezTo>
                      <a:pt x="135194" y="160639"/>
                      <a:pt x="128082" y="143367"/>
                      <a:pt x="124018" y="131175"/>
                    </a:cubicBezTo>
                    <a:cubicBezTo>
                      <a:pt x="119954" y="118983"/>
                      <a:pt x="113858" y="108823"/>
                      <a:pt x="117922" y="100695"/>
                    </a:cubicBezTo>
                    <a:cubicBezTo>
                      <a:pt x="121986" y="92567"/>
                      <a:pt x="142306" y="90027"/>
                      <a:pt x="148402" y="82407"/>
                    </a:cubicBezTo>
                    <a:cubicBezTo>
                      <a:pt x="154498" y="74787"/>
                      <a:pt x="156530" y="63611"/>
                      <a:pt x="154498" y="54975"/>
                    </a:cubicBezTo>
                    <a:cubicBezTo>
                      <a:pt x="152466" y="46339"/>
                      <a:pt x="144846" y="36687"/>
                      <a:pt x="136210" y="30591"/>
                    </a:cubicBezTo>
                    <a:cubicBezTo>
                      <a:pt x="127574" y="24495"/>
                      <a:pt x="82362" y="-1921"/>
                      <a:pt x="60010" y="11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9" name="Freeform 21">
                <a:extLst>
                  <a:ext uri="{FF2B5EF4-FFF2-40B4-BE49-F238E27FC236}">
                    <a16:creationId xmlns:a16="http://schemas.microsoft.com/office/drawing/2014/main" id="{CD08D719-9B11-8699-921E-D7A2AB9C424A}"/>
                  </a:ext>
                </a:extLst>
              </p:cNvPr>
              <p:cNvSpPr/>
              <p:nvPr/>
            </p:nvSpPr>
            <p:spPr>
              <a:xfrm>
                <a:off x="3067844" y="1975411"/>
                <a:ext cx="501696" cy="1929434"/>
              </a:xfrm>
              <a:custGeom>
                <a:avLst/>
                <a:gdLst>
                  <a:gd name="connsiteX0" fmla="*/ 217 w 501695"/>
                  <a:gd name="connsiteY0" fmla="*/ 1783 h 1929431"/>
                  <a:gd name="connsiteX1" fmla="*/ 44332 w 501695"/>
                  <a:gd name="connsiteY1" fmla="*/ 73973 h 1929431"/>
                  <a:gd name="connsiteX2" fmla="*/ 96469 w 501695"/>
                  <a:gd name="connsiteY2" fmla="*/ 122099 h 1929431"/>
                  <a:gd name="connsiteX3" fmla="*/ 196732 w 501695"/>
                  <a:gd name="connsiteY3" fmla="*/ 154183 h 1929431"/>
                  <a:gd name="connsiteX4" fmla="*/ 317048 w 501695"/>
                  <a:gd name="connsiteY4" fmla="*/ 238405 h 1929431"/>
                  <a:gd name="connsiteX5" fmla="*/ 353143 w 501695"/>
                  <a:gd name="connsiteY5" fmla="*/ 270489 h 1929431"/>
                  <a:gd name="connsiteX6" fmla="*/ 365175 w 501695"/>
                  <a:gd name="connsiteY6" fmla="*/ 358720 h 1929431"/>
                  <a:gd name="connsiteX7" fmla="*/ 369185 w 501695"/>
                  <a:gd name="connsiteY7" fmla="*/ 406847 h 1929431"/>
                  <a:gd name="connsiteX8" fmla="*/ 369185 w 501695"/>
                  <a:gd name="connsiteY8" fmla="*/ 454973 h 1929431"/>
                  <a:gd name="connsiteX9" fmla="*/ 381217 w 501695"/>
                  <a:gd name="connsiteY9" fmla="*/ 527162 h 1929431"/>
                  <a:gd name="connsiteX10" fmla="*/ 401269 w 501695"/>
                  <a:gd name="connsiteY10" fmla="*/ 579299 h 1929431"/>
                  <a:gd name="connsiteX11" fmla="*/ 397259 w 501695"/>
                  <a:gd name="connsiteY11" fmla="*/ 631436 h 1929431"/>
                  <a:gd name="connsiteX12" fmla="*/ 409290 w 501695"/>
                  <a:gd name="connsiteY12" fmla="*/ 707636 h 1929431"/>
                  <a:gd name="connsiteX13" fmla="*/ 433353 w 501695"/>
                  <a:gd name="connsiteY13" fmla="*/ 852015 h 1929431"/>
                  <a:gd name="connsiteX14" fmla="*/ 449396 w 501695"/>
                  <a:gd name="connsiteY14" fmla="*/ 1020457 h 1929431"/>
                  <a:gd name="connsiteX15" fmla="*/ 461427 w 501695"/>
                  <a:gd name="connsiteY15" fmla="*/ 1060562 h 1929431"/>
                  <a:gd name="connsiteX16" fmla="*/ 469448 w 501695"/>
                  <a:gd name="connsiteY16" fmla="*/ 1092647 h 1929431"/>
                  <a:gd name="connsiteX17" fmla="*/ 473459 w 501695"/>
                  <a:gd name="connsiteY17" fmla="*/ 1220983 h 1929431"/>
                  <a:gd name="connsiteX18" fmla="*/ 489501 w 501695"/>
                  <a:gd name="connsiteY18" fmla="*/ 1401457 h 1929431"/>
                  <a:gd name="connsiteX19" fmla="*/ 493511 w 501695"/>
                  <a:gd name="connsiteY19" fmla="*/ 1545836 h 1929431"/>
                  <a:gd name="connsiteX20" fmla="*/ 501532 w 501695"/>
                  <a:gd name="connsiteY20" fmla="*/ 1706257 h 1929431"/>
                  <a:gd name="connsiteX21" fmla="*/ 493511 w 501695"/>
                  <a:gd name="connsiteY21" fmla="*/ 1798499 h 1929431"/>
                  <a:gd name="connsiteX22" fmla="*/ 441375 w 501695"/>
                  <a:gd name="connsiteY22" fmla="*/ 1782457 h 1929431"/>
                  <a:gd name="connsiteX23" fmla="*/ 369185 w 501695"/>
                  <a:gd name="connsiteY23" fmla="*/ 1782457 h 1929431"/>
                  <a:gd name="connsiteX24" fmla="*/ 345122 w 501695"/>
                  <a:gd name="connsiteY24" fmla="*/ 1874699 h 1929431"/>
                  <a:gd name="connsiteX25" fmla="*/ 260901 w 501695"/>
                  <a:gd name="connsiteY25" fmla="*/ 1926836 h 1929431"/>
                  <a:gd name="connsiteX26" fmla="*/ 280953 w 501695"/>
                  <a:gd name="connsiteY26" fmla="*/ 1794489 h 1929431"/>
                  <a:gd name="connsiteX27" fmla="*/ 292985 w 501695"/>
                  <a:gd name="connsiteY27" fmla="*/ 1694226 h 1929431"/>
                  <a:gd name="connsiteX28" fmla="*/ 264911 w 501695"/>
                  <a:gd name="connsiteY28" fmla="*/ 1618026 h 1929431"/>
                  <a:gd name="connsiteX29" fmla="*/ 260901 w 501695"/>
                  <a:gd name="connsiteY29" fmla="*/ 1469636 h 1929431"/>
                  <a:gd name="connsiteX30" fmla="*/ 216785 w 501695"/>
                  <a:gd name="connsiteY30" fmla="*/ 1313226 h 1929431"/>
                  <a:gd name="connsiteX31" fmla="*/ 160638 w 501695"/>
                  <a:gd name="connsiteY31" fmla="*/ 1092647 h 1929431"/>
                  <a:gd name="connsiteX32" fmla="*/ 124543 w 501695"/>
                  <a:gd name="connsiteY32" fmla="*/ 952278 h 1929431"/>
                  <a:gd name="connsiteX33" fmla="*/ 112511 w 501695"/>
                  <a:gd name="connsiteY33" fmla="*/ 663520 h 1929431"/>
                  <a:gd name="connsiteX34" fmla="*/ 48343 w 501695"/>
                  <a:gd name="connsiteY34" fmla="*/ 334657 h 1929431"/>
                  <a:gd name="connsiteX35" fmla="*/ 28290 w 501695"/>
                  <a:gd name="connsiteY35" fmla="*/ 154183 h 1929431"/>
                  <a:gd name="connsiteX36" fmla="*/ 217 w 501695"/>
                  <a:gd name="connsiteY36" fmla="*/ 1783 h 1929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501695" h="1929431">
                    <a:moveTo>
                      <a:pt x="217" y="1783"/>
                    </a:moveTo>
                    <a:cubicBezTo>
                      <a:pt x="2891" y="-11585"/>
                      <a:pt x="28290" y="53920"/>
                      <a:pt x="44332" y="73973"/>
                    </a:cubicBezTo>
                    <a:cubicBezTo>
                      <a:pt x="60374" y="94026"/>
                      <a:pt x="71069" y="108731"/>
                      <a:pt x="96469" y="122099"/>
                    </a:cubicBezTo>
                    <a:cubicBezTo>
                      <a:pt x="121869" y="135467"/>
                      <a:pt x="159969" y="134799"/>
                      <a:pt x="196732" y="154183"/>
                    </a:cubicBezTo>
                    <a:cubicBezTo>
                      <a:pt x="233495" y="173567"/>
                      <a:pt x="290980" y="219021"/>
                      <a:pt x="317048" y="238405"/>
                    </a:cubicBezTo>
                    <a:cubicBezTo>
                      <a:pt x="343116" y="257789"/>
                      <a:pt x="345122" y="250437"/>
                      <a:pt x="353143" y="270489"/>
                    </a:cubicBezTo>
                    <a:cubicBezTo>
                      <a:pt x="361164" y="290541"/>
                      <a:pt x="362501" y="335994"/>
                      <a:pt x="365175" y="358720"/>
                    </a:cubicBezTo>
                    <a:cubicBezTo>
                      <a:pt x="367849" y="381446"/>
                      <a:pt x="368517" y="390805"/>
                      <a:pt x="369185" y="406847"/>
                    </a:cubicBezTo>
                    <a:cubicBezTo>
                      <a:pt x="369853" y="422889"/>
                      <a:pt x="367180" y="434921"/>
                      <a:pt x="369185" y="454973"/>
                    </a:cubicBezTo>
                    <a:cubicBezTo>
                      <a:pt x="371190" y="475025"/>
                      <a:pt x="375870" y="506441"/>
                      <a:pt x="381217" y="527162"/>
                    </a:cubicBezTo>
                    <a:cubicBezTo>
                      <a:pt x="386564" y="547883"/>
                      <a:pt x="398595" y="561920"/>
                      <a:pt x="401269" y="579299"/>
                    </a:cubicBezTo>
                    <a:cubicBezTo>
                      <a:pt x="403943" y="596678"/>
                      <a:pt x="395922" y="610047"/>
                      <a:pt x="397259" y="631436"/>
                    </a:cubicBezTo>
                    <a:cubicBezTo>
                      <a:pt x="398596" y="652825"/>
                      <a:pt x="403274" y="670873"/>
                      <a:pt x="409290" y="707636"/>
                    </a:cubicBezTo>
                    <a:cubicBezTo>
                      <a:pt x="415306" y="744399"/>
                      <a:pt x="426669" y="799878"/>
                      <a:pt x="433353" y="852015"/>
                    </a:cubicBezTo>
                    <a:cubicBezTo>
                      <a:pt x="440037" y="904152"/>
                      <a:pt x="444717" y="985699"/>
                      <a:pt x="449396" y="1020457"/>
                    </a:cubicBezTo>
                    <a:cubicBezTo>
                      <a:pt x="454075" y="1055215"/>
                      <a:pt x="458085" y="1048530"/>
                      <a:pt x="461427" y="1060562"/>
                    </a:cubicBezTo>
                    <a:cubicBezTo>
                      <a:pt x="464769" y="1072594"/>
                      <a:pt x="467443" y="1065910"/>
                      <a:pt x="469448" y="1092647"/>
                    </a:cubicBezTo>
                    <a:cubicBezTo>
                      <a:pt x="471453" y="1119384"/>
                      <a:pt x="470117" y="1169515"/>
                      <a:pt x="473459" y="1220983"/>
                    </a:cubicBezTo>
                    <a:cubicBezTo>
                      <a:pt x="476801" y="1272451"/>
                      <a:pt x="486159" y="1347315"/>
                      <a:pt x="489501" y="1401457"/>
                    </a:cubicBezTo>
                    <a:cubicBezTo>
                      <a:pt x="492843" y="1455599"/>
                      <a:pt x="491506" y="1495036"/>
                      <a:pt x="493511" y="1545836"/>
                    </a:cubicBezTo>
                    <a:cubicBezTo>
                      <a:pt x="495516" y="1596636"/>
                      <a:pt x="501532" y="1664147"/>
                      <a:pt x="501532" y="1706257"/>
                    </a:cubicBezTo>
                    <a:cubicBezTo>
                      <a:pt x="501532" y="1748367"/>
                      <a:pt x="503537" y="1785799"/>
                      <a:pt x="493511" y="1798499"/>
                    </a:cubicBezTo>
                    <a:cubicBezTo>
                      <a:pt x="483485" y="1811199"/>
                      <a:pt x="462096" y="1785131"/>
                      <a:pt x="441375" y="1782457"/>
                    </a:cubicBezTo>
                    <a:cubicBezTo>
                      <a:pt x="420654" y="1779783"/>
                      <a:pt x="385227" y="1767083"/>
                      <a:pt x="369185" y="1782457"/>
                    </a:cubicBezTo>
                    <a:cubicBezTo>
                      <a:pt x="353143" y="1797831"/>
                      <a:pt x="363169" y="1850636"/>
                      <a:pt x="345122" y="1874699"/>
                    </a:cubicBezTo>
                    <a:cubicBezTo>
                      <a:pt x="327075" y="1898762"/>
                      <a:pt x="271596" y="1940204"/>
                      <a:pt x="260901" y="1926836"/>
                    </a:cubicBezTo>
                    <a:cubicBezTo>
                      <a:pt x="250206" y="1913468"/>
                      <a:pt x="275606" y="1833257"/>
                      <a:pt x="280953" y="1794489"/>
                    </a:cubicBezTo>
                    <a:cubicBezTo>
                      <a:pt x="286300" y="1755721"/>
                      <a:pt x="295659" y="1723636"/>
                      <a:pt x="292985" y="1694226"/>
                    </a:cubicBezTo>
                    <a:cubicBezTo>
                      <a:pt x="290311" y="1664816"/>
                      <a:pt x="270258" y="1655458"/>
                      <a:pt x="264911" y="1618026"/>
                    </a:cubicBezTo>
                    <a:cubicBezTo>
                      <a:pt x="259564" y="1580594"/>
                      <a:pt x="268922" y="1520436"/>
                      <a:pt x="260901" y="1469636"/>
                    </a:cubicBezTo>
                    <a:cubicBezTo>
                      <a:pt x="252880" y="1418836"/>
                      <a:pt x="233495" y="1376057"/>
                      <a:pt x="216785" y="1313226"/>
                    </a:cubicBezTo>
                    <a:cubicBezTo>
                      <a:pt x="200075" y="1250395"/>
                      <a:pt x="176012" y="1152805"/>
                      <a:pt x="160638" y="1092647"/>
                    </a:cubicBezTo>
                    <a:cubicBezTo>
                      <a:pt x="145264" y="1032489"/>
                      <a:pt x="132564" y="1023799"/>
                      <a:pt x="124543" y="952278"/>
                    </a:cubicBezTo>
                    <a:cubicBezTo>
                      <a:pt x="116522" y="880757"/>
                      <a:pt x="125211" y="766457"/>
                      <a:pt x="112511" y="663520"/>
                    </a:cubicBezTo>
                    <a:cubicBezTo>
                      <a:pt x="99811" y="560583"/>
                      <a:pt x="62380" y="419546"/>
                      <a:pt x="48343" y="334657"/>
                    </a:cubicBezTo>
                    <a:cubicBezTo>
                      <a:pt x="34306" y="249768"/>
                      <a:pt x="36311" y="208993"/>
                      <a:pt x="28290" y="154183"/>
                    </a:cubicBezTo>
                    <a:cubicBezTo>
                      <a:pt x="20269" y="99373"/>
                      <a:pt x="-2457" y="15151"/>
                      <a:pt x="217" y="178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0" name="Freeform 22">
                <a:extLst>
                  <a:ext uri="{FF2B5EF4-FFF2-40B4-BE49-F238E27FC236}">
                    <a16:creationId xmlns:a16="http://schemas.microsoft.com/office/drawing/2014/main" id="{C6FCDABB-FF84-2DD4-1486-C93B2D816FC3}"/>
                  </a:ext>
                </a:extLst>
              </p:cNvPr>
              <p:cNvSpPr/>
              <p:nvPr/>
            </p:nvSpPr>
            <p:spPr>
              <a:xfrm>
                <a:off x="1962632" y="1061614"/>
                <a:ext cx="820809" cy="2475965"/>
              </a:xfrm>
              <a:custGeom>
                <a:avLst/>
                <a:gdLst>
                  <a:gd name="connsiteX0" fmla="*/ 46647 w 820807"/>
                  <a:gd name="connsiteY0" fmla="*/ 1178 h 2475960"/>
                  <a:gd name="connsiteX1" fmla="*/ 90762 w 820807"/>
                  <a:gd name="connsiteY1" fmla="*/ 117484 h 2475960"/>
                  <a:gd name="connsiteX2" fmla="*/ 154931 w 820807"/>
                  <a:gd name="connsiteY2" fmla="*/ 117484 h 2475960"/>
                  <a:gd name="connsiteX3" fmla="*/ 207068 w 820807"/>
                  <a:gd name="connsiteY3" fmla="*/ 93421 h 2475960"/>
                  <a:gd name="connsiteX4" fmla="*/ 239152 w 820807"/>
                  <a:gd name="connsiteY4" fmla="*/ 53315 h 2475960"/>
                  <a:gd name="connsiteX5" fmla="*/ 247173 w 820807"/>
                  <a:gd name="connsiteY5" fmla="*/ 41284 h 2475960"/>
                  <a:gd name="connsiteX6" fmla="*/ 239152 w 820807"/>
                  <a:gd name="connsiteY6" fmla="*/ 69357 h 2475960"/>
                  <a:gd name="connsiteX7" fmla="*/ 239152 w 820807"/>
                  <a:gd name="connsiteY7" fmla="*/ 149568 h 2475960"/>
                  <a:gd name="connsiteX8" fmla="*/ 247173 w 820807"/>
                  <a:gd name="connsiteY8" fmla="*/ 217747 h 2475960"/>
                  <a:gd name="connsiteX9" fmla="*/ 239152 w 820807"/>
                  <a:gd name="connsiteY9" fmla="*/ 326031 h 2475960"/>
                  <a:gd name="connsiteX10" fmla="*/ 251184 w 820807"/>
                  <a:gd name="connsiteY10" fmla="*/ 406242 h 2475960"/>
                  <a:gd name="connsiteX11" fmla="*/ 247173 w 820807"/>
                  <a:gd name="connsiteY11" fmla="*/ 494473 h 2475960"/>
                  <a:gd name="connsiteX12" fmla="*/ 315352 w 820807"/>
                  <a:gd name="connsiteY12" fmla="*/ 622810 h 2475960"/>
                  <a:gd name="connsiteX13" fmla="*/ 391552 w 820807"/>
                  <a:gd name="connsiteY13" fmla="*/ 735105 h 2475960"/>
                  <a:gd name="connsiteX14" fmla="*/ 431657 w 820807"/>
                  <a:gd name="connsiteY14" fmla="*/ 779221 h 2475960"/>
                  <a:gd name="connsiteX15" fmla="*/ 447699 w 820807"/>
                  <a:gd name="connsiteY15" fmla="*/ 743126 h 2475960"/>
                  <a:gd name="connsiteX16" fmla="*/ 491815 w 820807"/>
                  <a:gd name="connsiteY16" fmla="*/ 739115 h 2475960"/>
                  <a:gd name="connsiteX17" fmla="*/ 572026 w 820807"/>
                  <a:gd name="connsiteY17" fmla="*/ 763178 h 2475960"/>
                  <a:gd name="connsiteX18" fmla="*/ 640205 w 820807"/>
                  <a:gd name="connsiteY18" fmla="*/ 811305 h 2475960"/>
                  <a:gd name="connsiteX19" fmla="*/ 684320 w 820807"/>
                  <a:gd name="connsiteY19" fmla="*/ 839378 h 2475960"/>
                  <a:gd name="connsiteX20" fmla="*/ 728436 w 820807"/>
                  <a:gd name="connsiteY20" fmla="*/ 851410 h 2475960"/>
                  <a:gd name="connsiteX21" fmla="*/ 760520 w 820807"/>
                  <a:gd name="connsiteY21" fmla="*/ 827347 h 2475960"/>
                  <a:gd name="connsiteX22" fmla="*/ 780573 w 820807"/>
                  <a:gd name="connsiteY22" fmla="*/ 795263 h 2475960"/>
                  <a:gd name="connsiteX23" fmla="*/ 780573 w 820807"/>
                  <a:gd name="connsiteY23" fmla="*/ 871463 h 2475960"/>
                  <a:gd name="connsiteX24" fmla="*/ 804636 w 820807"/>
                  <a:gd name="connsiteY24" fmla="*/ 943652 h 2475960"/>
                  <a:gd name="connsiteX25" fmla="*/ 816668 w 820807"/>
                  <a:gd name="connsiteY25" fmla="*/ 999800 h 2475960"/>
                  <a:gd name="connsiteX26" fmla="*/ 820678 w 820807"/>
                  <a:gd name="connsiteY26" fmla="*/ 1051936 h 2475960"/>
                  <a:gd name="connsiteX27" fmla="*/ 812657 w 820807"/>
                  <a:gd name="connsiteY27" fmla="*/ 1140168 h 2475960"/>
                  <a:gd name="connsiteX28" fmla="*/ 792605 w 820807"/>
                  <a:gd name="connsiteY28" fmla="*/ 1264494 h 2475960"/>
                  <a:gd name="connsiteX29" fmla="*/ 728436 w 820807"/>
                  <a:gd name="connsiteY29" fmla="*/ 1384810 h 2475960"/>
                  <a:gd name="connsiteX30" fmla="*/ 668278 w 820807"/>
                  <a:gd name="connsiteY30" fmla="*/ 1521168 h 2475960"/>
                  <a:gd name="connsiteX31" fmla="*/ 628173 w 820807"/>
                  <a:gd name="connsiteY31" fmla="*/ 1621431 h 2475960"/>
                  <a:gd name="connsiteX32" fmla="*/ 588068 w 820807"/>
                  <a:gd name="connsiteY32" fmla="*/ 1833989 h 2475960"/>
                  <a:gd name="connsiteX33" fmla="*/ 576036 w 820807"/>
                  <a:gd name="connsiteY33" fmla="*/ 2042536 h 2475960"/>
                  <a:gd name="connsiteX34" fmla="*/ 572026 w 820807"/>
                  <a:gd name="connsiteY34" fmla="*/ 2303221 h 2475960"/>
                  <a:gd name="connsiteX35" fmla="*/ 539941 w 820807"/>
                  <a:gd name="connsiteY35" fmla="*/ 2443589 h 2475960"/>
                  <a:gd name="connsiteX36" fmla="*/ 515878 w 820807"/>
                  <a:gd name="connsiteY36" fmla="*/ 2475673 h 2475960"/>
                  <a:gd name="connsiteX37" fmla="*/ 443689 w 820807"/>
                  <a:gd name="connsiteY37" fmla="*/ 2455621 h 2475960"/>
                  <a:gd name="connsiteX38" fmla="*/ 415615 w 820807"/>
                  <a:gd name="connsiteY38" fmla="*/ 2395463 h 2475960"/>
                  <a:gd name="connsiteX39" fmla="*/ 395562 w 820807"/>
                  <a:gd name="connsiteY39" fmla="*/ 2231031 h 2475960"/>
                  <a:gd name="connsiteX40" fmla="*/ 383531 w 820807"/>
                  <a:gd name="connsiteY40" fmla="*/ 2046547 h 2475960"/>
                  <a:gd name="connsiteX41" fmla="*/ 379520 w 820807"/>
                  <a:gd name="connsiteY41" fmla="*/ 1918210 h 2475960"/>
                  <a:gd name="connsiteX42" fmla="*/ 383531 w 820807"/>
                  <a:gd name="connsiteY42" fmla="*/ 1886126 h 2475960"/>
                  <a:gd name="connsiteX43" fmla="*/ 367489 w 820807"/>
                  <a:gd name="connsiteY43" fmla="*/ 1878105 h 2475960"/>
                  <a:gd name="connsiteX44" fmla="*/ 383531 w 820807"/>
                  <a:gd name="connsiteY44" fmla="*/ 1805915 h 2475960"/>
                  <a:gd name="connsiteX45" fmla="*/ 395562 w 820807"/>
                  <a:gd name="connsiteY45" fmla="*/ 1725705 h 2475960"/>
                  <a:gd name="connsiteX46" fmla="*/ 399573 w 820807"/>
                  <a:gd name="connsiteY46" fmla="*/ 1613410 h 2475960"/>
                  <a:gd name="connsiteX47" fmla="*/ 395562 w 820807"/>
                  <a:gd name="connsiteY47" fmla="*/ 1517157 h 2475960"/>
                  <a:gd name="connsiteX48" fmla="*/ 383531 w 820807"/>
                  <a:gd name="connsiteY48" fmla="*/ 1364757 h 2475960"/>
                  <a:gd name="connsiteX49" fmla="*/ 351447 w 820807"/>
                  <a:gd name="connsiteY49" fmla="*/ 1280536 h 2475960"/>
                  <a:gd name="connsiteX50" fmla="*/ 327384 w 820807"/>
                  <a:gd name="connsiteY50" fmla="*/ 1152200 h 2475960"/>
                  <a:gd name="connsiteX51" fmla="*/ 291289 w 820807"/>
                  <a:gd name="connsiteY51" fmla="*/ 1084021 h 2475960"/>
                  <a:gd name="connsiteX52" fmla="*/ 183005 w 820807"/>
                  <a:gd name="connsiteY52" fmla="*/ 971726 h 2475960"/>
                  <a:gd name="connsiteX53" fmla="*/ 146910 w 820807"/>
                  <a:gd name="connsiteY53" fmla="*/ 887505 h 2475960"/>
                  <a:gd name="connsiteX54" fmla="*/ 74720 w 820807"/>
                  <a:gd name="connsiteY54" fmla="*/ 743126 h 2475960"/>
                  <a:gd name="connsiteX55" fmla="*/ 50657 w 820807"/>
                  <a:gd name="connsiteY55" fmla="*/ 695000 h 2475960"/>
                  <a:gd name="connsiteX56" fmla="*/ 30605 w 820807"/>
                  <a:gd name="connsiteY56" fmla="*/ 642863 h 2475960"/>
                  <a:gd name="connsiteX57" fmla="*/ 14562 w 820807"/>
                  <a:gd name="connsiteY57" fmla="*/ 486452 h 2475960"/>
                  <a:gd name="connsiteX58" fmla="*/ 6541 w 820807"/>
                  <a:gd name="connsiteY58" fmla="*/ 374157 h 2475960"/>
                  <a:gd name="connsiteX59" fmla="*/ 2531 w 820807"/>
                  <a:gd name="connsiteY59" fmla="*/ 261863 h 2475960"/>
                  <a:gd name="connsiteX60" fmla="*/ 2531 w 820807"/>
                  <a:gd name="connsiteY60" fmla="*/ 249831 h 2475960"/>
                  <a:gd name="connsiteX61" fmla="*/ 34615 w 820807"/>
                  <a:gd name="connsiteY61" fmla="*/ 129515 h 2475960"/>
                  <a:gd name="connsiteX62" fmla="*/ 46647 w 820807"/>
                  <a:gd name="connsiteY62" fmla="*/ 61336 h 2475960"/>
                  <a:gd name="connsiteX63" fmla="*/ 46647 w 820807"/>
                  <a:gd name="connsiteY63" fmla="*/ 1178 h 2475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820807" h="2475960">
                    <a:moveTo>
                      <a:pt x="46647" y="1178"/>
                    </a:moveTo>
                    <a:cubicBezTo>
                      <a:pt x="53999" y="10536"/>
                      <a:pt x="72715" y="98100"/>
                      <a:pt x="90762" y="117484"/>
                    </a:cubicBezTo>
                    <a:cubicBezTo>
                      <a:pt x="108809" y="136868"/>
                      <a:pt x="135547" y="121494"/>
                      <a:pt x="154931" y="117484"/>
                    </a:cubicBezTo>
                    <a:cubicBezTo>
                      <a:pt x="174315" y="113474"/>
                      <a:pt x="193031" y="104116"/>
                      <a:pt x="207068" y="93421"/>
                    </a:cubicBezTo>
                    <a:cubicBezTo>
                      <a:pt x="221105" y="82726"/>
                      <a:pt x="232468" y="62004"/>
                      <a:pt x="239152" y="53315"/>
                    </a:cubicBezTo>
                    <a:cubicBezTo>
                      <a:pt x="245836" y="44626"/>
                      <a:pt x="247173" y="38610"/>
                      <a:pt x="247173" y="41284"/>
                    </a:cubicBezTo>
                    <a:cubicBezTo>
                      <a:pt x="247173" y="43958"/>
                      <a:pt x="240489" y="51310"/>
                      <a:pt x="239152" y="69357"/>
                    </a:cubicBezTo>
                    <a:cubicBezTo>
                      <a:pt x="237815" y="87404"/>
                      <a:pt x="237815" y="124837"/>
                      <a:pt x="239152" y="149568"/>
                    </a:cubicBezTo>
                    <a:cubicBezTo>
                      <a:pt x="240489" y="174299"/>
                      <a:pt x="247173" y="188337"/>
                      <a:pt x="247173" y="217747"/>
                    </a:cubicBezTo>
                    <a:cubicBezTo>
                      <a:pt x="247173" y="247157"/>
                      <a:pt x="238484" y="294615"/>
                      <a:pt x="239152" y="326031"/>
                    </a:cubicBezTo>
                    <a:cubicBezTo>
                      <a:pt x="239820" y="357447"/>
                      <a:pt x="249847" y="378168"/>
                      <a:pt x="251184" y="406242"/>
                    </a:cubicBezTo>
                    <a:cubicBezTo>
                      <a:pt x="252521" y="434316"/>
                      <a:pt x="236478" y="458378"/>
                      <a:pt x="247173" y="494473"/>
                    </a:cubicBezTo>
                    <a:cubicBezTo>
                      <a:pt x="257868" y="530568"/>
                      <a:pt x="291289" y="582705"/>
                      <a:pt x="315352" y="622810"/>
                    </a:cubicBezTo>
                    <a:cubicBezTo>
                      <a:pt x="339415" y="662915"/>
                      <a:pt x="372168" y="709037"/>
                      <a:pt x="391552" y="735105"/>
                    </a:cubicBezTo>
                    <a:cubicBezTo>
                      <a:pt x="410936" y="761173"/>
                      <a:pt x="422299" y="777884"/>
                      <a:pt x="431657" y="779221"/>
                    </a:cubicBezTo>
                    <a:cubicBezTo>
                      <a:pt x="441015" y="780558"/>
                      <a:pt x="437673" y="749810"/>
                      <a:pt x="447699" y="743126"/>
                    </a:cubicBezTo>
                    <a:cubicBezTo>
                      <a:pt x="457725" y="736442"/>
                      <a:pt x="471094" y="735773"/>
                      <a:pt x="491815" y="739115"/>
                    </a:cubicBezTo>
                    <a:cubicBezTo>
                      <a:pt x="512536" y="742457"/>
                      <a:pt x="547294" y="751146"/>
                      <a:pt x="572026" y="763178"/>
                    </a:cubicBezTo>
                    <a:cubicBezTo>
                      <a:pt x="596758" y="775210"/>
                      <a:pt x="621489" y="798605"/>
                      <a:pt x="640205" y="811305"/>
                    </a:cubicBezTo>
                    <a:cubicBezTo>
                      <a:pt x="658921" y="824005"/>
                      <a:pt x="669615" y="832694"/>
                      <a:pt x="684320" y="839378"/>
                    </a:cubicBezTo>
                    <a:cubicBezTo>
                      <a:pt x="699025" y="846062"/>
                      <a:pt x="715736" y="853415"/>
                      <a:pt x="728436" y="851410"/>
                    </a:cubicBezTo>
                    <a:cubicBezTo>
                      <a:pt x="741136" y="849405"/>
                      <a:pt x="751831" y="836705"/>
                      <a:pt x="760520" y="827347"/>
                    </a:cubicBezTo>
                    <a:cubicBezTo>
                      <a:pt x="769209" y="817989"/>
                      <a:pt x="777231" y="787910"/>
                      <a:pt x="780573" y="795263"/>
                    </a:cubicBezTo>
                    <a:cubicBezTo>
                      <a:pt x="783915" y="802616"/>
                      <a:pt x="776563" y="846732"/>
                      <a:pt x="780573" y="871463"/>
                    </a:cubicBezTo>
                    <a:cubicBezTo>
                      <a:pt x="784583" y="896194"/>
                      <a:pt x="798620" y="922263"/>
                      <a:pt x="804636" y="943652"/>
                    </a:cubicBezTo>
                    <a:cubicBezTo>
                      <a:pt x="810652" y="965042"/>
                      <a:pt x="813994" y="981753"/>
                      <a:pt x="816668" y="999800"/>
                    </a:cubicBezTo>
                    <a:cubicBezTo>
                      <a:pt x="819342" y="1017847"/>
                      <a:pt x="821346" y="1028541"/>
                      <a:pt x="820678" y="1051936"/>
                    </a:cubicBezTo>
                    <a:cubicBezTo>
                      <a:pt x="820010" y="1075331"/>
                      <a:pt x="817336" y="1104742"/>
                      <a:pt x="812657" y="1140168"/>
                    </a:cubicBezTo>
                    <a:cubicBezTo>
                      <a:pt x="807978" y="1175594"/>
                      <a:pt x="806642" y="1223720"/>
                      <a:pt x="792605" y="1264494"/>
                    </a:cubicBezTo>
                    <a:cubicBezTo>
                      <a:pt x="778568" y="1305268"/>
                      <a:pt x="749157" y="1342031"/>
                      <a:pt x="728436" y="1384810"/>
                    </a:cubicBezTo>
                    <a:cubicBezTo>
                      <a:pt x="707715" y="1427589"/>
                      <a:pt x="684989" y="1481731"/>
                      <a:pt x="668278" y="1521168"/>
                    </a:cubicBezTo>
                    <a:cubicBezTo>
                      <a:pt x="651568" y="1560605"/>
                      <a:pt x="641541" y="1569294"/>
                      <a:pt x="628173" y="1621431"/>
                    </a:cubicBezTo>
                    <a:cubicBezTo>
                      <a:pt x="614805" y="1673568"/>
                      <a:pt x="596758" y="1763805"/>
                      <a:pt x="588068" y="1833989"/>
                    </a:cubicBezTo>
                    <a:cubicBezTo>
                      <a:pt x="579379" y="1904173"/>
                      <a:pt x="578710" y="1964331"/>
                      <a:pt x="576036" y="2042536"/>
                    </a:cubicBezTo>
                    <a:cubicBezTo>
                      <a:pt x="573362" y="2120741"/>
                      <a:pt x="578042" y="2236379"/>
                      <a:pt x="572026" y="2303221"/>
                    </a:cubicBezTo>
                    <a:cubicBezTo>
                      <a:pt x="566010" y="2370063"/>
                      <a:pt x="549299" y="2414847"/>
                      <a:pt x="539941" y="2443589"/>
                    </a:cubicBezTo>
                    <a:cubicBezTo>
                      <a:pt x="530583" y="2472331"/>
                      <a:pt x="531920" y="2473668"/>
                      <a:pt x="515878" y="2475673"/>
                    </a:cubicBezTo>
                    <a:cubicBezTo>
                      <a:pt x="499836" y="2477678"/>
                      <a:pt x="460399" y="2468989"/>
                      <a:pt x="443689" y="2455621"/>
                    </a:cubicBezTo>
                    <a:cubicBezTo>
                      <a:pt x="426979" y="2442253"/>
                      <a:pt x="423636" y="2432895"/>
                      <a:pt x="415615" y="2395463"/>
                    </a:cubicBezTo>
                    <a:cubicBezTo>
                      <a:pt x="407594" y="2358031"/>
                      <a:pt x="400909" y="2289184"/>
                      <a:pt x="395562" y="2231031"/>
                    </a:cubicBezTo>
                    <a:cubicBezTo>
                      <a:pt x="390215" y="2172878"/>
                      <a:pt x="386205" y="2098684"/>
                      <a:pt x="383531" y="2046547"/>
                    </a:cubicBezTo>
                    <a:cubicBezTo>
                      <a:pt x="380857" y="1994410"/>
                      <a:pt x="379520" y="1944947"/>
                      <a:pt x="379520" y="1918210"/>
                    </a:cubicBezTo>
                    <a:cubicBezTo>
                      <a:pt x="379520" y="1891473"/>
                      <a:pt x="385536" y="1892810"/>
                      <a:pt x="383531" y="1886126"/>
                    </a:cubicBezTo>
                    <a:cubicBezTo>
                      <a:pt x="381526" y="1879442"/>
                      <a:pt x="367489" y="1891473"/>
                      <a:pt x="367489" y="1878105"/>
                    </a:cubicBezTo>
                    <a:cubicBezTo>
                      <a:pt x="367489" y="1864737"/>
                      <a:pt x="378852" y="1831315"/>
                      <a:pt x="383531" y="1805915"/>
                    </a:cubicBezTo>
                    <a:cubicBezTo>
                      <a:pt x="388210" y="1780515"/>
                      <a:pt x="392888" y="1757789"/>
                      <a:pt x="395562" y="1725705"/>
                    </a:cubicBezTo>
                    <a:cubicBezTo>
                      <a:pt x="398236" y="1693621"/>
                      <a:pt x="399573" y="1648168"/>
                      <a:pt x="399573" y="1613410"/>
                    </a:cubicBezTo>
                    <a:cubicBezTo>
                      <a:pt x="399573" y="1578652"/>
                      <a:pt x="398236" y="1558599"/>
                      <a:pt x="395562" y="1517157"/>
                    </a:cubicBezTo>
                    <a:cubicBezTo>
                      <a:pt x="392888" y="1475715"/>
                      <a:pt x="390884" y="1404194"/>
                      <a:pt x="383531" y="1364757"/>
                    </a:cubicBezTo>
                    <a:cubicBezTo>
                      <a:pt x="376179" y="1325320"/>
                      <a:pt x="360805" y="1315962"/>
                      <a:pt x="351447" y="1280536"/>
                    </a:cubicBezTo>
                    <a:cubicBezTo>
                      <a:pt x="342089" y="1245110"/>
                      <a:pt x="337410" y="1184953"/>
                      <a:pt x="327384" y="1152200"/>
                    </a:cubicBezTo>
                    <a:cubicBezTo>
                      <a:pt x="317358" y="1119447"/>
                      <a:pt x="315352" y="1114100"/>
                      <a:pt x="291289" y="1084021"/>
                    </a:cubicBezTo>
                    <a:cubicBezTo>
                      <a:pt x="267226" y="1053942"/>
                      <a:pt x="207068" y="1004479"/>
                      <a:pt x="183005" y="971726"/>
                    </a:cubicBezTo>
                    <a:cubicBezTo>
                      <a:pt x="158942" y="938973"/>
                      <a:pt x="164957" y="925605"/>
                      <a:pt x="146910" y="887505"/>
                    </a:cubicBezTo>
                    <a:cubicBezTo>
                      <a:pt x="128863" y="849405"/>
                      <a:pt x="74720" y="743126"/>
                      <a:pt x="74720" y="743126"/>
                    </a:cubicBezTo>
                    <a:cubicBezTo>
                      <a:pt x="58678" y="711042"/>
                      <a:pt x="58009" y="711710"/>
                      <a:pt x="50657" y="695000"/>
                    </a:cubicBezTo>
                    <a:cubicBezTo>
                      <a:pt x="43305" y="678290"/>
                      <a:pt x="36621" y="677621"/>
                      <a:pt x="30605" y="642863"/>
                    </a:cubicBezTo>
                    <a:cubicBezTo>
                      <a:pt x="24589" y="608105"/>
                      <a:pt x="18573" y="531236"/>
                      <a:pt x="14562" y="486452"/>
                    </a:cubicBezTo>
                    <a:cubicBezTo>
                      <a:pt x="10551" y="441668"/>
                      <a:pt x="8546" y="411588"/>
                      <a:pt x="6541" y="374157"/>
                    </a:cubicBezTo>
                    <a:cubicBezTo>
                      <a:pt x="4536" y="336726"/>
                      <a:pt x="3199" y="282584"/>
                      <a:pt x="2531" y="261863"/>
                    </a:cubicBezTo>
                    <a:cubicBezTo>
                      <a:pt x="1863" y="241142"/>
                      <a:pt x="-2816" y="271889"/>
                      <a:pt x="2531" y="249831"/>
                    </a:cubicBezTo>
                    <a:cubicBezTo>
                      <a:pt x="7878" y="227773"/>
                      <a:pt x="27262" y="160931"/>
                      <a:pt x="34615" y="129515"/>
                    </a:cubicBezTo>
                    <a:cubicBezTo>
                      <a:pt x="41968" y="98099"/>
                      <a:pt x="43973" y="82057"/>
                      <a:pt x="46647" y="61336"/>
                    </a:cubicBezTo>
                    <a:cubicBezTo>
                      <a:pt x="49321" y="40615"/>
                      <a:pt x="39295" y="-8180"/>
                      <a:pt x="46647" y="117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1" name="Freeform 23">
                <a:extLst>
                  <a:ext uri="{FF2B5EF4-FFF2-40B4-BE49-F238E27FC236}">
                    <a16:creationId xmlns:a16="http://schemas.microsoft.com/office/drawing/2014/main" id="{E62BA37A-7598-89C7-E64F-11C334DABFAD}"/>
                  </a:ext>
                </a:extLst>
              </p:cNvPr>
              <p:cNvSpPr/>
              <p:nvPr/>
            </p:nvSpPr>
            <p:spPr>
              <a:xfrm>
                <a:off x="3369302" y="3701672"/>
                <a:ext cx="188144" cy="101390"/>
              </a:xfrm>
              <a:custGeom>
                <a:avLst/>
                <a:gdLst>
                  <a:gd name="connsiteX0" fmla="*/ 176546 w 188144"/>
                  <a:gd name="connsiteY0" fmla="*/ 11816 h 101390"/>
                  <a:gd name="connsiteX1" fmla="*/ 181626 w 188144"/>
                  <a:gd name="connsiteY1" fmla="*/ 98176 h 101390"/>
                  <a:gd name="connsiteX2" fmla="*/ 156226 w 188144"/>
                  <a:gd name="connsiteY2" fmla="*/ 82936 h 101390"/>
                  <a:gd name="connsiteX3" fmla="*/ 105426 w 188144"/>
                  <a:gd name="connsiteY3" fmla="*/ 82936 h 101390"/>
                  <a:gd name="connsiteX4" fmla="*/ 49546 w 188144"/>
                  <a:gd name="connsiteY4" fmla="*/ 88016 h 101390"/>
                  <a:gd name="connsiteX5" fmla="*/ 3826 w 188144"/>
                  <a:gd name="connsiteY5" fmla="*/ 98176 h 101390"/>
                  <a:gd name="connsiteX6" fmla="*/ 8906 w 188144"/>
                  <a:gd name="connsiteY6" fmla="*/ 52456 h 101390"/>
                  <a:gd name="connsiteX7" fmla="*/ 59706 w 188144"/>
                  <a:gd name="connsiteY7" fmla="*/ 6736 h 101390"/>
                  <a:gd name="connsiteX8" fmla="*/ 176546 w 188144"/>
                  <a:gd name="connsiteY8" fmla="*/ 11816 h 101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8144" h="101390">
                    <a:moveTo>
                      <a:pt x="176546" y="11816"/>
                    </a:moveTo>
                    <a:cubicBezTo>
                      <a:pt x="196866" y="27056"/>
                      <a:pt x="185013" y="86323"/>
                      <a:pt x="181626" y="98176"/>
                    </a:cubicBezTo>
                    <a:cubicBezTo>
                      <a:pt x="178239" y="110029"/>
                      <a:pt x="168926" y="85476"/>
                      <a:pt x="156226" y="82936"/>
                    </a:cubicBezTo>
                    <a:cubicBezTo>
                      <a:pt x="143526" y="80396"/>
                      <a:pt x="123206" y="82089"/>
                      <a:pt x="105426" y="82936"/>
                    </a:cubicBezTo>
                    <a:cubicBezTo>
                      <a:pt x="87646" y="83783"/>
                      <a:pt x="66479" y="85476"/>
                      <a:pt x="49546" y="88016"/>
                    </a:cubicBezTo>
                    <a:cubicBezTo>
                      <a:pt x="32613" y="90556"/>
                      <a:pt x="10599" y="104103"/>
                      <a:pt x="3826" y="98176"/>
                    </a:cubicBezTo>
                    <a:cubicBezTo>
                      <a:pt x="-2947" y="92249"/>
                      <a:pt x="-407" y="67696"/>
                      <a:pt x="8906" y="52456"/>
                    </a:cubicBezTo>
                    <a:cubicBezTo>
                      <a:pt x="18219" y="37216"/>
                      <a:pt x="39386" y="16049"/>
                      <a:pt x="59706" y="6736"/>
                    </a:cubicBezTo>
                    <a:cubicBezTo>
                      <a:pt x="80026" y="-2577"/>
                      <a:pt x="156226" y="-3424"/>
                      <a:pt x="176546" y="1181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2" name="Freeform 24">
                <a:extLst>
                  <a:ext uri="{FF2B5EF4-FFF2-40B4-BE49-F238E27FC236}">
                    <a16:creationId xmlns:a16="http://schemas.microsoft.com/office/drawing/2014/main" id="{C064C2C8-D01C-8DCC-3415-7186CF94E100}"/>
                  </a:ext>
                </a:extLst>
              </p:cNvPr>
              <p:cNvSpPr/>
              <p:nvPr/>
            </p:nvSpPr>
            <p:spPr>
              <a:xfrm>
                <a:off x="2013206" y="1026478"/>
                <a:ext cx="200477" cy="252446"/>
              </a:xfrm>
              <a:custGeom>
                <a:avLst/>
                <a:gdLst>
                  <a:gd name="connsiteX0" fmla="*/ 196595 w 200477"/>
                  <a:gd name="connsiteY0" fmla="*/ 136842 h 252445"/>
                  <a:gd name="connsiteX1" fmla="*/ 191515 w 200477"/>
                  <a:gd name="connsiteY1" fmla="*/ 80962 h 252445"/>
                  <a:gd name="connsiteX2" fmla="*/ 181355 w 200477"/>
                  <a:gd name="connsiteY2" fmla="*/ 40322 h 252445"/>
                  <a:gd name="connsiteX3" fmla="*/ 155955 w 200477"/>
                  <a:gd name="connsiteY3" fmla="*/ 9842 h 252445"/>
                  <a:gd name="connsiteX4" fmla="*/ 155955 w 200477"/>
                  <a:gd name="connsiteY4" fmla="*/ 50482 h 252445"/>
                  <a:gd name="connsiteX5" fmla="*/ 110235 w 200477"/>
                  <a:gd name="connsiteY5" fmla="*/ 65722 h 252445"/>
                  <a:gd name="connsiteX6" fmla="*/ 64515 w 200477"/>
                  <a:gd name="connsiteY6" fmla="*/ 65722 h 252445"/>
                  <a:gd name="connsiteX7" fmla="*/ 23875 w 200477"/>
                  <a:gd name="connsiteY7" fmla="*/ 20002 h 252445"/>
                  <a:gd name="connsiteX8" fmla="*/ 3555 w 200477"/>
                  <a:gd name="connsiteY8" fmla="*/ 4762 h 252445"/>
                  <a:gd name="connsiteX9" fmla="*/ 3555 w 200477"/>
                  <a:gd name="connsiteY9" fmla="*/ 101282 h 252445"/>
                  <a:gd name="connsiteX10" fmla="*/ 39115 w 200477"/>
                  <a:gd name="connsiteY10" fmla="*/ 243522 h 252445"/>
                  <a:gd name="connsiteX11" fmla="*/ 130555 w 200477"/>
                  <a:gd name="connsiteY11" fmla="*/ 228282 h 252445"/>
                  <a:gd name="connsiteX12" fmla="*/ 196595 w 200477"/>
                  <a:gd name="connsiteY12" fmla="*/ 136842 h 252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0477" h="252443">
                    <a:moveTo>
                      <a:pt x="196595" y="136842"/>
                    </a:moveTo>
                    <a:cubicBezTo>
                      <a:pt x="206755" y="112289"/>
                      <a:pt x="194055" y="97049"/>
                      <a:pt x="191515" y="80962"/>
                    </a:cubicBezTo>
                    <a:cubicBezTo>
                      <a:pt x="188975" y="64875"/>
                      <a:pt x="187282" y="52175"/>
                      <a:pt x="181355" y="40322"/>
                    </a:cubicBezTo>
                    <a:cubicBezTo>
                      <a:pt x="175428" y="28469"/>
                      <a:pt x="160188" y="8149"/>
                      <a:pt x="155955" y="9842"/>
                    </a:cubicBezTo>
                    <a:cubicBezTo>
                      <a:pt x="151722" y="11535"/>
                      <a:pt x="163575" y="41169"/>
                      <a:pt x="155955" y="50482"/>
                    </a:cubicBezTo>
                    <a:cubicBezTo>
                      <a:pt x="148335" y="59795"/>
                      <a:pt x="125475" y="63182"/>
                      <a:pt x="110235" y="65722"/>
                    </a:cubicBezTo>
                    <a:cubicBezTo>
                      <a:pt x="94995" y="68262"/>
                      <a:pt x="78908" y="73342"/>
                      <a:pt x="64515" y="65722"/>
                    </a:cubicBezTo>
                    <a:cubicBezTo>
                      <a:pt x="50122" y="58102"/>
                      <a:pt x="34035" y="30162"/>
                      <a:pt x="23875" y="20002"/>
                    </a:cubicBezTo>
                    <a:cubicBezTo>
                      <a:pt x="13715" y="9842"/>
                      <a:pt x="6942" y="-8785"/>
                      <a:pt x="3555" y="4762"/>
                    </a:cubicBezTo>
                    <a:cubicBezTo>
                      <a:pt x="168" y="18309"/>
                      <a:pt x="-2372" y="61489"/>
                      <a:pt x="3555" y="101282"/>
                    </a:cubicBezTo>
                    <a:cubicBezTo>
                      <a:pt x="9482" y="141075"/>
                      <a:pt x="17948" y="222355"/>
                      <a:pt x="39115" y="243522"/>
                    </a:cubicBezTo>
                    <a:cubicBezTo>
                      <a:pt x="60282" y="264689"/>
                      <a:pt x="106848" y="243522"/>
                      <a:pt x="130555" y="228282"/>
                    </a:cubicBezTo>
                    <a:cubicBezTo>
                      <a:pt x="154262" y="213042"/>
                      <a:pt x="186435" y="161395"/>
                      <a:pt x="196595" y="1368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4" name="Freeform 6">
              <a:extLst>
                <a:ext uri="{FF2B5EF4-FFF2-40B4-BE49-F238E27FC236}">
                  <a16:creationId xmlns:a16="http://schemas.microsoft.com/office/drawing/2014/main" id="{1578CBC6-E0EE-ED75-12CB-2377F9E6A291}"/>
                </a:ext>
              </a:extLst>
            </p:cNvPr>
            <p:cNvSpPr/>
            <p:nvPr/>
          </p:nvSpPr>
          <p:spPr>
            <a:xfrm>
              <a:off x="3847080" y="1362265"/>
              <a:ext cx="1251308" cy="3993517"/>
            </a:xfrm>
            <a:custGeom>
              <a:avLst/>
              <a:gdLst>
                <a:gd name="connsiteX0" fmla="*/ 1010406 w 2274475"/>
                <a:gd name="connsiteY0" fmla="*/ 480 h 7258931"/>
                <a:gd name="connsiteX1" fmla="*/ 1102095 w 2274475"/>
                <a:gd name="connsiteY1" fmla="*/ 5735 h 7258931"/>
                <a:gd name="connsiteX2" fmla="*/ 1108360 w 2274475"/>
                <a:gd name="connsiteY2" fmla="*/ 5621 h 7258931"/>
                <a:gd name="connsiteX3" fmla="*/ 1384688 w 2274475"/>
                <a:gd name="connsiteY3" fmla="*/ 135883 h 7258931"/>
                <a:gd name="connsiteX4" fmla="*/ 1492367 w 2274475"/>
                <a:gd name="connsiteY4" fmla="*/ 319142 h 7258931"/>
                <a:gd name="connsiteX5" fmla="*/ 1487277 w 2274475"/>
                <a:gd name="connsiteY5" fmla="*/ 627868 h 7258931"/>
                <a:gd name="connsiteX6" fmla="*/ 1311344 w 2274475"/>
                <a:gd name="connsiteY6" fmla="*/ 934324 h 7258931"/>
                <a:gd name="connsiteX7" fmla="*/ 1325500 w 2274475"/>
                <a:gd name="connsiteY7" fmla="*/ 985327 h 7258931"/>
                <a:gd name="connsiteX8" fmla="*/ 1390104 w 2274475"/>
                <a:gd name="connsiteY8" fmla="*/ 1106856 h 7258931"/>
                <a:gd name="connsiteX9" fmla="*/ 2048362 w 2274475"/>
                <a:gd name="connsiteY9" fmla="*/ 1385160 h 7258931"/>
                <a:gd name="connsiteX10" fmla="*/ 2117009 w 2274475"/>
                <a:gd name="connsiteY10" fmla="*/ 1597559 h 7258931"/>
                <a:gd name="connsiteX11" fmla="*/ 2148808 w 2274475"/>
                <a:gd name="connsiteY11" fmla="*/ 1758448 h 7258931"/>
                <a:gd name="connsiteX12" fmla="*/ 2189395 w 2274475"/>
                <a:gd name="connsiteY12" fmla="*/ 2037940 h 7258931"/>
                <a:gd name="connsiteX13" fmla="*/ 2232360 w 2274475"/>
                <a:gd name="connsiteY13" fmla="*/ 2257766 h 7258931"/>
                <a:gd name="connsiteX14" fmla="*/ 2246002 w 2274475"/>
                <a:gd name="connsiteY14" fmla="*/ 2696740 h 7258931"/>
                <a:gd name="connsiteX15" fmla="*/ 2261780 w 2274475"/>
                <a:gd name="connsiteY15" fmla="*/ 2932246 h 7258931"/>
                <a:gd name="connsiteX16" fmla="*/ 2189929 w 2274475"/>
                <a:gd name="connsiteY16" fmla="*/ 3317283 h 7258931"/>
                <a:gd name="connsiteX17" fmla="*/ 2153905 w 2274475"/>
                <a:gd name="connsiteY17" fmla="*/ 3546819 h 7258931"/>
                <a:gd name="connsiteX18" fmla="*/ 2062829 w 2274475"/>
                <a:gd name="connsiteY18" fmla="*/ 3747178 h 7258931"/>
                <a:gd name="connsiteX19" fmla="*/ 1996560 w 2274475"/>
                <a:gd name="connsiteY19" fmla="*/ 3899862 h 7258931"/>
                <a:gd name="connsiteX20" fmla="*/ 1973112 w 2274475"/>
                <a:gd name="connsiteY20" fmla="*/ 4192026 h 7258931"/>
                <a:gd name="connsiteX21" fmla="*/ 1994230 w 2274475"/>
                <a:gd name="connsiteY21" fmla="*/ 4758341 h 7258931"/>
                <a:gd name="connsiteX22" fmla="*/ 1998454 w 2274475"/>
                <a:gd name="connsiteY22" fmla="*/ 5443309 h 7258931"/>
                <a:gd name="connsiteX23" fmla="*/ 2070791 w 2274475"/>
                <a:gd name="connsiteY23" fmla="*/ 5970543 h 7258931"/>
                <a:gd name="connsiteX24" fmla="*/ 2032486 w 2274475"/>
                <a:gd name="connsiteY24" fmla="*/ 6356695 h 7258931"/>
                <a:gd name="connsiteX25" fmla="*/ 2112349 w 2274475"/>
                <a:gd name="connsiteY25" fmla="*/ 6570550 h 7258931"/>
                <a:gd name="connsiteX26" fmla="*/ 2055838 w 2274475"/>
                <a:gd name="connsiteY26" fmla="*/ 6861500 h 7258931"/>
                <a:gd name="connsiteX27" fmla="*/ 2193133 w 2274475"/>
                <a:gd name="connsiteY27" fmla="*/ 7243963 h 7258931"/>
                <a:gd name="connsiteX28" fmla="*/ 1732215 w 2274475"/>
                <a:gd name="connsiteY28" fmla="*/ 7204737 h 7258931"/>
                <a:gd name="connsiteX29" fmla="*/ 1663568 w 2274475"/>
                <a:gd name="connsiteY29" fmla="*/ 6959567 h 7258931"/>
                <a:gd name="connsiteX30" fmla="*/ 1544042 w 2274475"/>
                <a:gd name="connsiteY30" fmla="*/ 6417818 h 7258931"/>
                <a:gd name="connsiteX31" fmla="*/ 1453500 w 2274475"/>
                <a:gd name="connsiteY31" fmla="*/ 6124684 h 7258931"/>
                <a:gd name="connsiteX32" fmla="*/ 1474862 w 2274475"/>
                <a:gd name="connsiteY32" fmla="*/ 5692653 h 7258931"/>
                <a:gd name="connsiteX33" fmla="*/ 1163424 w 2274475"/>
                <a:gd name="connsiteY33" fmla="*/ 4154838 h 7258931"/>
                <a:gd name="connsiteX34" fmla="*/ 947675 w 2274475"/>
                <a:gd name="connsiteY34" fmla="*/ 5468942 h 7258931"/>
                <a:gd name="connsiteX35" fmla="*/ 902817 w 2274475"/>
                <a:gd name="connsiteY35" fmla="*/ 5744015 h 7258931"/>
                <a:gd name="connsiteX36" fmla="*/ 839316 w 2274475"/>
                <a:gd name="connsiteY36" fmla="*/ 6702747 h 7258931"/>
                <a:gd name="connsiteX37" fmla="*/ 780961 w 2274475"/>
                <a:gd name="connsiteY37" fmla="*/ 6871307 h 7258931"/>
                <a:gd name="connsiteX38" fmla="*/ 740763 w 2274475"/>
                <a:gd name="connsiteY38" fmla="*/ 7038944 h 7258931"/>
                <a:gd name="connsiteX39" fmla="*/ 340627 w 2274475"/>
                <a:gd name="connsiteY39" fmla="*/ 7257023 h 7258931"/>
                <a:gd name="connsiteX40" fmla="*/ 160369 w 2274475"/>
                <a:gd name="connsiteY40" fmla="*/ 7112785 h 7258931"/>
                <a:gd name="connsiteX41" fmla="*/ 375147 w 2274475"/>
                <a:gd name="connsiteY41" fmla="*/ 6637304 h 7258931"/>
                <a:gd name="connsiteX42" fmla="*/ 354465 w 2274475"/>
                <a:gd name="connsiteY42" fmla="*/ 6292903 h 7258931"/>
                <a:gd name="connsiteX43" fmla="*/ 418111 w 2274475"/>
                <a:gd name="connsiteY43" fmla="*/ 5978359 h 7258931"/>
                <a:gd name="connsiteX44" fmla="*/ 438162 w 2274475"/>
                <a:gd name="connsiteY44" fmla="*/ 5462874 h 7258931"/>
                <a:gd name="connsiteX45" fmla="*/ 408741 w 2274475"/>
                <a:gd name="connsiteY45" fmla="*/ 4908987 h 7258931"/>
                <a:gd name="connsiteX46" fmla="*/ 369833 w 2274475"/>
                <a:gd name="connsiteY46" fmla="*/ 3984130 h 7258931"/>
                <a:gd name="connsiteX47" fmla="*/ 114102 w 2274475"/>
                <a:gd name="connsiteY47" fmla="*/ 3468366 h 7258931"/>
                <a:gd name="connsiteX48" fmla="*/ 25841 w 2274475"/>
                <a:gd name="connsiteY48" fmla="*/ 2997641 h 7258931"/>
                <a:gd name="connsiteX49" fmla="*/ 37056 w 2274475"/>
                <a:gd name="connsiteY49" fmla="*/ 2488661 h 7258931"/>
                <a:gd name="connsiteX50" fmla="*/ 10548 w 2274475"/>
                <a:gd name="connsiteY50" fmla="*/ 2180866 h 7258931"/>
                <a:gd name="connsiteX51" fmla="*/ 66962 w 2274475"/>
                <a:gd name="connsiteY51" fmla="*/ 1852534 h 7258931"/>
                <a:gd name="connsiteX52" fmla="*/ 133715 w 2274475"/>
                <a:gd name="connsiteY52" fmla="*/ 1495365 h 7258931"/>
                <a:gd name="connsiteX53" fmla="*/ 726142 w 2274475"/>
                <a:gd name="connsiteY53" fmla="*/ 1204779 h 7258931"/>
                <a:gd name="connsiteX54" fmla="*/ 801702 w 2274475"/>
                <a:gd name="connsiteY54" fmla="*/ 1145790 h 7258931"/>
                <a:gd name="connsiteX55" fmla="*/ 839754 w 2274475"/>
                <a:gd name="connsiteY55" fmla="*/ 925280 h 7258931"/>
                <a:gd name="connsiteX56" fmla="*/ 852095 w 2274475"/>
                <a:gd name="connsiteY56" fmla="*/ 881622 h 7258931"/>
                <a:gd name="connsiteX57" fmla="*/ 685639 w 2274475"/>
                <a:gd name="connsiteY57" fmla="*/ 674518 h 7258931"/>
                <a:gd name="connsiteX58" fmla="*/ 673583 w 2274475"/>
                <a:gd name="connsiteY58" fmla="*/ 580154 h 7258931"/>
                <a:gd name="connsiteX59" fmla="*/ 642606 w 2274475"/>
                <a:gd name="connsiteY59" fmla="*/ 341636 h 7258931"/>
                <a:gd name="connsiteX60" fmla="*/ 839802 w 2274475"/>
                <a:gd name="connsiteY60" fmla="*/ 36004 h 7258931"/>
                <a:gd name="connsiteX61" fmla="*/ 1010406 w 2274475"/>
                <a:gd name="connsiteY61" fmla="*/ 480 h 7258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274475" h="7258931">
                  <a:moveTo>
                    <a:pt x="1010406" y="480"/>
                  </a:moveTo>
                  <a:cubicBezTo>
                    <a:pt x="1043686" y="-1083"/>
                    <a:pt x="1073016" y="1304"/>
                    <a:pt x="1102095" y="5735"/>
                  </a:cubicBezTo>
                  <a:cubicBezTo>
                    <a:pt x="1104192" y="5411"/>
                    <a:pt x="1106275" y="5508"/>
                    <a:pt x="1108360" y="5621"/>
                  </a:cubicBezTo>
                  <a:cubicBezTo>
                    <a:pt x="1267121" y="18361"/>
                    <a:pt x="1286231" y="91404"/>
                    <a:pt x="1384688" y="135883"/>
                  </a:cubicBezTo>
                  <a:lnTo>
                    <a:pt x="1492367" y="319142"/>
                  </a:lnTo>
                  <a:cubicBezTo>
                    <a:pt x="1491728" y="426282"/>
                    <a:pt x="1510135" y="527075"/>
                    <a:pt x="1487277" y="627868"/>
                  </a:cubicBezTo>
                  <a:cubicBezTo>
                    <a:pt x="1418910" y="746113"/>
                    <a:pt x="1302895" y="830053"/>
                    <a:pt x="1311344" y="934324"/>
                  </a:cubicBezTo>
                  <a:lnTo>
                    <a:pt x="1325500" y="985327"/>
                  </a:lnTo>
                  <a:cubicBezTo>
                    <a:pt x="1330194" y="1024847"/>
                    <a:pt x="1375728" y="1068875"/>
                    <a:pt x="1390104" y="1106856"/>
                  </a:cubicBezTo>
                  <a:cubicBezTo>
                    <a:pt x="1431693" y="1230800"/>
                    <a:pt x="1797433" y="1317290"/>
                    <a:pt x="2048362" y="1385160"/>
                  </a:cubicBezTo>
                  <a:cubicBezTo>
                    <a:pt x="2111119" y="1394902"/>
                    <a:pt x="2091635" y="1498099"/>
                    <a:pt x="2117009" y="1597559"/>
                  </a:cubicBezTo>
                  <a:cubicBezTo>
                    <a:pt x="2135620" y="1660396"/>
                    <a:pt x="2154811" y="1677574"/>
                    <a:pt x="2148808" y="1758448"/>
                  </a:cubicBezTo>
                  <a:cubicBezTo>
                    <a:pt x="2191400" y="1843059"/>
                    <a:pt x="2218460" y="1906746"/>
                    <a:pt x="2189395" y="2037940"/>
                  </a:cubicBezTo>
                  <a:cubicBezTo>
                    <a:pt x="2188764" y="2111215"/>
                    <a:pt x="2206824" y="2102251"/>
                    <a:pt x="2232360" y="2257766"/>
                  </a:cubicBezTo>
                  <a:cubicBezTo>
                    <a:pt x="2286030" y="2406818"/>
                    <a:pt x="2285957" y="2613610"/>
                    <a:pt x="2246002" y="2696740"/>
                  </a:cubicBezTo>
                  <a:cubicBezTo>
                    <a:pt x="2250906" y="2813515"/>
                    <a:pt x="2280244" y="2781221"/>
                    <a:pt x="2261780" y="2932246"/>
                  </a:cubicBezTo>
                  <a:cubicBezTo>
                    <a:pt x="2251812" y="3042523"/>
                    <a:pt x="2230338" y="3222331"/>
                    <a:pt x="2189929" y="3317283"/>
                  </a:cubicBezTo>
                  <a:cubicBezTo>
                    <a:pt x="2205594" y="3415974"/>
                    <a:pt x="2208562" y="3482744"/>
                    <a:pt x="2153905" y="3546819"/>
                  </a:cubicBezTo>
                  <a:cubicBezTo>
                    <a:pt x="2123547" y="3613605"/>
                    <a:pt x="2067020" y="3631796"/>
                    <a:pt x="2062829" y="3747178"/>
                  </a:cubicBezTo>
                  <a:cubicBezTo>
                    <a:pt x="2038248" y="3784366"/>
                    <a:pt x="2043572" y="3814077"/>
                    <a:pt x="1996560" y="3899862"/>
                  </a:cubicBezTo>
                  <a:cubicBezTo>
                    <a:pt x="1976622" y="3973381"/>
                    <a:pt x="1945464" y="4030878"/>
                    <a:pt x="1973112" y="4192026"/>
                  </a:cubicBezTo>
                  <a:cubicBezTo>
                    <a:pt x="1978331" y="4297101"/>
                    <a:pt x="1988760" y="4562878"/>
                    <a:pt x="1994230" y="4758341"/>
                  </a:cubicBezTo>
                  <a:cubicBezTo>
                    <a:pt x="1999377" y="4985418"/>
                    <a:pt x="1993308" y="5242399"/>
                    <a:pt x="1998454" y="5443309"/>
                  </a:cubicBezTo>
                  <a:cubicBezTo>
                    <a:pt x="2022566" y="5619053"/>
                    <a:pt x="2065370" y="5798537"/>
                    <a:pt x="2070791" y="5970543"/>
                  </a:cubicBezTo>
                  <a:lnTo>
                    <a:pt x="2032486" y="6356695"/>
                  </a:lnTo>
                  <a:cubicBezTo>
                    <a:pt x="2079044" y="6432965"/>
                    <a:pt x="2118126" y="6490542"/>
                    <a:pt x="2112349" y="6570550"/>
                  </a:cubicBezTo>
                  <a:cubicBezTo>
                    <a:pt x="2108465" y="6689962"/>
                    <a:pt x="2037292" y="6764517"/>
                    <a:pt x="2055838" y="6861500"/>
                  </a:cubicBezTo>
                  <a:cubicBezTo>
                    <a:pt x="2097864" y="6951606"/>
                    <a:pt x="2147368" y="7116476"/>
                    <a:pt x="2193133" y="7243963"/>
                  </a:cubicBezTo>
                  <a:lnTo>
                    <a:pt x="1732215" y="7204737"/>
                  </a:lnTo>
                  <a:lnTo>
                    <a:pt x="1663568" y="6959567"/>
                  </a:lnTo>
                  <a:cubicBezTo>
                    <a:pt x="1623726" y="6778984"/>
                    <a:pt x="1531549" y="6564756"/>
                    <a:pt x="1544042" y="6417818"/>
                  </a:cubicBezTo>
                  <a:cubicBezTo>
                    <a:pt x="1469780" y="6357795"/>
                    <a:pt x="1458800" y="6257382"/>
                    <a:pt x="1453500" y="6124684"/>
                  </a:cubicBezTo>
                  <a:cubicBezTo>
                    <a:pt x="1459414" y="5973294"/>
                    <a:pt x="1487695" y="5797290"/>
                    <a:pt x="1474862" y="5692653"/>
                  </a:cubicBezTo>
                  <a:cubicBezTo>
                    <a:pt x="1347374" y="5192509"/>
                    <a:pt x="1249791" y="4714793"/>
                    <a:pt x="1163424" y="4154838"/>
                  </a:cubicBezTo>
                  <a:cubicBezTo>
                    <a:pt x="1039173" y="4600350"/>
                    <a:pt x="963519" y="5378561"/>
                    <a:pt x="947675" y="5468942"/>
                  </a:cubicBezTo>
                  <a:cubicBezTo>
                    <a:pt x="932722" y="5560633"/>
                    <a:pt x="914032" y="5637371"/>
                    <a:pt x="902817" y="5744015"/>
                  </a:cubicBezTo>
                  <a:cubicBezTo>
                    <a:pt x="919033" y="6058608"/>
                    <a:pt x="882913" y="6575066"/>
                    <a:pt x="839316" y="6702747"/>
                  </a:cubicBezTo>
                  <a:cubicBezTo>
                    <a:pt x="858492" y="6778871"/>
                    <a:pt x="832810" y="6810137"/>
                    <a:pt x="780961" y="6871307"/>
                  </a:cubicBezTo>
                  <a:cubicBezTo>
                    <a:pt x="768808" y="6922202"/>
                    <a:pt x="820204" y="6999264"/>
                    <a:pt x="740763" y="7038944"/>
                  </a:cubicBezTo>
                  <a:cubicBezTo>
                    <a:pt x="606138" y="7157742"/>
                    <a:pt x="460299" y="7242895"/>
                    <a:pt x="340627" y="7257023"/>
                  </a:cubicBezTo>
                  <a:cubicBezTo>
                    <a:pt x="221975" y="7267509"/>
                    <a:pt x="178088" y="7236875"/>
                    <a:pt x="160369" y="7112785"/>
                  </a:cubicBezTo>
                  <a:cubicBezTo>
                    <a:pt x="142245" y="6930616"/>
                    <a:pt x="404486" y="6901713"/>
                    <a:pt x="375147" y="6637304"/>
                  </a:cubicBezTo>
                  <a:cubicBezTo>
                    <a:pt x="367007" y="6500075"/>
                    <a:pt x="336437" y="6430133"/>
                    <a:pt x="354465" y="6292903"/>
                  </a:cubicBezTo>
                  <a:cubicBezTo>
                    <a:pt x="358235" y="6286495"/>
                    <a:pt x="414341" y="5984768"/>
                    <a:pt x="418111" y="5978359"/>
                  </a:cubicBezTo>
                  <a:cubicBezTo>
                    <a:pt x="413580" y="5770394"/>
                    <a:pt x="386620" y="5689529"/>
                    <a:pt x="438162" y="5462874"/>
                  </a:cubicBezTo>
                  <a:lnTo>
                    <a:pt x="408741" y="4908987"/>
                  </a:lnTo>
                  <a:cubicBezTo>
                    <a:pt x="383383" y="4594734"/>
                    <a:pt x="347025" y="4231956"/>
                    <a:pt x="369833" y="3984130"/>
                  </a:cubicBezTo>
                  <a:cubicBezTo>
                    <a:pt x="360790" y="3878249"/>
                    <a:pt x="203156" y="3654257"/>
                    <a:pt x="114102" y="3468366"/>
                  </a:cubicBezTo>
                  <a:cubicBezTo>
                    <a:pt x="73252" y="3345749"/>
                    <a:pt x="107597" y="3109690"/>
                    <a:pt x="25841" y="2997641"/>
                  </a:cubicBezTo>
                  <a:cubicBezTo>
                    <a:pt x="-26781" y="2864117"/>
                    <a:pt x="13437" y="2636005"/>
                    <a:pt x="37056" y="2488661"/>
                  </a:cubicBezTo>
                  <a:cubicBezTo>
                    <a:pt x="58606" y="2354225"/>
                    <a:pt x="33601" y="2288134"/>
                    <a:pt x="10548" y="2180866"/>
                  </a:cubicBezTo>
                  <a:cubicBezTo>
                    <a:pt x="-2582" y="2138083"/>
                    <a:pt x="49550" y="1969276"/>
                    <a:pt x="66962" y="1852534"/>
                  </a:cubicBezTo>
                  <a:cubicBezTo>
                    <a:pt x="80491" y="1712295"/>
                    <a:pt x="109474" y="1518069"/>
                    <a:pt x="133715" y="1495365"/>
                  </a:cubicBezTo>
                  <a:cubicBezTo>
                    <a:pt x="320335" y="1404758"/>
                    <a:pt x="520831" y="1377628"/>
                    <a:pt x="726142" y="1204779"/>
                  </a:cubicBezTo>
                  <a:lnTo>
                    <a:pt x="801702" y="1145790"/>
                  </a:lnTo>
                  <a:cubicBezTo>
                    <a:pt x="809306" y="1071017"/>
                    <a:pt x="832150" y="1000053"/>
                    <a:pt x="839754" y="925280"/>
                  </a:cubicBezTo>
                  <a:cubicBezTo>
                    <a:pt x="835314" y="915634"/>
                    <a:pt x="854784" y="890796"/>
                    <a:pt x="852095" y="881622"/>
                  </a:cubicBezTo>
                  <a:cubicBezTo>
                    <a:pt x="830908" y="801911"/>
                    <a:pt x="739926" y="755876"/>
                    <a:pt x="685639" y="674518"/>
                  </a:cubicBezTo>
                  <a:cubicBezTo>
                    <a:pt x="679420" y="654057"/>
                    <a:pt x="675363" y="620231"/>
                    <a:pt x="673583" y="580154"/>
                  </a:cubicBezTo>
                  <a:cubicBezTo>
                    <a:pt x="646287" y="504174"/>
                    <a:pt x="625266" y="418796"/>
                    <a:pt x="642606" y="341636"/>
                  </a:cubicBezTo>
                  <a:cubicBezTo>
                    <a:pt x="637217" y="194039"/>
                    <a:pt x="706592" y="142696"/>
                    <a:pt x="839802" y="36004"/>
                  </a:cubicBezTo>
                  <a:cubicBezTo>
                    <a:pt x="910855" y="12350"/>
                    <a:pt x="964405" y="2641"/>
                    <a:pt x="1010406" y="480"/>
                  </a:cubicBez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5" name="Freeform 7">
              <a:extLst>
                <a:ext uri="{FF2B5EF4-FFF2-40B4-BE49-F238E27FC236}">
                  <a16:creationId xmlns:a16="http://schemas.microsoft.com/office/drawing/2014/main" id="{C3DD9B0B-FB9D-4942-E9AD-58C1A73050AA}"/>
                </a:ext>
              </a:extLst>
            </p:cNvPr>
            <p:cNvSpPr>
              <a:spLocks noChangeAspect="1"/>
            </p:cNvSpPr>
            <p:nvPr/>
          </p:nvSpPr>
          <p:spPr>
            <a:xfrm flipH="1">
              <a:off x="649653" y="1309123"/>
              <a:ext cx="1255596" cy="4001786"/>
            </a:xfrm>
            <a:custGeom>
              <a:avLst/>
              <a:gdLst>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90819 w 2264509"/>
                <a:gd name="connsiteY60" fmla="*/ 1650316 h 7217346"/>
                <a:gd name="connsiteX61" fmla="*/ 1973329 w 2264509"/>
                <a:gd name="connsiteY61" fmla="*/ 1418094 h 7217346"/>
                <a:gd name="connsiteX62" fmla="*/ 1913430 w 2264509"/>
                <a:gd name="connsiteY62" fmla="*/ 1284830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2264509" h="7217345">
                  <a:moveTo>
                    <a:pt x="1100515" y="551"/>
                  </a:moveTo>
                  <a:cubicBezTo>
                    <a:pt x="956227" y="12130"/>
                    <a:pt x="938859" y="78513"/>
                    <a:pt x="849378" y="118937"/>
                  </a:cubicBezTo>
                  <a:lnTo>
                    <a:pt x="751515" y="285490"/>
                  </a:lnTo>
                  <a:cubicBezTo>
                    <a:pt x="752096" y="382863"/>
                    <a:pt x="735368" y="474467"/>
                    <a:pt x="756141" y="566071"/>
                  </a:cubicBezTo>
                  <a:cubicBezTo>
                    <a:pt x="839051" y="656223"/>
                    <a:pt x="861387" y="780989"/>
                    <a:pt x="895260" y="882679"/>
                  </a:cubicBezTo>
                  <a:cubicBezTo>
                    <a:pt x="860625" y="930394"/>
                    <a:pt x="851952" y="995418"/>
                    <a:pt x="785588" y="1025825"/>
                  </a:cubicBezTo>
                  <a:cubicBezTo>
                    <a:pt x="571811" y="1111059"/>
                    <a:pt x="311147" y="1083246"/>
                    <a:pt x="152912" y="1252683"/>
                  </a:cubicBezTo>
                  <a:cubicBezTo>
                    <a:pt x="117116" y="1305967"/>
                    <a:pt x="-36811" y="1976270"/>
                    <a:pt x="8160" y="2283394"/>
                  </a:cubicBezTo>
                  <a:cubicBezTo>
                    <a:pt x="74946" y="2644124"/>
                    <a:pt x="199451" y="2599388"/>
                    <a:pt x="416233" y="2735641"/>
                  </a:cubicBezTo>
                  <a:cubicBezTo>
                    <a:pt x="378043" y="2987808"/>
                    <a:pt x="305402" y="3596814"/>
                    <a:pt x="293173" y="3799944"/>
                  </a:cubicBezTo>
                  <a:cubicBezTo>
                    <a:pt x="303163" y="3909481"/>
                    <a:pt x="451194" y="3871613"/>
                    <a:pt x="428536" y="3969982"/>
                  </a:cubicBezTo>
                  <a:cubicBezTo>
                    <a:pt x="367409" y="4161754"/>
                    <a:pt x="494289" y="4163739"/>
                    <a:pt x="486017" y="4215017"/>
                  </a:cubicBezTo>
                  <a:cubicBezTo>
                    <a:pt x="446666" y="4442245"/>
                    <a:pt x="558870" y="4554782"/>
                    <a:pt x="547224" y="4615099"/>
                  </a:cubicBezTo>
                  <a:cubicBezTo>
                    <a:pt x="499734" y="4714755"/>
                    <a:pt x="576381" y="4760555"/>
                    <a:pt x="555878" y="4779518"/>
                  </a:cubicBezTo>
                  <a:cubicBezTo>
                    <a:pt x="497416" y="4853314"/>
                    <a:pt x="584173" y="4940219"/>
                    <a:pt x="541964" y="4966441"/>
                  </a:cubicBezTo>
                  <a:cubicBezTo>
                    <a:pt x="485235" y="5009209"/>
                    <a:pt x="536153" y="5069650"/>
                    <a:pt x="510234" y="5112051"/>
                  </a:cubicBezTo>
                  <a:cubicBezTo>
                    <a:pt x="386849" y="5389188"/>
                    <a:pt x="370194" y="5876895"/>
                    <a:pt x="434305" y="6139609"/>
                  </a:cubicBezTo>
                  <a:cubicBezTo>
                    <a:pt x="459079" y="6235267"/>
                    <a:pt x="377433" y="6489390"/>
                    <a:pt x="399690" y="6589898"/>
                  </a:cubicBezTo>
                  <a:cubicBezTo>
                    <a:pt x="435770" y="6685927"/>
                    <a:pt x="436189" y="6732311"/>
                    <a:pt x="471534" y="6812999"/>
                  </a:cubicBezTo>
                  <a:cubicBezTo>
                    <a:pt x="488173" y="6860456"/>
                    <a:pt x="399805" y="6945471"/>
                    <a:pt x="409205" y="6995629"/>
                  </a:cubicBezTo>
                  <a:cubicBezTo>
                    <a:pt x="442517" y="7119524"/>
                    <a:pt x="574205" y="7160756"/>
                    <a:pt x="712039" y="7208607"/>
                  </a:cubicBezTo>
                  <a:cubicBezTo>
                    <a:pt x="997889" y="7240046"/>
                    <a:pt x="1125087" y="7182616"/>
                    <a:pt x="1018766" y="7101007"/>
                  </a:cubicBezTo>
                  <a:cubicBezTo>
                    <a:pt x="882408" y="6986307"/>
                    <a:pt x="865108" y="6968450"/>
                    <a:pt x="760721" y="6842580"/>
                  </a:cubicBezTo>
                  <a:cubicBezTo>
                    <a:pt x="746528" y="6774595"/>
                    <a:pt x="754550" y="6666168"/>
                    <a:pt x="804368" y="6565349"/>
                  </a:cubicBezTo>
                  <a:cubicBezTo>
                    <a:pt x="828823" y="6456110"/>
                    <a:pt x="768773" y="6288448"/>
                    <a:pt x="790216" y="6235730"/>
                  </a:cubicBezTo>
                  <a:cubicBezTo>
                    <a:pt x="853381" y="6041579"/>
                    <a:pt x="928500" y="5651410"/>
                    <a:pt x="907792" y="5474692"/>
                  </a:cubicBezTo>
                  <a:cubicBezTo>
                    <a:pt x="898623" y="5424894"/>
                    <a:pt x="967135" y="5402562"/>
                    <a:pt x="957309" y="5365800"/>
                  </a:cubicBezTo>
                  <a:cubicBezTo>
                    <a:pt x="941343" y="5331456"/>
                    <a:pt x="934032" y="5317304"/>
                    <a:pt x="949796" y="5294498"/>
                  </a:cubicBezTo>
                  <a:cubicBezTo>
                    <a:pt x="959313" y="5253146"/>
                    <a:pt x="997985" y="5250763"/>
                    <a:pt x="1022842" y="5197505"/>
                  </a:cubicBezTo>
                  <a:cubicBezTo>
                    <a:pt x="1034090" y="5145340"/>
                    <a:pt x="999185" y="5110908"/>
                    <a:pt x="1024856" y="5054630"/>
                  </a:cubicBezTo>
                  <a:cubicBezTo>
                    <a:pt x="1158637" y="4659979"/>
                    <a:pt x="1173932" y="4239775"/>
                    <a:pt x="1250022" y="4234537"/>
                  </a:cubicBezTo>
                  <a:cubicBezTo>
                    <a:pt x="1366949" y="4225072"/>
                    <a:pt x="1304762" y="4516209"/>
                    <a:pt x="1388027" y="4644157"/>
                  </a:cubicBezTo>
                  <a:cubicBezTo>
                    <a:pt x="1423878" y="4693049"/>
                    <a:pt x="1347674" y="4797565"/>
                    <a:pt x="1392304" y="4865602"/>
                  </a:cubicBezTo>
                  <a:cubicBezTo>
                    <a:pt x="1434272" y="4906086"/>
                    <a:pt x="1362708" y="4925093"/>
                    <a:pt x="1364785" y="4971714"/>
                  </a:cubicBezTo>
                  <a:cubicBezTo>
                    <a:pt x="1369180" y="5026340"/>
                    <a:pt x="1419601" y="5044142"/>
                    <a:pt x="1405585" y="5098769"/>
                  </a:cubicBezTo>
                  <a:cubicBezTo>
                    <a:pt x="1360464" y="5208282"/>
                    <a:pt x="1344188" y="5392792"/>
                    <a:pt x="1313490" y="5539804"/>
                  </a:cubicBezTo>
                  <a:cubicBezTo>
                    <a:pt x="1285330" y="5690352"/>
                    <a:pt x="1328109" y="6161294"/>
                    <a:pt x="1314512" y="6345824"/>
                  </a:cubicBezTo>
                  <a:cubicBezTo>
                    <a:pt x="1318223" y="6455358"/>
                    <a:pt x="1397139" y="6492211"/>
                    <a:pt x="1369266" y="6519700"/>
                  </a:cubicBezTo>
                  <a:cubicBezTo>
                    <a:pt x="1281188" y="6581076"/>
                    <a:pt x="1395947" y="6650005"/>
                    <a:pt x="1336897" y="6727274"/>
                  </a:cubicBezTo>
                  <a:cubicBezTo>
                    <a:pt x="1318409" y="6752980"/>
                    <a:pt x="1364359" y="6784825"/>
                    <a:pt x="1355075" y="6813600"/>
                  </a:cubicBezTo>
                  <a:cubicBezTo>
                    <a:pt x="1351610" y="6867285"/>
                    <a:pt x="1310646" y="6977246"/>
                    <a:pt x="1364871" y="7006384"/>
                  </a:cubicBezTo>
                  <a:cubicBezTo>
                    <a:pt x="1539756" y="7079790"/>
                    <a:pt x="1633875" y="7147426"/>
                    <a:pt x="1811645" y="7174679"/>
                  </a:cubicBezTo>
                  <a:cubicBezTo>
                    <a:pt x="1978566" y="7193397"/>
                    <a:pt x="2174335" y="7209234"/>
                    <a:pt x="2240298" y="7184685"/>
                  </a:cubicBezTo>
                  <a:cubicBezTo>
                    <a:pt x="2281478" y="7150868"/>
                    <a:pt x="2266384" y="7065428"/>
                    <a:pt x="2223142" y="7032346"/>
                  </a:cubicBezTo>
                  <a:cubicBezTo>
                    <a:pt x="1975096" y="6878113"/>
                    <a:pt x="1692271" y="6731007"/>
                    <a:pt x="1738539" y="6666009"/>
                  </a:cubicBezTo>
                  <a:cubicBezTo>
                    <a:pt x="1810883" y="6566781"/>
                    <a:pt x="1784291" y="6555321"/>
                    <a:pt x="1759422" y="6535632"/>
                  </a:cubicBezTo>
                  <a:cubicBezTo>
                    <a:pt x="1705868" y="6511283"/>
                    <a:pt x="1696994" y="6484236"/>
                    <a:pt x="1719909" y="6436627"/>
                  </a:cubicBezTo>
                  <a:cubicBezTo>
                    <a:pt x="1750767" y="6369661"/>
                    <a:pt x="1744128" y="6311349"/>
                    <a:pt x="1708642" y="6235730"/>
                  </a:cubicBezTo>
                  <a:cubicBezTo>
                    <a:pt x="1690396" y="6162701"/>
                    <a:pt x="1701055" y="6090225"/>
                    <a:pt x="1730306" y="5965274"/>
                  </a:cubicBezTo>
                  <a:cubicBezTo>
                    <a:pt x="1746827" y="5849492"/>
                    <a:pt x="1802089" y="5632109"/>
                    <a:pt x="1778923" y="5513111"/>
                  </a:cubicBezTo>
                  <a:cubicBezTo>
                    <a:pt x="1767295" y="5469112"/>
                    <a:pt x="1844612" y="5453494"/>
                    <a:pt x="1790341" y="5349364"/>
                  </a:cubicBezTo>
                  <a:cubicBezTo>
                    <a:pt x="1779178" y="5318527"/>
                    <a:pt x="1850862" y="5303033"/>
                    <a:pt x="1855040" y="5272196"/>
                  </a:cubicBezTo>
                  <a:cubicBezTo>
                    <a:pt x="1869298" y="5159406"/>
                    <a:pt x="1881958" y="5150887"/>
                    <a:pt x="1920156" y="5046384"/>
                  </a:cubicBezTo>
                  <a:cubicBezTo>
                    <a:pt x="1951126" y="4944734"/>
                    <a:pt x="1903824" y="4812887"/>
                    <a:pt x="1939169" y="4760372"/>
                  </a:cubicBezTo>
                  <a:cubicBezTo>
                    <a:pt x="1959229" y="4644398"/>
                    <a:pt x="1951575" y="4503573"/>
                    <a:pt x="1951665" y="4334336"/>
                  </a:cubicBezTo>
                  <a:cubicBezTo>
                    <a:pt x="1952181" y="4141966"/>
                    <a:pt x="1965707" y="4071482"/>
                    <a:pt x="1932344" y="3888133"/>
                  </a:cubicBezTo>
                  <a:cubicBezTo>
                    <a:pt x="2024530" y="3828015"/>
                    <a:pt x="2138927" y="3872631"/>
                    <a:pt x="2114094" y="3794489"/>
                  </a:cubicBezTo>
                  <a:cubicBezTo>
                    <a:pt x="2004573" y="3440309"/>
                    <a:pt x="1785909" y="2841037"/>
                    <a:pt x="1762492" y="2682768"/>
                  </a:cubicBezTo>
                  <a:cubicBezTo>
                    <a:pt x="1895117" y="2668567"/>
                    <a:pt x="2125465" y="2666041"/>
                    <a:pt x="2171636" y="2450629"/>
                  </a:cubicBezTo>
                  <a:cubicBezTo>
                    <a:pt x="2199124" y="2230322"/>
                    <a:pt x="2151580" y="2090442"/>
                    <a:pt x="2032492" y="1850474"/>
                  </a:cubicBezTo>
                  <a:cubicBezTo>
                    <a:pt x="1985848" y="1799467"/>
                    <a:pt x="2047772" y="1723110"/>
                    <a:pt x="1990819" y="1650316"/>
                  </a:cubicBezTo>
                  <a:cubicBezTo>
                    <a:pt x="1967685" y="1637100"/>
                    <a:pt x="2025493" y="1537968"/>
                    <a:pt x="1973329" y="1418094"/>
                  </a:cubicBezTo>
                  <a:cubicBezTo>
                    <a:pt x="1961710" y="1378726"/>
                    <a:pt x="1998634" y="1322234"/>
                    <a:pt x="1913430" y="1284830"/>
                  </a:cubicBezTo>
                  <a:cubicBezTo>
                    <a:pt x="1742471" y="1205966"/>
                    <a:pt x="1546285" y="1161900"/>
                    <a:pt x="1458979" y="1120535"/>
                  </a:cubicBezTo>
                  <a:cubicBezTo>
                    <a:pt x="1405004" y="1081274"/>
                    <a:pt x="1379873" y="1053550"/>
                    <a:pt x="1360513" y="1005635"/>
                  </a:cubicBezTo>
                  <a:cubicBezTo>
                    <a:pt x="1340722" y="948104"/>
                    <a:pt x="1398814" y="867496"/>
                    <a:pt x="1416522" y="807081"/>
                  </a:cubicBezTo>
                  <a:cubicBezTo>
                    <a:pt x="1435777" y="734637"/>
                    <a:pt x="1435362" y="682410"/>
                    <a:pt x="1484699" y="608469"/>
                  </a:cubicBezTo>
                  <a:cubicBezTo>
                    <a:pt x="1473461" y="517220"/>
                    <a:pt x="1500304" y="458673"/>
                    <a:pt x="1496208" y="366317"/>
                  </a:cubicBezTo>
                  <a:cubicBezTo>
                    <a:pt x="1497641" y="303667"/>
                    <a:pt x="1487534" y="203520"/>
                    <a:pt x="1413968" y="146640"/>
                  </a:cubicBezTo>
                  <a:cubicBezTo>
                    <a:pt x="1384481" y="73906"/>
                    <a:pt x="1248267" y="-7481"/>
                    <a:pt x="1100515" y="55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6" name="Freeform 8">
              <a:extLst>
                <a:ext uri="{FF2B5EF4-FFF2-40B4-BE49-F238E27FC236}">
                  <a16:creationId xmlns:a16="http://schemas.microsoft.com/office/drawing/2014/main" id="{28D574BA-C0F5-D2D6-AB4E-C675D66FD348}"/>
                </a:ext>
              </a:extLst>
            </p:cNvPr>
            <p:cNvSpPr>
              <a:spLocks noChangeAspect="1"/>
            </p:cNvSpPr>
            <p:nvPr/>
          </p:nvSpPr>
          <p:spPr>
            <a:xfrm>
              <a:off x="2929866" y="1389705"/>
              <a:ext cx="989222" cy="3999743"/>
            </a:xfrm>
            <a:custGeom>
              <a:avLst/>
              <a:gdLst/>
              <a:ahLst/>
              <a:cxnLst/>
              <a:rect l="l" t="t" r="r" b="b"/>
              <a:pathLst>
                <a:path w="1700581" h="6876000">
                  <a:moveTo>
                    <a:pt x="878607" y="5728536"/>
                  </a:moveTo>
                  <a:lnTo>
                    <a:pt x="1213038" y="5728536"/>
                  </a:lnTo>
                  <a:cubicBezTo>
                    <a:pt x="1191114" y="5878770"/>
                    <a:pt x="1166919" y="6038257"/>
                    <a:pt x="1136360" y="6221609"/>
                  </a:cubicBezTo>
                  <a:cubicBezTo>
                    <a:pt x="1143018" y="6556144"/>
                    <a:pt x="1429288" y="6641027"/>
                    <a:pt x="1376029" y="6715924"/>
                  </a:cubicBezTo>
                  <a:cubicBezTo>
                    <a:pt x="1327762" y="6799140"/>
                    <a:pt x="1164654" y="6747547"/>
                    <a:pt x="1026513" y="6735896"/>
                  </a:cubicBezTo>
                  <a:cubicBezTo>
                    <a:pt x="996554" y="6629376"/>
                    <a:pt x="976582" y="6462941"/>
                    <a:pt x="936637" y="6461276"/>
                  </a:cubicBezTo>
                  <a:cubicBezTo>
                    <a:pt x="901685" y="6449625"/>
                    <a:pt x="926652" y="6562802"/>
                    <a:pt x="911672" y="6641026"/>
                  </a:cubicBezTo>
                  <a:lnTo>
                    <a:pt x="836775" y="6656007"/>
                  </a:lnTo>
                  <a:cubicBezTo>
                    <a:pt x="813474" y="6507878"/>
                    <a:pt x="765208" y="6364743"/>
                    <a:pt x="766873" y="6211623"/>
                  </a:cubicBezTo>
                  <a:cubicBezTo>
                    <a:pt x="770201" y="6148377"/>
                    <a:pt x="803489" y="6145049"/>
                    <a:pt x="856748" y="6081803"/>
                  </a:cubicBezTo>
                  <a:cubicBezTo>
                    <a:pt x="894429" y="6019813"/>
                    <a:pt x="886836" y="5883254"/>
                    <a:pt x="878607" y="5728536"/>
                  </a:cubicBezTo>
                  <a:close/>
                  <a:moveTo>
                    <a:pt x="291280" y="5728536"/>
                  </a:moveTo>
                  <a:lnTo>
                    <a:pt x="617128" y="5728536"/>
                  </a:lnTo>
                  <a:cubicBezTo>
                    <a:pt x="607671" y="5759643"/>
                    <a:pt x="597428" y="5790682"/>
                    <a:pt x="587121" y="5822163"/>
                  </a:cubicBezTo>
                  <a:cubicBezTo>
                    <a:pt x="595442" y="5913703"/>
                    <a:pt x="518883" y="6125076"/>
                    <a:pt x="552169" y="6171678"/>
                  </a:cubicBezTo>
                  <a:cubicBezTo>
                    <a:pt x="582127" y="6219945"/>
                    <a:pt x="612087" y="6258225"/>
                    <a:pt x="622073" y="6321471"/>
                  </a:cubicBezTo>
                  <a:cubicBezTo>
                    <a:pt x="612086" y="6489570"/>
                    <a:pt x="581294" y="6627747"/>
                    <a:pt x="582128" y="6770847"/>
                  </a:cubicBezTo>
                  <a:cubicBezTo>
                    <a:pt x="542184" y="6772511"/>
                    <a:pt x="541200" y="6783894"/>
                    <a:pt x="502239" y="6780832"/>
                  </a:cubicBezTo>
                  <a:cubicBezTo>
                    <a:pt x="487260" y="6709265"/>
                    <a:pt x="515554" y="6675978"/>
                    <a:pt x="477273" y="6621054"/>
                  </a:cubicBezTo>
                  <a:cubicBezTo>
                    <a:pt x="452307" y="6692623"/>
                    <a:pt x="407370" y="6689294"/>
                    <a:pt x="402376" y="6835757"/>
                  </a:cubicBezTo>
                  <a:cubicBezTo>
                    <a:pt x="344478" y="6846528"/>
                    <a:pt x="258804" y="6865470"/>
                    <a:pt x="181318" y="6876000"/>
                  </a:cubicBezTo>
                  <a:lnTo>
                    <a:pt x="22668" y="6876000"/>
                  </a:lnTo>
                  <a:cubicBezTo>
                    <a:pt x="325" y="6867219"/>
                    <a:pt x="-7264" y="6849920"/>
                    <a:pt x="7923" y="6820777"/>
                  </a:cubicBezTo>
                  <a:cubicBezTo>
                    <a:pt x="91141" y="6682635"/>
                    <a:pt x="249255" y="6509542"/>
                    <a:pt x="292529" y="6226601"/>
                  </a:cubicBezTo>
                  <a:lnTo>
                    <a:pt x="292529" y="6121748"/>
                  </a:lnTo>
                  <a:lnTo>
                    <a:pt x="277550" y="6051844"/>
                  </a:lnTo>
                  <a:lnTo>
                    <a:pt x="297522" y="5922024"/>
                  </a:lnTo>
                  <a:close/>
                  <a:moveTo>
                    <a:pt x="357997" y="3433607"/>
                  </a:moveTo>
                  <a:lnTo>
                    <a:pt x="1564298" y="3433607"/>
                  </a:lnTo>
                  <a:cubicBezTo>
                    <a:pt x="1526982" y="3820040"/>
                    <a:pt x="1389157" y="4196631"/>
                    <a:pt x="1307467" y="4581071"/>
                  </a:cubicBezTo>
                  <a:lnTo>
                    <a:pt x="1307466" y="4581071"/>
                  </a:lnTo>
                  <a:cubicBezTo>
                    <a:pt x="1296887" y="4621614"/>
                    <a:pt x="1288623" y="4662612"/>
                    <a:pt x="1281159" y="4703713"/>
                  </a:cubicBezTo>
                  <a:cubicBezTo>
                    <a:pt x="1256194" y="4795252"/>
                    <a:pt x="1316111" y="4916752"/>
                    <a:pt x="1311119" y="5063215"/>
                  </a:cubicBezTo>
                  <a:cubicBezTo>
                    <a:pt x="1274117" y="5297224"/>
                    <a:pt x="1246129" y="5502391"/>
                    <a:pt x="1213038" y="5728535"/>
                  </a:cubicBezTo>
                  <a:lnTo>
                    <a:pt x="878608" y="5728535"/>
                  </a:lnTo>
                  <a:cubicBezTo>
                    <a:pt x="875701" y="5671395"/>
                    <a:pt x="872625" y="5611785"/>
                    <a:pt x="871727" y="5552536"/>
                  </a:cubicBezTo>
                  <a:lnTo>
                    <a:pt x="856748" y="5402743"/>
                  </a:lnTo>
                  <a:lnTo>
                    <a:pt x="856748" y="4938388"/>
                  </a:lnTo>
                  <a:lnTo>
                    <a:pt x="906679" y="4693727"/>
                  </a:lnTo>
                  <a:lnTo>
                    <a:pt x="888339" y="4581071"/>
                  </a:lnTo>
                  <a:lnTo>
                    <a:pt x="888340" y="4581071"/>
                  </a:lnTo>
                  <a:lnTo>
                    <a:pt x="871728" y="4479025"/>
                  </a:lnTo>
                  <a:cubicBezTo>
                    <a:pt x="862264" y="4512577"/>
                    <a:pt x="850467" y="4546796"/>
                    <a:pt x="837952" y="4581071"/>
                  </a:cubicBezTo>
                  <a:lnTo>
                    <a:pt x="837951" y="4581071"/>
                  </a:lnTo>
                  <a:cubicBezTo>
                    <a:pt x="802120" y="4679442"/>
                    <a:pt x="760533" y="4778331"/>
                    <a:pt x="751893" y="4863490"/>
                  </a:cubicBezTo>
                  <a:cubicBezTo>
                    <a:pt x="763709" y="5248980"/>
                    <a:pt x="696884" y="5485051"/>
                    <a:pt x="617128" y="5728535"/>
                  </a:cubicBezTo>
                  <a:lnTo>
                    <a:pt x="291281" y="5728535"/>
                  </a:lnTo>
                  <a:lnTo>
                    <a:pt x="287536" y="5612453"/>
                  </a:lnTo>
                  <a:cubicBezTo>
                    <a:pt x="265900" y="5206349"/>
                    <a:pt x="304180" y="4960024"/>
                    <a:pt x="397384" y="4618831"/>
                  </a:cubicBezTo>
                  <a:lnTo>
                    <a:pt x="397033" y="4581071"/>
                  </a:lnTo>
                  <a:lnTo>
                    <a:pt x="397034" y="4581071"/>
                  </a:lnTo>
                  <a:cubicBezTo>
                    <a:pt x="400543" y="4198569"/>
                    <a:pt x="344626" y="3816062"/>
                    <a:pt x="357997" y="3433607"/>
                  </a:cubicBezTo>
                  <a:close/>
                  <a:moveTo>
                    <a:pt x="1000299" y="1643"/>
                  </a:moveTo>
                  <a:cubicBezTo>
                    <a:pt x="1142290" y="17714"/>
                    <a:pt x="1233725" y="147534"/>
                    <a:pt x="1266180" y="209948"/>
                  </a:cubicBezTo>
                  <a:cubicBezTo>
                    <a:pt x="1337749" y="388035"/>
                    <a:pt x="1289481" y="646010"/>
                    <a:pt x="1306126" y="898993"/>
                  </a:cubicBezTo>
                  <a:cubicBezTo>
                    <a:pt x="1341077" y="1017161"/>
                    <a:pt x="1336084" y="1055442"/>
                    <a:pt x="1296139" y="1048785"/>
                  </a:cubicBezTo>
                  <a:cubicBezTo>
                    <a:pt x="1304964" y="1086489"/>
                    <a:pt x="1295227" y="1111434"/>
                    <a:pt x="1298096" y="1138678"/>
                  </a:cubicBezTo>
                  <a:lnTo>
                    <a:pt x="1298097" y="1138678"/>
                  </a:lnTo>
                  <a:cubicBezTo>
                    <a:pt x="1300323" y="1168033"/>
                    <a:pt x="1317044" y="1200049"/>
                    <a:pt x="1386014" y="1253500"/>
                  </a:cubicBezTo>
                  <a:lnTo>
                    <a:pt x="1291146" y="1328397"/>
                  </a:lnTo>
                  <a:cubicBezTo>
                    <a:pt x="1326098" y="1446567"/>
                    <a:pt x="1381023" y="1589701"/>
                    <a:pt x="1445932" y="1692891"/>
                  </a:cubicBezTo>
                  <a:lnTo>
                    <a:pt x="1381022" y="1757801"/>
                  </a:lnTo>
                  <a:cubicBezTo>
                    <a:pt x="1405988" y="1786095"/>
                    <a:pt x="1480883" y="1809396"/>
                    <a:pt x="1455918" y="1842683"/>
                  </a:cubicBezTo>
                  <a:cubicBezTo>
                    <a:pt x="1427624" y="1945873"/>
                    <a:pt x="1369372" y="2059050"/>
                    <a:pt x="1326098" y="2167233"/>
                  </a:cubicBezTo>
                  <a:cubicBezTo>
                    <a:pt x="1386015" y="2173890"/>
                    <a:pt x="1415974" y="2180547"/>
                    <a:pt x="1505849" y="2187205"/>
                  </a:cubicBezTo>
                  <a:cubicBezTo>
                    <a:pt x="1532134" y="2216917"/>
                    <a:pt x="1563125" y="2251336"/>
                    <a:pt x="1592182" y="2286142"/>
                  </a:cubicBezTo>
                  <a:lnTo>
                    <a:pt x="1592184" y="2286142"/>
                  </a:lnTo>
                  <a:cubicBezTo>
                    <a:pt x="1648871" y="2351776"/>
                    <a:pt x="1699489" y="2417957"/>
                    <a:pt x="1700581" y="2451838"/>
                  </a:cubicBezTo>
                  <a:cubicBezTo>
                    <a:pt x="1677280" y="2570007"/>
                    <a:pt x="1614033" y="2708149"/>
                    <a:pt x="1525823" y="2806346"/>
                  </a:cubicBezTo>
                  <a:cubicBezTo>
                    <a:pt x="1582604" y="3019952"/>
                    <a:pt x="1588783" y="3228287"/>
                    <a:pt x="1564298" y="3433606"/>
                  </a:cubicBezTo>
                  <a:lnTo>
                    <a:pt x="357997" y="3433606"/>
                  </a:lnTo>
                  <a:cubicBezTo>
                    <a:pt x="361606" y="3257771"/>
                    <a:pt x="381219" y="3081989"/>
                    <a:pt x="427343" y="2906207"/>
                  </a:cubicBezTo>
                  <a:lnTo>
                    <a:pt x="312503" y="2781381"/>
                  </a:lnTo>
                  <a:lnTo>
                    <a:pt x="502240" y="2441852"/>
                  </a:lnTo>
                  <a:cubicBezTo>
                    <a:pt x="445692" y="2397654"/>
                    <a:pt x="398283" y="2345651"/>
                    <a:pt x="360181" y="2286142"/>
                  </a:cubicBezTo>
                  <a:lnTo>
                    <a:pt x="360181" y="2286142"/>
                  </a:lnTo>
                  <a:cubicBezTo>
                    <a:pt x="191427" y="2049061"/>
                    <a:pt x="144185" y="1710010"/>
                    <a:pt x="67840" y="1403293"/>
                  </a:cubicBezTo>
                  <a:cubicBezTo>
                    <a:pt x="51782" y="1311963"/>
                    <a:pt x="90192" y="1206108"/>
                    <a:pt x="144160" y="1138678"/>
                  </a:cubicBezTo>
                  <a:lnTo>
                    <a:pt x="144160" y="1138678"/>
                  </a:lnTo>
                  <a:cubicBezTo>
                    <a:pt x="178854" y="1093626"/>
                    <a:pt x="220576" y="1065454"/>
                    <a:pt x="257578" y="1068757"/>
                  </a:cubicBezTo>
                  <a:lnTo>
                    <a:pt x="227619" y="903986"/>
                  </a:lnTo>
                  <a:cubicBezTo>
                    <a:pt x="508895" y="707591"/>
                    <a:pt x="630395" y="86785"/>
                    <a:pt x="841769" y="30197"/>
                  </a:cubicBezTo>
                  <a:cubicBezTo>
                    <a:pt x="900021" y="3568"/>
                    <a:pt x="952969" y="-3714"/>
                    <a:pt x="1000299" y="164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7" name="Freeform 9">
              <a:extLst>
                <a:ext uri="{FF2B5EF4-FFF2-40B4-BE49-F238E27FC236}">
                  <a16:creationId xmlns:a16="http://schemas.microsoft.com/office/drawing/2014/main" id="{DE29815F-1C1A-279C-74AE-F37F8B0A19CF}"/>
                </a:ext>
              </a:extLst>
            </p:cNvPr>
            <p:cNvSpPr>
              <a:spLocks noChangeAspect="1"/>
            </p:cNvSpPr>
            <p:nvPr/>
          </p:nvSpPr>
          <p:spPr>
            <a:xfrm>
              <a:off x="5098388" y="1352808"/>
              <a:ext cx="1255596" cy="4001786"/>
            </a:xfrm>
            <a:custGeom>
              <a:avLst/>
              <a:gdLst>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90819 w 2264509"/>
                <a:gd name="connsiteY60" fmla="*/ 1650316 h 7217346"/>
                <a:gd name="connsiteX61" fmla="*/ 1973329 w 2264509"/>
                <a:gd name="connsiteY61" fmla="*/ 1418094 h 7217346"/>
                <a:gd name="connsiteX62" fmla="*/ 1913430 w 2264509"/>
                <a:gd name="connsiteY62" fmla="*/ 1284830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2264509" h="7217345">
                  <a:moveTo>
                    <a:pt x="1100515" y="551"/>
                  </a:moveTo>
                  <a:cubicBezTo>
                    <a:pt x="956227" y="12130"/>
                    <a:pt x="938859" y="78513"/>
                    <a:pt x="849378" y="118937"/>
                  </a:cubicBezTo>
                  <a:lnTo>
                    <a:pt x="751515" y="285490"/>
                  </a:lnTo>
                  <a:cubicBezTo>
                    <a:pt x="752096" y="382863"/>
                    <a:pt x="735368" y="474467"/>
                    <a:pt x="756141" y="566071"/>
                  </a:cubicBezTo>
                  <a:cubicBezTo>
                    <a:pt x="839051" y="656223"/>
                    <a:pt x="861387" y="780989"/>
                    <a:pt x="895260" y="882679"/>
                  </a:cubicBezTo>
                  <a:cubicBezTo>
                    <a:pt x="860625" y="930394"/>
                    <a:pt x="851952" y="995418"/>
                    <a:pt x="785588" y="1025825"/>
                  </a:cubicBezTo>
                  <a:cubicBezTo>
                    <a:pt x="571811" y="1111059"/>
                    <a:pt x="311147" y="1083246"/>
                    <a:pt x="152912" y="1252683"/>
                  </a:cubicBezTo>
                  <a:cubicBezTo>
                    <a:pt x="117116" y="1305967"/>
                    <a:pt x="-36811" y="1976270"/>
                    <a:pt x="8160" y="2283394"/>
                  </a:cubicBezTo>
                  <a:cubicBezTo>
                    <a:pt x="74946" y="2644124"/>
                    <a:pt x="199451" y="2599388"/>
                    <a:pt x="416233" y="2735641"/>
                  </a:cubicBezTo>
                  <a:cubicBezTo>
                    <a:pt x="378043" y="2987808"/>
                    <a:pt x="305402" y="3596814"/>
                    <a:pt x="293173" y="3799944"/>
                  </a:cubicBezTo>
                  <a:cubicBezTo>
                    <a:pt x="303163" y="3909481"/>
                    <a:pt x="451194" y="3871613"/>
                    <a:pt x="428536" y="3969982"/>
                  </a:cubicBezTo>
                  <a:cubicBezTo>
                    <a:pt x="367409" y="4161754"/>
                    <a:pt x="494289" y="4163739"/>
                    <a:pt x="486017" y="4215017"/>
                  </a:cubicBezTo>
                  <a:cubicBezTo>
                    <a:pt x="446666" y="4442245"/>
                    <a:pt x="558870" y="4554782"/>
                    <a:pt x="547224" y="4615099"/>
                  </a:cubicBezTo>
                  <a:cubicBezTo>
                    <a:pt x="499734" y="4714755"/>
                    <a:pt x="576381" y="4760555"/>
                    <a:pt x="555878" y="4779518"/>
                  </a:cubicBezTo>
                  <a:cubicBezTo>
                    <a:pt x="497416" y="4853314"/>
                    <a:pt x="584173" y="4940219"/>
                    <a:pt x="541964" y="4966441"/>
                  </a:cubicBezTo>
                  <a:cubicBezTo>
                    <a:pt x="485235" y="5009209"/>
                    <a:pt x="536153" y="5069650"/>
                    <a:pt x="510234" y="5112051"/>
                  </a:cubicBezTo>
                  <a:cubicBezTo>
                    <a:pt x="386849" y="5389188"/>
                    <a:pt x="370194" y="5876895"/>
                    <a:pt x="434305" y="6139609"/>
                  </a:cubicBezTo>
                  <a:cubicBezTo>
                    <a:pt x="459079" y="6235267"/>
                    <a:pt x="377433" y="6489390"/>
                    <a:pt x="399690" y="6589898"/>
                  </a:cubicBezTo>
                  <a:cubicBezTo>
                    <a:pt x="435770" y="6685927"/>
                    <a:pt x="436189" y="6732311"/>
                    <a:pt x="471534" y="6812999"/>
                  </a:cubicBezTo>
                  <a:cubicBezTo>
                    <a:pt x="488173" y="6860456"/>
                    <a:pt x="399805" y="6945471"/>
                    <a:pt x="409205" y="6995629"/>
                  </a:cubicBezTo>
                  <a:cubicBezTo>
                    <a:pt x="442517" y="7119524"/>
                    <a:pt x="574205" y="7160756"/>
                    <a:pt x="712039" y="7208607"/>
                  </a:cubicBezTo>
                  <a:cubicBezTo>
                    <a:pt x="997889" y="7240046"/>
                    <a:pt x="1125087" y="7182616"/>
                    <a:pt x="1018766" y="7101007"/>
                  </a:cubicBezTo>
                  <a:cubicBezTo>
                    <a:pt x="882408" y="6986307"/>
                    <a:pt x="865108" y="6968450"/>
                    <a:pt x="760721" y="6842580"/>
                  </a:cubicBezTo>
                  <a:cubicBezTo>
                    <a:pt x="746528" y="6774595"/>
                    <a:pt x="754550" y="6666168"/>
                    <a:pt x="804368" y="6565349"/>
                  </a:cubicBezTo>
                  <a:cubicBezTo>
                    <a:pt x="828823" y="6456110"/>
                    <a:pt x="768773" y="6288448"/>
                    <a:pt x="790216" y="6235730"/>
                  </a:cubicBezTo>
                  <a:cubicBezTo>
                    <a:pt x="853381" y="6041579"/>
                    <a:pt x="928500" y="5651410"/>
                    <a:pt x="907792" y="5474692"/>
                  </a:cubicBezTo>
                  <a:cubicBezTo>
                    <a:pt x="898623" y="5424894"/>
                    <a:pt x="967135" y="5402562"/>
                    <a:pt x="957309" y="5365800"/>
                  </a:cubicBezTo>
                  <a:cubicBezTo>
                    <a:pt x="941343" y="5331456"/>
                    <a:pt x="934032" y="5317304"/>
                    <a:pt x="949796" y="5294498"/>
                  </a:cubicBezTo>
                  <a:cubicBezTo>
                    <a:pt x="959313" y="5253146"/>
                    <a:pt x="997985" y="5250763"/>
                    <a:pt x="1022842" y="5197505"/>
                  </a:cubicBezTo>
                  <a:cubicBezTo>
                    <a:pt x="1034090" y="5145340"/>
                    <a:pt x="999185" y="5110908"/>
                    <a:pt x="1024856" y="5054630"/>
                  </a:cubicBezTo>
                  <a:cubicBezTo>
                    <a:pt x="1158637" y="4659979"/>
                    <a:pt x="1173932" y="4239775"/>
                    <a:pt x="1250022" y="4234537"/>
                  </a:cubicBezTo>
                  <a:cubicBezTo>
                    <a:pt x="1366949" y="4225072"/>
                    <a:pt x="1304762" y="4516209"/>
                    <a:pt x="1388027" y="4644157"/>
                  </a:cubicBezTo>
                  <a:cubicBezTo>
                    <a:pt x="1423878" y="4693049"/>
                    <a:pt x="1347674" y="4797565"/>
                    <a:pt x="1392304" y="4865602"/>
                  </a:cubicBezTo>
                  <a:cubicBezTo>
                    <a:pt x="1434272" y="4906086"/>
                    <a:pt x="1362708" y="4925093"/>
                    <a:pt x="1364785" y="4971714"/>
                  </a:cubicBezTo>
                  <a:cubicBezTo>
                    <a:pt x="1369180" y="5026340"/>
                    <a:pt x="1419601" y="5044142"/>
                    <a:pt x="1405585" y="5098769"/>
                  </a:cubicBezTo>
                  <a:cubicBezTo>
                    <a:pt x="1360464" y="5208282"/>
                    <a:pt x="1344188" y="5392792"/>
                    <a:pt x="1313490" y="5539804"/>
                  </a:cubicBezTo>
                  <a:cubicBezTo>
                    <a:pt x="1285330" y="5690352"/>
                    <a:pt x="1328109" y="6161294"/>
                    <a:pt x="1314512" y="6345824"/>
                  </a:cubicBezTo>
                  <a:cubicBezTo>
                    <a:pt x="1318223" y="6455358"/>
                    <a:pt x="1397139" y="6492211"/>
                    <a:pt x="1369266" y="6519700"/>
                  </a:cubicBezTo>
                  <a:cubicBezTo>
                    <a:pt x="1281188" y="6581076"/>
                    <a:pt x="1395947" y="6650005"/>
                    <a:pt x="1336897" y="6727274"/>
                  </a:cubicBezTo>
                  <a:cubicBezTo>
                    <a:pt x="1318409" y="6752980"/>
                    <a:pt x="1364359" y="6784825"/>
                    <a:pt x="1355075" y="6813600"/>
                  </a:cubicBezTo>
                  <a:cubicBezTo>
                    <a:pt x="1351610" y="6867285"/>
                    <a:pt x="1310646" y="6977246"/>
                    <a:pt x="1364871" y="7006384"/>
                  </a:cubicBezTo>
                  <a:cubicBezTo>
                    <a:pt x="1539756" y="7079790"/>
                    <a:pt x="1633875" y="7147426"/>
                    <a:pt x="1811645" y="7174679"/>
                  </a:cubicBezTo>
                  <a:cubicBezTo>
                    <a:pt x="1978566" y="7193397"/>
                    <a:pt x="2174335" y="7209234"/>
                    <a:pt x="2240298" y="7184685"/>
                  </a:cubicBezTo>
                  <a:cubicBezTo>
                    <a:pt x="2281478" y="7150868"/>
                    <a:pt x="2266384" y="7065428"/>
                    <a:pt x="2223142" y="7032346"/>
                  </a:cubicBezTo>
                  <a:cubicBezTo>
                    <a:pt x="1975096" y="6878113"/>
                    <a:pt x="1692271" y="6731007"/>
                    <a:pt x="1738539" y="6666009"/>
                  </a:cubicBezTo>
                  <a:cubicBezTo>
                    <a:pt x="1810883" y="6566781"/>
                    <a:pt x="1784291" y="6555321"/>
                    <a:pt x="1759422" y="6535632"/>
                  </a:cubicBezTo>
                  <a:cubicBezTo>
                    <a:pt x="1705868" y="6511283"/>
                    <a:pt x="1696994" y="6484236"/>
                    <a:pt x="1719909" y="6436627"/>
                  </a:cubicBezTo>
                  <a:cubicBezTo>
                    <a:pt x="1750767" y="6369661"/>
                    <a:pt x="1744128" y="6311349"/>
                    <a:pt x="1708642" y="6235730"/>
                  </a:cubicBezTo>
                  <a:cubicBezTo>
                    <a:pt x="1690396" y="6162701"/>
                    <a:pt x="1701055" y="6090225"/>
                    <a:pt x="1730306" y="5965274"/>
                  </a:cubicBezTo>
                  <a:cubicBezTo>
                    <a:pt x="1746827" y="5849492"/>
                    <a:pt x="1802089" y="5632109"/>
                    <a:pt x="1778923" y="5513111"/>
                  </a:cubicBezTo>
                  <a:cubicBezTo>
                    <a:pt x="1767295" y="5469112"/>
                    <a:pt x="1844612" y="5453494"/>
                    <a:pt x="1790341" y="5349364"/>
                  </a:cubicBezTo>
                  <a:cubicBezTo>
                    <a:pt x="1779178" y="5318527"/>
                    <a:pt x="1850862" y="5303033"/>
                    <a:pt x="1855040" y="5272196"/>
                  </a:cubicBezTo>
                  <a:cubicBezTo>
                    <a:pt x="1869298" y="5159406"/>
                    <a:pt x="1881958" y="5150887"/>
                    <a:pt x="1920156" y="5046384"/>
                  </a:cubicBezTo>
                  <a:cubicBezTo>
                    <a:pt x="1951126" y="4944734"/>
                    <a:pt x="1903824" y="4812887"/>
                    <a:pt x="1939169" y="4760372"/>
                  </a:cubicBezTo>
                  <a:cubicBezTo>
                    <a:pt x="1959229" y="4644398"/>
                    <a:pt x="1951575" y="4503573"/>
                    <a:pt x="1951665" y="4334336"/>
                  </a:cubicBezTo>
                  <a:cubicBezTo>
                    <a:pt x="1952181" y="4141966"/>
                    <a:pt x="1965707" y="4071482"/>
                    <a:pt x="1932344" y="3888133"/>
                  </a:cubicBezTo>
                  <a:cubicBezTo>
                    <a:pt x="2024530" y="3828015"/>
                    <a:pt x="2138927" y="3872631"/>
                    <a:pt x="2114094" y="3794489"/>
                  </a:cubicBezTo>
                  <a:cubicBezTo>
                    <a:pt x="2004573" y="3440309"/>
                    <a:pt x="1785909" y="2841037"/>
                    <a:pt x="1762492" y="2682768"/>
                  </a:cubicBezTo>
                  <a:cubicBezTo>
                    <a:pt x="1895117" y="2668567"/>
                    <a:pt x="2125465" y="2666041"/>
                    <a:pt x="2171636" y="2450629"/>
                  </a:cubicBezTo>
                  <a:cubicBezTo>
                    <a:pt x="2199124" y="2230322"/>
                    <a:pt x="2151580" y="2090442"/>
                    <a:pt x="2032492" y="1850474"/>
                  </a:cubicBezTo>
                  <a:cubicBezTo>
                    <a:pt x="1985848" y="1799467"/>
                    <a:pt x="2047772" y="1723110"/>
                    <a:pt x="1990819" y="1650316"/>
                  </a:cubicBezTo>
                  <a:cubicBezTo>
                    <a:pt x="1967685" y="1637100"/>
                    <a:pt x="2025493" y="1537968"/>
                    <a:pt x="1973329" y="1418094"/>
                  </a:cubicBezTo>
                  <a:cubicBezTo>
                    <a:pt x="1961710" y="1378726"/>
                    <a:pt x="1998634" y="1322234"/>
                    <a:pt x="1913430" y="1284830"/>
                  </a:cubicBezTo>
                  <a:cubicBezTo>
                    <a:pt x="1742471" y="1205966"/>
                    <a:pt x="1546285" y="1161900"/>
                    <a:pt x="1458979" y="1120535"/>
                  </a:cubicBezTo>
                  <a:cubicBezTo>
                    <a:pt x="1405004" y="1081274"/>
                    <a:pt x="1379873" y="1053550"/>
                    <a:pt x="1360513" y="1005635"/>
                  </a:cubicBezTo>
                  <a:cubicBezTo>
                    <a:pt x="1340722" y="948104"/>
                    <a:pt x="1398814" y="867496"/>
                    <a:pt x="1416522" y="807081"/>
                  </a:cubicBezTo>
                  <a:cubicBezTo>
                    <a:pt x="1435777" y="734637"/>
                    <a:pt x="1435362" y="682410"/>
                    <a:pt x="1484699" y="608469"/>
                  </a:cubicBezTo>
                  <a:cubicBezTo>
                    <a:pt x="1473461" y="517220"/>
                    <a:pt x="1500304" y="458673"/>
                    <a:pt x="1496208" y="366317"/>
                  </a:cubicBezTo>
                  <a:cubicBezTo>
                    <a:pt x="1497641" y="303667"/>
                    <a:pt x="1487534" y="203520"/>
                    <a:pt x="1413968" y="146640"/>
                  </a:cubicBezTo>
                  <a:cubicBezTo>
                    <a:pt x="1384481" y="73906"/>
                    <a:pt x="1248267" y="-7481"/>
                    <a:pt x="1100515" y="55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8" name="Freeform 10">
              <a:extLst>
                <a:ext uri="{FF2B5EF4-FFF2-40B4-BE49-F238E27FC236}">
                  <a16:creationId xmlns:a16="http://schemas.microsoft.com/office/drawing/2014/main" id="{6AECBF86-94A4-668D-C4ED-3945ECBF7040}"/>
                </a:ext>
              </a:extLst>
            </p:cNvPr>
            <p:cNvSpPr>
              <a:spLocks noChangeAspect="1"/>
            </p:cNvSpPr>
            <p:nvPr/>
          </p:nvSpPr>
          <p:spPr>
            <a:xfrm flipH="1">
              <a:off x="6228184" y="1429128"/>
              <a:ext cx="989222" cy="3999743"/>
            </a:xfrm>
            <a:custGeom>
              <a:avLst/>
              <a:gdLst/>
              <a:ahLst/>
              <a:cxnLst/>
              <a:rect l="l" t="t" r="r" b="b"/>
              <a:pathLst>
                <a:path w="1700581" h="6876000">
                  <a:moveTo>
                    <a:pt x="878607" y="5728536"/>
                  </a:moveTo>
                  <a:lnTo>
                    <a:pt x="1213038" y="5728536"/>
                  </a:lnTo>
                  <a:cubicBezTo>
                    <a:pt x="1191114" y="5878770"/>
                    <a:pt x="1166919" y="6038257"/>
                    <a:pt x="1136360" y="6221609"/>
                  </a:cubicBezTo>
                  <a:cubicBezTo>
                    <a:pt x="1143018" y="6556144"/>
                    <a:pt x="1429288" y="6641027"/>
                    <a:pt x="1376029" y="6715924"/>
                  </a:cubicBezTo>
                  <a:cubicBezTo>
                    <a:pt x="1327762" y="6799140"/>
                    <a:pt x="1164654" y="6747547"/>
                    <a:pt x="1026513" y="6735896"/>
                  </a:cubicBezTo>
                  <a:cubicBezTo>
                    <a:pt x="996554" y="6629376"/>
                    <a:pt x="976582" y="6462941"/>
                    <a:pt x="936637" y="6461276"/>
                  </a:cubicBezTo>
                  <a:cubicBezTo>
                    <a:pt x="901685" y="6449625"/>
                    <a:pt x="926652" y="6562802"/>
                    <a:pt x="911672" y="6641026"/>
                  </a:cubicBezTo>
                  <a:lnTo>
                    <a:pt x="836775" y="6656007"/>
                  </a:lnTo>
                  <a:cubicBezTo>
                    <a:pt x="813474" y="6507878"/>
                    <a:pt x="765208" y="6364743"/>
                    <a:pt x="766873" y="6211623"/>
                  </a:cubicBezTo>
                  <a:cubicBezTo>
                    <a:pt x="770201" y="6148377"/>
                    <a:pt x="803489" y="6145049"/>
                    <a:pt x="856748" y="6081803"/>
                  </a:cubicBezTo>
                  <a:cubicBezTo>
                    <a:pt x="894429" y="6019813"/>
                    <a:pt x="886836" y="5883254"/>
                    <a:pt x="878607" y="5728536"/>
                  </a:cubicBezTo>
                  <a:close/>
                  <a:moveTo>
                    <a:pt x="291280" y="5728536"/>
                  </a:moveTo>
                  <a:lnTo>
                    <a:pt x="617128" y="5728536"/>
                  </a:lnTo>
                  <a:cubicBezTo>
                    <a:pt x="607671" y="5759643"/>
                    <a:pt x="597428" y="5790682"/>
                    <a:pt x="587121" y="5822163"/>
                  </a:cubicBezTo>
                  <a:cubicBezTo>
                    <a:pt x="595442" y="5913703"/>
                    <a:pt x="518883" y="6125076"/>
                    <a:pt x="552169" y="6171678"/>
                  </a:cubicBezTo>
                  <a:cubicBezTo>
                    <a:pt x="582127" y="6219945"/>
                    <a:pt x="612087" y="6258225"/>
                    <a:pt x="622073" y="6321471"/>
                  </a:cubicBezTo>
                  <a:cubicBezTo>
                    <a:pt x="612086" y="6489570"/>
                    <a:pt x="581294" y="6627747"/>
                    <a:pt x="582128" y="6770847"/>
                  </a:cubicBezTo>
                  <a:cubicBezTo>
                    <a:pt x="542184" y="6772511"/>
                    <a:pt x="541200" y="6783894"/>
                    <a:pt x="502239" y="6780832"/>
                  </a:cubicBezTo>
                  <a:cubicBezTo>
                    <a:pt x="487260" y="6709265"/>
                    <a:pt x="515554" y="6675978"/>
                    <a:pt x="477273" y="6621054"/>
                  </a:cubicBezTo>
                  <a:cubicBezTo>
                    <a:pt x="452307" y="6692623"/>
                    <a:pt x="407370" y="6689294"/>
                    <a:pt x="402376" y="6835757"/>
                  </a:cubicBezTo>
                  <a:cubicBezTo>
                    <a:pt x="344478" y="6846528"/>
                    <a:pt x="258804" y="6865470"/>
                    <a:pt x="181318" y="6876000"/>
                  </a:cubicBezTo>
                  <a:lnTo>
                    <a:pt x="22668" y="6876000"/>
                  </a:lnTo>
                  <a:cubicBezTo>
                    <a:pt x="325" y="6867219"/>
                    <a:pt x="-7264" y="6849920"/>
                    <a:pt x="7923" y="6820777"/>
                  </a:cubicBezTo>
                  <a:cubicBezTo>
                    <a:pt x="91141" y="6682635"/>
                    <a:pt x="249255" y="6509542"/>
                    <a:pt x="292529" y="6226601"/>
                  </a:cubicBezTo>
                  <a:lnTo>
                    <a:pt x="292529" y="6121748"/>
                  </a:lnTo>
                  <a:lnTo>
                    <a:pt x="277550" y="6051844"/>
                  </a:lnTo>
                  <a:lnTo>
                    <a:pt x="297522" y="5922024"/>
                  </a:lnTo>
                  <a:close/>
                  <a:moveTo>
                    <a:pt x="357997" y="3433607"/>
                  </a:moveTo>
                  <a:lnTo>
                    <a:pt x="1564298" y="3433607"/>
                  </a:lnTo>
                  <a:cubicBezTo>
                    <a:pt x="1526982" y="3820040"/>
                    <a:pt x="1389157" y="4196631"/>
                    <a:pt x="1307467" y="4581071"/>
                  </a:cubicBezTo>
                  <a:lnTo>
                    <a:pt x="1307466" y="4581071"/>
                  </a:lnTo>
                  <a:cubicBezTo>
                    <a:pt x="1296887" y="4621614"/>
                    <a:pt x="1288623" y="4662612"/>
                    <a:pt x="1281159" y="4703713"/>
                  </a:cubicBezTo>
                  <a:cubicBezTo>
                    <a:pt x="1256194" y="4795252"/>
                    <a:pt x="1316111" y="4916752"/>
                    <a:pt x="1311119" y="5063215"/>
                  </a:cubicBezTo>
                  <a:cubicBezTo>
                    <a:pt x="1274117" y="5297224"/>
                    <a:pt x="1246129" y="5502391"/>
                    <a:pt x="1213038" y="5728535"/>
                  </a:cubicBezTo>
                  <a:lnTo>
                    <a:pt x="878608" y="5728535"/>
                  </a:lnTo>
                  <a:cubicBezTo>
                    <a:pt x="875701" y="5671395"/>
                    <a:pt x="872625" y="5611785"/>
                    <a:pt x="871727" y="5552536"/>
                  </a:cubicBezTo>
                  <a:lnTo>
                    <a:pt x="856748" y="5402743"/>
                  </a:lnTo>
                  <a:lnTo>
                    <a:pt x="856748" y="4938388"/>
                  </a:lnTo>
                  <a:lnTo>
                    <a:pt x="906679" y="4693727"/>
                  </a:lnTo>
                  <a:lnTo>
                    <a:pt x="888339" y="4581071"/>
                  </a:lnTo>
                  <a:lnTo>
                    <a:pt x="888340" y="4581071"/>
                  </a:lnTo>
                  <a:lnTo>
                    <a:pt x="871728" y="4479025"/>
                  </a:lnTo>
                  <a:cubicBezTo>
                    <a:pt x="862264" y="4512577"/>
                    <a:pt x="850467" y="4546796"/>
                    <a:pt x="837952" y="4581071"/>
                  </a:cubicBezTo>
                  <a:lnTo>
                    <a:pt x="837951" y="4581071"/>
                  </a:lnTo>
                  <a:cubicBezTo>
                    <a:pt x="802120" y="4679442"/>
                    <a:pt x="760533" y="4778331"/>
                    <a:pt x="751893" y="4863490"/>
                  </a:cubicBezTo>
                  <a:cubicBezTo>
                    <a:pt x="763709" y="5248980"/>
                    <a:pt x="696884" y="5485051"/>
                    <a:pt x="617128" y="5728535"/>
                  </a:cubicBezTo>
                  <a:lnTo>
                    <a:pt x="291281" y="5728535"/>
                  </a:lnTo>
                  <a:lnTo>
                    <a:pt x="287536" y="5612453"/>
                  </a:lnTo>
                  <a:cubicBezTo>
                    <a:pt x="265900" y="5206349"/>
                    <a:pt x="304180" y="4960024"/>
                    <a:pt x="397384" y="4618831"/>
                  </a:cubicBezTo>
                  <a:lnTo>
                    <a:pt x="397033" y="4581071"/>
                  </a:lnTo>
                  <a:lnTo>
                    <a:pt x="397034" y="4581071"/>
                  </a:lnTo>
                  <a:cubicBezTo>
                    <a:pt x="400543" y="4198569"/>
                    <a:pt x="344626" y="3816062"/>
                    <a:pt x="357997" y="3433607"/>
                  </a:cubicBezTo>
                  <a:close/>
                  <a:moveTo>
                    <a:pt x="1000299" y="1643"/>
                  </a:moveTo>
                  <a:cubicBezTo>
                    <a:pt x="1142290" y="17714"/>
                    <a:pt x="1233725" y="147534"/>
                    <a:pt x="1266180" y="209948"/>
                  </a:cubicBezTo>
                  <a:cubicBezTo>
                    <a:pt x="1337749" y="388035"/>
                    <a:pt x="1289481" y="646010"/>
                    <a:pt x="1306126" y="898993"/>
                  </a:cubicBezTo>
                  <a:cubicBezTo>
                    <a:pt x="1341077" y="1017161"/>
                    <a:pt x="1336084" y="1055442"/>
                    <a:pt x="1296139" y="1048785"/>
                  </a:cubicBezTo>
                  <a:cubicBezTo>
                    <a:pt x="1304964" y="1086489"/>
                    <a:pt x="1295227" y="1111434"/>
                    <a:pt x="1298096" y="1138678"/>
                  </a:cubicBezTo>
                  <a:lnTo>
                    <a:pt x="1298097" y="1138678"/>
                  </a:lnTo>
                  <a:cubicBezTo>
                    <a:pt x="1300323" y="1168033"/>
                    <a:pt x="1317044" y="1200049"/>
                    <a:pt x="1386014" y="1253500"/>
                  </a:cubicBezTo>
                  <a:lnTo>
                    <a:pt x="1291146" y="1328397"/>
                  </a:lnTo>
                  <a:cubicBezTo>
                    <a:pt x="1326098" y="1446567"/>
                    <a:pt x="1381023" y="1589701"/>
                    <a:pt x="1445932" y="1692891"/>
                  </a:cubicBezTo>
                  <a:lnTo>
                    <a:pt x="1381022" y="1757801"/>
                  </a:lnTo>
                  <a:cubicBezTo>
                    <a:pt x="1405988" y="1786095"/>
                    <a:pt x="1480883" y="1809396"/>
                    <a:pt x="1455918" y="1842683"/>
                  </a:cubicBezTo>
                  <a:cubicBezTo>
                    <a:pt x="1427624" y="1945873"/>
                    <a:pt x="1369372" y="2059050"/>
                    <a:pt x="1326098" y="2167233"/>
                  </a:cubicBezTo>
                  <a:cubicBezTo>
                    <a:pt x="1386015" y="2173890"/>
                    <a:pt x="1415974" y="2180547"/>
                    <a:pt x="1505849" y="2187205"/>
                  </a:cubicBezTo>
                  <a:cubicBezTo>
                    <a:pt x="1532134" y="2216917"/>
                    <a:pt x="1563125" y="2251336"/>
                    <a:pt x="1592182" y="2286142"/>
                  </a:cubicBezTo>
                  <a:lnTo>
                    <a:pt x="1592184" y="2286142"/>
                  </a:lnTo>
                  <a:cubicBezTo>
                    <a:pt x="1648871" y="2351776"/>
                    <a:pt x="1699489" y="2417957"/>
                    <a:pt x="1700581" y="2451838"/>
                  </a:cubicBezTo>
                  <a:cubicBezTo>
                    <a:pt x="1677280" y="2570007"/>
                    <a:pt x="1614033" y="2708149"/>
                    <a:pt x="1525823" y="2806346"/>
                  </a:cubicBezTo>
                  <a:cubicBezTo>
                    <a:pt x="1582604" y="3019952"/>
                    <a:pt x="1588783" y="3228287"/>
                    <a:pt x="1564298" y="3433606"/>
                  </a:cubicBezTo>
                  <a:lnTo>
                    <a:pt x="357997" y="3433606"/>
                  </a:lnTo>
                  <a:cubicBezTo>
                    <a:pt x="361606" y="3257771"/>
                    <a:pt x="381219" y="3081989"/>
                    <a:pt x="427343" y="2906207"/>
                  </a:cubicBezTo>
                  <a:lnTo>
                    <a:pt x="312503" y="2781381"/>
                  </a:lnTo>
                  <a:lnTo>
                    <a:pt x="502240" y="2441852"/>
                  </a:lnTo>
                  <a:cubicBezTo>
                    <a:pt x="445692" y="2397654"/>
                    <a:pt x="398283" y="2345651"/>
                    <a:pt x="360181" y="2286142"/>
                  </a:cubicBezTo>
                  <a:lnTo>
                    <a:pt x="360181" y="2286142"/>
                  </a:lnTo>
                  <a:cubicBezTo>
                    <a:pt x="191427" y="2049061"/>
                    <a:pt x="144185" y="1710010"/>
                    <a:pt x="67840" y="1403293"/>
                  </a:cubicBezTo>
                  <a:cubicBezTo>
                    <a:pt x="51782" y="1311963"/>
                    <a:pt x="90192" y="1206108"/>
                    <a:pt x="144160" y="1138678"/>
                  </a:cubicBezTo>
                  <a:lnTo>
                    <a:pt x="144160" y="1138678"/>
                  </a:lnTo>
                  <a:cubicBezTo>
                    <a:pt x="178854" y="1093626"/>
                    <a:pt x="220576" y="1065454"/>
                    <a:pt x="257578" y="1068757"/>
                  </a:cubicBezTo>
                  <a:lnTo>
                    <a:pt x="227619" y="903986"/>
                  </a:lnTo>
                  <a:cubicBezTo>
                    <a:pt x="508895" y="707591"/>
                    <a:pt x="630395" y="86785"/>
                    <a:pt x="841769" y="30197"/>
                  </a:cubicBezTo>
                  <a:cubicBezTo>
                    <a:pt x="900021" y="3568"/>
                    <a:pt x="952969" y="-3714"/>
                    <a:pt x="1000299" y="164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9" name="Freeform 11">
              <a:extLst>
                <a:ext uri="{FF2B5EF4-FFF2-40B4-BE49-F238E27FC236}">
                  <a16:creationId xmlns:a16="http://schemas.microsoft.com/office/drawing/2014/main" id="{48B1E031-A7D6-BD67-AA32-56F3A6B62C56}"/>
                </a:ext>
              </a:extLst>
            </p:cNvPr>
            <p:cNvSpPr/>
            <p:nvPr/>
          </p:nvSpPr>
          <p:spPr>
            <a:xfrm>
              <a:off x="7092280" y="1435354"/>
              <a:ext cx="1251308" cy="3993517"/>
            </a:xfrm>
            <a:custGeom>
              <a:avLst/>
              <a:gdLst>
                <a:gd name="connsiteX0" fmla="*/ 1010406 w 2274475"/>
                <a:gd name="connsiteY0" fmla="*/ 480 h 7258931"/>
                <a:gd name="connsiteX1" fmla="*/ 1102095 w 2274475"/>
                <a:gd name="connsiteY1" fmla="*/ 5735 h 7258931"/>
                <a:gd name="connsiteX2" fmla="*/ 1108360 w 2274475"/>
                <a:gd name="connsiteY2" fmla="*/ 5621 h 7258931"/>
                <a:gd name="connsiteX3" fmla="*/ 1384688 w 2274475"/>
                <a:gd name="connsiteY3" fmla="*/ 135883 h 7258931"/>
                <a:gd name="connsiteX4" fmla="*/ 1492367 w 2274475"/>
                <a:gd name="connsiteY4" fmla="*/ 319142 h 7258931"/>
                <a:gd name="connsiteX5" fmla="*/ 1487277 w 2274475"/>
                <a:gd name="connsiteY5" fmla="*/ 627868 h 7258931"/>
                <a:gd name="connsiteX6" fmla="*/ 1311344 w 2274475"/>
                <a:gd name="connsiteY6" fmla="*/ 934324 h 7258931"/>
                <a:gd name="connsiteX7" fmla="*/ 1325500 w 2274475"/>
                <a:gd name="connsiteY7" fmla="*/ 985327 h 7258931"/>
                <a:gd name="connsiteX8" fmla="*/ 1390104 w 2274475"/>
                <a:gd name="connsiteY8" fmla="*/ 1106856 h 7258931"/>
                <a:gd name="connsiteX9" fmla="*/ 2048362 w 2274475"/>
                <a:gd name="connsiteY9" fmla="*/ 1385160 h 7258931"/>
                <a:gd name="connsiteX10" fmla="*/ 2117009 w 2274475"/>
                <a:gd name="connsiteY10" fmla="*/ 1597559 h 7258931"/>
                <a:gd name="connsiteX11" fmla="*/ 2148808 w 2274475"/>
                <a:gd name="connsiteY11" fmla="*/ 1758448 h 7258931"/>
                <a:gd name="connsiteX12" fmla="*/ 2189395 w 2274475"/>
                <a:gd name="connsiteY12" fmla="*/ 2037940 h 7258931"/>
                <a:gd name="connsiteX13" fmla="*/ 2232360 w 2274475"/>
                <a:gd name="connsiteY13" fmla="*/ 2257766 h 7258931"/>
                <a:gd name="connsiteX14" fmla="*/ 2246002 w 2274475"/>
                <a:gd name="connsiteY14" fmla="*/ 2696740 h 7258931"/>
                <a:gd name="connsiteX15" fmla="*/ 2261780 w 2274475"/>
                <a:gd name="connsiteY15" fmla="*/ 2932246 h 7258931"/>
                <a:gd name="connsiteX16" fmla="*/ 2189929 w 2274475"/>
                <a:gd name="connsiteY16" fmla="*/ 3317283 h 7258931"/>
                <a:gd name="connsiteX17" fmla="*/ 2153905 w 2274475"/>
                <a:gd name="connsiteY17" fmla="*/ 3546819 h 7258931"/>
                <a:gd name="connsiteX18" fmla="*/ 2062829 w 2274475"/>
                <a:gd name="connsiteY18" fmla="*/ 3747178 h 7258931"/>
                <a:gd name="connsiteX19" fmla="*/ 1996560 w 2274475"/>
                <a:gd name="connsiteY19" fmla="*/ 3899862 h 7258931"/>
                <a:gd name="connsiteX20" fmla="*/ 1973112 w 2274475"/>
                <a:gd name="connsiteY20" fmla="*/ 4192026 h 7258931"/>
                <a:gd name="connsiteX21" fmla="*/ 1994230 w 2274475"/>
                <a:gd name="connsiteY21" fmla="*/ 4758341 h 7258931"/>
                <a:gd name="connsiteX22" fmla="*/ 1998454 w 2274475"/>
                <a:gd name="connsiteY22" fmla="*/ 5443309 h 7258931"/>
                <a:gd name="connsiteX23" fmla="*/ 2070791 w 2274475"/>
                <a:gd name="connsiteY23" fmla="*/ 5970543 h 7258931"/>
                <a:gd name="connsiteX24" fmla="*/ 2032486 w 2274475"/>
                <a:gd name="connsiteY24" fmla="*/ 6356695 h 7258931"/>
                <a:gd name="connsiteX25" fmla="*/ 2112349 w 2274475"/>
                <a:gd name="connsiteY25" fmla="*/ 6570550 h 7258931"/>
                <a:gd name="connsiteX26" fmla="*/ 2055838 w 2274475"/>
                <a:gd name="connsiteY26" fmla="*/ 6861500 h 7258931"/>
                <a:gd name="connsiteX27" fmla="*/ 2193133 w 2274475"/>
                <a:gd name="connsiteY27" fmla="*/ 7243963 h 7258931"/>
                <a:gd name="connsiteX28" fmla="*/ 1732215 w 2274475"/>
                <a:gd name="connsiteY28" fmla="*/ 7204737 h 7258931"/>
                <a:gd name="connsiteX29" fmla="*/ 1663568 w 2274475"/>
                <a:gd name="connsiteY29" fmla="*/ 6959567 h 7258931"/>
                <a:gd name="connsiteX30" fmla="*/ 1544042 w 2274475"/>
                <a:gd name="connsiteY30" fmla="*/ 6417818 h 7258931"/>
                <a:gd name="connsiteX31" fmla="*/ 1453500 w 2274475"/>
                <a:gd name="connsiteY31" fmla="*/ 6124684 h 7258931"/>
                <a:gd name="connsiteX32" fmla="*/ 1474862 w 2274475"/>
                <a:gd name="connsiteY32" fmla="*/ 5692653 h 7258931"/>
                <a:gd name="connsiteX33" fmla="*/ 1163424 w 2274475"/>
                <a:gd name="connsiteY33" fmla="*/ 4154838 h 7258931"/>
                <a:gd name="connsiteX34" fmla="*/ 947675 w 2274475"/>
                <a:gd name="connsiteY34" fmla="*/ 5468942 h 7258931"/>
                <a:gd name="connsiteX35" fmla="*/ 902817 w 2274475"/>
                <a:gd name="connsiteY35" fmla="*/ 5744015 h 7258931"/>
                <a:gd name="connsiteX36" fmla="*/ 839316 w 2274475"/>
                <a:gd name="connsiteY36" fmla="*/ 6702747 h 7258931"/>
                <a:gd name="connsiteX37" fmla="*/ 780961 w 2274475"/>
                <a:gd name="connsiteY37" fmla="*/ 6871307 h 7258931"/>
                <a:gd name="connsiteX38" fmla="*/ 740763 w 2274475"/>
                <a:gd name="connsiteY38" fmla="*/ 7038944 h 7258931"/>
                <a:gd name="connsiteX39" fmla="*/ 340627 w 2274475"/>
                <a:gd name="connsiteY39" fmla="*/ 7257023 h 7258931"/>
                <a:gd name="connsiteX40" fmla="*/ 160369 w 2274475"/>
                <a:gd name="connsiteY40" fmla="*/ 7112785 h 7258931"/>
                <a:gd name="connsiteX41" fmla="*/ 375147 w 2274475"/>
                <a:gd name="connsiteY41" fmla="*/ 6637304 h 7258931"/>
                <a:gd name="connsiteX42" fmla="*/ 354465 w 2274475"/>
                <a:gd name="connsiteY42" fmla="*/ 6292903 h 7258931"/>
                <a:gd name="connsiteX43" fmla="*/ 418111 w 2274475"/>
                <a:gd name="connsiteY43" fmla="*/ 5978359 h 7258931"/>
                <a:gd name="connsiteX44" fmla="*/ 438162 w 2274475"/>
                <a:gd name="connsiteY44" fmla="*/ 5462874 h 7258931"/>
                <a:gd name="connsiteX45" fmla="*/ 408741 w 2274475"/>
                <a:gd name="connsiteY45" fmla="*/ 4908987 h 7258931"/>
                <a:gd name="connsiteX46" fmla="*/ 369833 w 2274475"/>
                <a:gd name="connsiteY46" fmla="*/ 3984130 h 7258931"/>
                <a:gd name="connsiteX47" fmla="*/ 114102 w 2274475"/>
                <a:gd name="connsiteY47" fmla="*/ 3468366 h 7258931"/>
                <a:gd name="connsiteX48" fmla="*/ 25841 w 2274475"/>
                <a:gd name="connsiteY48" fmla="*/ 2997641 h 7258931"/>
                <a:gd name="connsiteX49" fmla="*/ 37056 w 2274475"/>
                <a:gd name="connsiteY49" fmla="*/ 2488661 h 7258931"/>
                <a:gd name="connsiteX50" fmla="*/ 10548 w 2274475"/>
                <a:gd name="connsiteY50" fmla="*/ 2180866 h 7258931"/>
                <a:gd name="connsiteX51" fmla="*/ 66962 w 2274475"/>
                <a:gd name="connsiteY51" fmla="*/ 1852534 h 7258931"/>
                <a:gd name="connsiteX52" fmla="*/ 133715 w 2274475"/>
                <a:gd name="connsiteY52" fmla="*/ 1495365 h 7258931"/>
                <a:gd name="connsiteX53" fmla="*/ 726142 w 2274475"/>
                <a:gd name="connsiteY53" fmla="*/ 1204779 h 7258931"/>
                <a:gd name="connsiteX54" fmla="*/ 801702 w 2274475"/>
                <a:gd name="connsiteY54" fmla="*/ 1145790 h 7258931"/>
                <a:gd name="connsiteX55" fmla="*/ 839754 w 2274475"/>
                <a:gd name="connsiteY55" fmla="*/ 925280 h 7258931"/>
                <a:gd name="connsiteX56" fmla="*/ 852095 w 2274475"/>
                <a:gd name="connsiteY56" fmla="*/ 881622 h 7258931"/>
                <a:gd name="connsiteX57" fmla="*/ 685639 w 2274475"/>
                <a:gd name="connsiteY57" fmla="*/ 674518 h 7258931"/>
                <a:gd name="connsiteX58" fmla="*/ 673583 w 2274475"/>
                <a:gd name="connsiteY58" fmla="*/ 580154 h 7258931"/>
                <a:gd name="connsiteX59" fmla="*/ 642606 w 2274475"/>
                <a:gd name="connsiteY59" fmla="*/ 341636 h 7258931"/>
                <a:gd name="connsiteX60" fmla="*/ 839802 w 2274475"/>
                <a:gd name="connsiteY60" fmla="*/ 36004 h 7258931"/>
                <a:gd name="connsiteX61" fmla="*/ 1010406 w 2274475"/>
                <a:gd name="connsiteY61" fmla="*/ 480 h 7258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274475" h="7258931">
                  <a:moveTo>
                    <a:pt x="1010406" y="480"/>
                  </a:moveTo>
                  <a:cubicBezTo>
                    <a:pt x="1043686" y="-1083"/>
                    <a:pt x="1073016" y="1304"/>
                    <a:pt x="1102095" y="5735"/>
                  </a:cubicBezTo>
                  <a:cubicBezTo>
                    <a:pt x="1104192" y="5411"/>
                    <a:pt x="1106275" y="5508"/>
                    <a:pt x="1108360" y="5621"/>
                  </a:cubicBezTo>
                  <a:cubicBezTo>
                    <a:pt x="1267121" y="18361"/>
                    <a:pt x="1286231" y="91404"/>
                    <a:pt x="1384688" y="135883"/>
                  </a:cubicBezTo>
                  <a:lnTo>
                    <a:pt x="1492367" y="319142"/>
                  </a:lnTo>
                  <a:cubicBezTo>
                    <a:pt x="1491728" y="426282"/>
                    <a:pt x="1510135" y="527075"/>
                    <a:pt x="1487277" y="627868"/>
                  </a:cubicBezTo>
                  <a:cubicBezTo>
                    <a:pt x="1418910" y="746113"/>
                    <a:pt x="1302895" y="830053"/>
                    <a:pt x="1311344" y="934324"/>
                  </a:cubicBezTo>
                  <a:lnTo>
                    <a:pt x="1325500" y="985327"/>
                  </a:lnTo>
                  <a:cubicBezTo>
                    <a:pt x="1330194" y="1024847"/>
                    <a:pt x="1375728" y="1068875"/>
                    <a:pt x="1390104" y="1106856"/>
                  </a:cubicBezTo>
                  <a:cubicBezTo>
                    <a:pt x="1431693" y="1230800"/>
                    <a:pt x="1797433" y="1317290"/>
                    <a:pt x="2048362" y="1385160"/>
                  </a:cubicBezTo>
                  <a:cubicBezTo>
                    <a:pt x="2111119" y="1394902"/>
                    <a:pt x="2091635" y="1498099"/>
                    <a:pt x="2117009" y="1597559"/>
                  </a:cubicBezTo>
                  <a:cubicBezTo>
                    <a:pt x="2135620" y="1660396"/>
                    <a:pt x="2154811" y="1677574"/>
                    <a:pt x="2148808" y="1758448"/>
                  </a:cubicBezTo>
                  <a:cubicBezTo>
                    <a:pt x="2191400" y="1843059"/>
                    <a:pt x="2218460" y="1906746"/>
                    <a:pt x="2189395" y="2037940"/>
                  </a:cubicBezTo>
                  <a:cubicBezTo>
                    <a:pt x="2188764" y="2111215"/>
                    <a:pt x="2206824" y="2102251"/>
                    <a:pt x="2232360" y="2257766"/>
                  </a:cubicBezTo>
                  <a:cubicBezTo>
                    <a:pt x="2286030" y="2406818"/>
                    <a:pt x="2285957" y="2613610"/>
                    <a:pt x="2246002" y="2696740"/>
                  </a:cubicBezTo>
                  <a:cubicBezTo>
                    <a:pt x="2250906" y="2813515"/>
                    <a:pt x="2280244" y="2781221"/>
                    <a:pt x="2261780" y="2932246"/>
                  </a:cubicBezTo>
                  <a:cubicBezTo>
                    <a:pt x="2251812" y="3042523"/>
                    <a:pt x="2230338" y="3222331"/>
                    <a:pt x="2189929" y="3317283"/>
                  </a:cubicBezTo>
                  <a:cubicBezTo>
                    <a:pt x="2205594" y="3415974"/>
                    <a:pt x="2208562" y="3482744"/>
                    <a:pt x="2153905" y="3546819"/>
                  </a:cubicBezTo>
                  <a:cubicBezTo>
                    <a:pt x="2123547" y="3613605"/>
                    <a:pt x="2067020" y="3631796"/>
                    <a:pt x="2062829" y="3747178"/>
                  </a:cubicBezTo>
                  <a:cubicBezTo>
                    <a:pt x="2038248" y="3784366"/>
                    <a:pt x="2043572" y="3814077"/>
                    <a:pt x="1996560" y="3899862"/>
                  </a:cubicBezTo>
                  <a:cubicBezTo>
                    <a:pt x="1976622" y="3973381"/>
                    <a:pt x="1945464" y="4030878"/>
                    <a:pt x="1973112" y="4192026"/>
                  </a:cubicBezTo>
                  <a:cubicBezTo>
                    <a:pt x="1978331" y="4297101"/>
                    <a:pt x="1988760" y="4562878"/>
                    <a:pt x="1994230" y="4758341"/>
                  </a:cubicBezTo>
                  <a:cubicBezTo>
                    <a:pt x="1999377" y="4985418"/>
                    <a:pt x="1993308" y="5242399"/>
                    <a:pt x="1998454" y="5443309"/>
                  </a:cubicBezTo>
                  <a:cubicBezTo>
                    <a:pt x="2022566" y="5619053"/>
                    <a:pt x="2065370" y="5798537"/>
                    <a:pt x="2070791" y="5970543"/>
                  </a:cubicBezTo>
                  <a:lnTo>
                    <a:pt x="2032486" y="6356695"/>
                  </a:lnTo>
                  <a:cubicBezTo>
                    <a:pt x="2079044" y="6432965"/>
                    <a:pt x="2118126" y="6490542"/>
                    <a:pt x="2112349" y="6570550"/>
                  </a:cubicBezTo>
                  <a:cubicBezTo>
                    <a:pt x="2108465" y="6689962"/>
                    <a:pt x="2037292" y="6764517"/>
                    <a:pt x="2055838" y="6861500"/>
                  </a:cubicBezTo>
                  <a:cubicBezTo>
                    <a:pt x="2097864" y="6951606"/>
                    <a:pt x="2147368" y="7116476"/>
                    <a:pt x="2193133" y="7243963"/>
                  </a:cubicBezTo>
                  <a:lnTo>
                    <a:pt x="1732215" y="7204737"/>
                  </a:lnTo>
                  <a:lnTo>
                    <a:pt x="1663568" y="6959567"/>
                  </a:lnTo>
                  <a:cubicBezTo>
                    <a:pt x="1623726" y="6778984"/>
                    <a:pt x="1531549" y="6564756"/>
                    <a:pt x="1544042" y="6417818"/>
                  </a:cubicBezTo>
                  <a:cubicBezTo>
                    <a:pt x="1469780" y="6357795"/>
                    <a:pt x="1458800" y="6257382"/>
                    <a:pt x="1453500" y="6124684"/>
                  </a:cubicBezTo>
                  <a:cubicBezTo>
                    <a:pt x="1459414" y="5973294"/>
                    <a:pt x="1487695" y="5797290"/>
                    <a:pt x="1474862" y="5692653"/>
                  </a:cubicBezTo>
                  <a:cubicBezTo>
                    <a:pt x="1347374" y="5192509"/>
                    <a:pt x="1249791" y="4714793"/>
                    <a:pt x="1163424" y="4154838"/>
                  </a:cubicBezTo>
                  <a:cubicBezTo>
                    <a:pt x="1039173" y="4600350"/>
                    <a:pt x="963519" y="5378561"/>
                    <a:pt x="947675" y="5468942"/>
                  </a:cubicBezTo>
                  <a:cubicBezTo>
                    <a:pt x="932722" y="5560633"/>
                    <a:pt x="914032" y="5637371"/>
                    <a:pt x="902817" y="5744015"/>
                  </a:cubicBezTo>
                  <a:cubicBezTo>
                    <a:pt x="919033" y="6058608"/>
                    <a:pt x="882913" y="6575066"/>
                    <a:pt x="839316" y="6702747"/>
                  </a:cubicBezTo>
                  <a:cubicBezTo>
                    <a:pt x="858492" y="6778871"/>
                    <a:pt x="832810" y="6810137"/>
                    <a:pt x="780961" y="6871307"/>
                  </a:cubicBezTo>
                  <a:cubicBezTo>
                    <a:pt x="768808" y="6922202"/>
                    <a:pt x="820204" y="6999264"/>
                    <a:pt x="740763" y="7038944"/>
                  </a:cubicBezTo>
                  <a:cubicBezTo>
                    <a:pt x="606138" y="7157742"/>
                    <a:pt x="460299" y="7242895"/>
                    <a:pt x="340627" y="7257023"/>
                  </a:cubicBezTo>
                  <a:cubicBezTo>
                    <a:pt x="221975" y="7267509"/>
                    <a:pt x="178088" y="7236875"/>
                    <a:pt x="160369" y="7112785"/>
                  </a:cubicBezTo>
                  <a:cubicBezTo>
                    <a:pt x="142245" y="6930616"/>
                    <a:pt x="404486" y="6901713"/>
                    <a:pt x="375147" y="6637304"/>
                  </a:cubicBezTo>
                  <a:cubicBezTo>
                    <a:pt x="367007" y="6500075"/>
                    <a:pt x="336437" y="6430133"/>
                    <a:pt x="354465" y="6292903"/>
                  </a:cubicBezTo>
                  <a:cubicBezTo>
                    <a:pt x="358235" y="6286495"/>
                    <a:pt x="414341" y="5984768"/>
                    <a:pt x="418111" y="5978359"/>
                  </a:cubicBezTo>
                  <a:cubicBezTo>
                    <a:pt x="413580" y="5770394"/>
                    <a:pt x="386620" y="5689529"/>
                    <a:pt x="438162" y="5462874"/>
                  </a:cubicBezTo>
                  <a:lnTo>
                    <a:pt x="408741" y="4908987"/>
                  </a:lnTo>
                  <a:cubicBezTo>
                    <a:pt x="383383" y="4594734"/>
                    <a:pt x="347025" y="4231956"/>
                    <a:pt x="369833" y="3984130"/>
                  </a:cubicBezTo>
                  <a:cubicBezTo>
                    <a:pt x="360790" y="3878249"/>
                    <a:pt x="203156" y="3654257"/>
                    <a:pt x="114102" y="3468366"/>
                  </a:cubicBezTo>
                  <a:cubicBezTo>
                    <a:pt x="73252" y="3345749"/>
                    <a:pt x="107597" y="3109690"/>
                    <a:pt x="25841" y="2997641"/>
                  </a:cubicBezTo>
                  <a:cubicBezTo>
                    <a:pt x="-26781" y="2864117"/>
                    <a:pt x="13437" y="2636005"/>
                    <a:pt x="37056" y="2488661"/>
                  </a:cubicBezTo>
                  <a:cubicBezTo>
                    <a:pt x="58606" y="2354225"/>
                    <a:pt x="33601" y="2288134"/>
                    <a:pt x="10548" y="2180866"/>
                  </a:cubicBezTo>
                  <a:cubicBezTo>
                    <a:pt x="-2582" y="2138083"/>
                    <a:pt x="49550" y="1969276"/>
                    <a:pt x="66962" y="1852534"/>
                  </a:cubicBezTo>
                  <a:cubicBezTo>
                    <a:pt x="80491" y="1712295"/>
                    <a:pt x="109474" y="1518069"/>
                    <a:pt x="133715" y="1495365"/>
                  </a:cubicBezTo>
                  <a:cubicBezTo>
                    <a:pt x="320335" y="1404758"/>
                    <a:pt x="520831" y="1377628"/>
                    <a:pt x="726142" y="1204779"/>
                  </a:cubicBezTo>
                  <a:lnTo>
                    <a:pt x="801702" y="1145790"/>
                  </a:lnTo>
                  <a:cubicBezTo>
                    <a:pt x="809306" y="1071017"/>
                    <a:pt x="832150" y="1000053"/>
                    <a:pt x="839754" y="925280"/>
                  </a:cubicBezTo>
                  <a:cubicBezTo>
                    <a:pt x="835314" y="915634"/>
                    <a:pt x="854784" y="890796"/>
                    <a:pt x="852095" y="881622"/>
                  </a:cubicBezTo>
                  <a:cubicBezTo>
                    <a:pt x="830908" y="801911"/>
                    <a:pt x="739926" y="755876"/>
                    <a:pt x="685639" y="674518"/>
                  </a:cubicBezTo>
                  <a:cubicBezTo>
                    <a:pt x="679420" y="654057"/>
                    <a:pt x="675363" y="620231"/>
                    <a:pt x="673583" y="580154"/>
                  </a:cubicBezTo>
                  <a:cubicBezTo>
                    <a:pt x="646287" y="504174"/>
                    <a:pt x="625266" y="418796"/>
                    <a:pt x="642606" y="341636"/>
                  </a:cubicBezTo>
                  <a:cubicBezTo>
                    <a:pt x="637217" y="194039"/>
                    <a:pt x="706592" y="142696"/>
                    <a:pt x="839802" y="36004"/>
                  </a:cubicBezTo>
                  <a:cubicBezTo>
                    <a:pt x="910855" y="12350"/>
                    <a:pt x="964405" y="2641"/>
                    <a:pt x="1010406" y="4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sp>
        <p:nvSpPr>
          <p:cNvPr id="23" name="Isosceles Triangle 15">
            <a:extLst>
              <a:ext uri="{FF2B5EF4-FFF2-40B4-BE49-F238E27FC236}">
                <a16:creationId xmlns:a16="http://schemas.microsoft.com/office/drawing/2014/main" id="{33A83847-7429-1042-7DEA-8DEB908A0DCF}"/>
              </a:ext>
            </a:extLst>
          </p:cNvPr>
          <p:cNvSpPr/>
          <p:nvPr/>
        </p:nvSpPr>
        <p:spPr>
          <a:xfrm rot="10800000">
            <a:off x="1308902" y="2486988"/>
            <a:ext cx="9593721" cy="2956647"/>
          </a:xfrm>
          <a:custGeom>
            <a:avLst/>
            <a:gdLst/>
            <a:ahLst/>
            <a:cxnLst/>
            <a:rect l="l" t="t" r="r" b="b"/>
            <a:pathLst>
              <a:path w="8427514" h="2597239">
                <a:moveTo>
                  <a:pt x="4226731" y="2597239"/>
                </a:moveTo>
                <a:cubicBezTo>
                  <a:pt x="4151713" y="2593344"/>
                  <a:pt x="4226544" y="1571255"/>
                  <a:pt x="4085641" y="1436961"/>
                </a:cubicBezTo>
                <a:cubicBezTo>
                  <a:pt x="3945097" y="1423791"/>
                  <a:pt x="3830783" y="1321570"/>
                  <a:pt x="3799565" y="1186993"/>
                </a:cubicBezTo>
                <a:cubicBezTo>
                  <a:pt x="3465540" y="1190963"/>
                  <a:pt x="2893896" y="1309190"/>
                  <a:pt x="2893897" y="1243358"/>
                </a:cubicBezTo>
                <a:cubicBezTo>
                  <a:pt x="2878850" y="1173635"/>
                  <a:pt x="3473870" y="1131186"/>
                  <a:pt x="3789402" y="1039632"/>
                </a:cubicBezTo>
                <a:lnTo>
                  <a:pt x="3789402" y="949897"/>
                </a:lnTo>
                <a:lnTo>
                  <a:pt x="47906" y="1257081"/>
                </a:lnTo>
                <a:cubicBezTo>
                  <a:pt x="-132121" y="1267427"/>
                  <a:pt x="240348" y="1141200"/>
                  <a:pt x="420375" y="1120508"/>
                </a:cubicBezTo>
                <a:cubicBezTo>
                  <a:pt x="924509" y="1068703"/>
                  <a:pt x="1278693" y="1044634"/>
                  <a:pt x="1616677" y="1011951"/>
                </a:cubicBezTo>
                <a:lnTo>
                  <a:pt x="1616677" y="899775"/>
                </a:lnTo>
                <a:cubicBezTo>
                  <a:pt x="1616677" y="887559"/>
                  <a:pt x="1626580" y="877656"/>
                  <a:pt x="1638796" y="877656"/>
                </a:cubicBezTo>
                <a:lnTo>
                  <a:pt x="1678877" y="877656"/>
                </a:lnTo>
                <a:cubicBezTo>
                  <a:pt x="1691093" y="877656"/>
                  <a:pt x="1700996" y="887559"/>
                  <a:pt x="1700996" y="899775"/>
                </a:cubicBezTo>
                <a:lnTo>
                  <a:pt x="1700996" y="1003216"/>
                </a:lnTo>
                <a:cubicBezTo>
                  <a:pt x="1874286" y="985864"/>
                  <a:pt x="2046202" y="965062"/>
                  <a:pt x="2235083" y="936195"/>
                </a:cubicBezTo>
                <a:lnTo>
                  <a:pt x="2235083" y="822014"/>
                </a:lnTo>
                <a:cubicBezTo>
                  <a:pt x="2235083" y="809798"/>
                  <a:pt x="2244986" y="799895"/>
                  <a:pt x="2257202" y="799895"/>
                </a:cubicBezTo>
                <a:lnTo>
                  <a:pt x="2297283" y="799895"/>
                </a:lnTo>
                <a:cubicBezTo>
                  <a:pt x="2309499" y="799895"/>
                  <a:pt x="2319402" y="809798"/>
                  <a:pt x="2319402" y="822014"/>
                </a:cubicBezTo>
                <a:lnTo>
                  <a:pt x="2319402" y="922938"/>
                </a:lnTo>
                <a:cubicBezTo>
                  <a:pt x="2499685" y="894212"/>
                  <a:pt x="2696841" y="857660"/>
                  <a:pt x="2925534" y="809594"/>
                </a:cubicBezTo>
                <a:lnTo>
                  <a:pt x="2925534" y="740021"/>
                </a:lnTo>
                <a:cubicBezTo>
                  <a:pt x="2821343" y="727186"/>
                  <a:pt x="2741052" y="638102"/>
                  <a:pt x="2741052" y="530265"/>
                </a:cubicBezTo>
                <a:cubicBezTo>
                  <a:pt x="2741052" y="412855"/>
                  <a:pt x="2836231" y="317676"/>
                  <a:pt x="2953641" y="317676"/>
                </a:cubicBezTo>
                <a:cubicBezTo>
                  <a:pt x="3071051" y="317676"/>
                  <a:pt x="3166230" y="412855"/>
                  <a:pt x="3166230" y="530265"/>
                </a:cubicBezTo>
                <a:cubicBezTo>
                  <a:pt x="3166230" y="628128"/>
                  <a:pt x="3100105" y="710545"/>
                  <a:pt x="3009853" y="734385"/>
                </a:cubicBezTo>
                <a:lnTo>
                  <a:pt x="3009853" y="791386"/>
                </a:lnTo>
                <a:cubicBezTo>
                  <a:pt x="3127996" y="766333"/>
                  <a:pt x="3254362" y="737944"/>
                  <a:pt x="3390843" y="706074"/>
                </a:cubicBezTo>
                <a:lnTo>
                  <a:pt x="3390843" y="168653"/>
                </a:lnTo>
                <a:lnTo>
                  <a:pt x="3359458" y="168653"/>
                </a:lnTo>
                <a:lnTo>
                  <a:pt x="3359458" y="255259"/>
                </a:lnTo>
                <a:cubicBezTo>
                  <a:pt x="3359458" y="269527"/>
                  <a:pt x="3347891" y="281094"/>
                  <a:pt x="3333623" y="281094"/>
                </a:cubicBezTo>
                <a:lnTo>
                  <a:pt x="3272856" y="281094"/>
                </a:lnTo>
                <a:cubicBezTo>
                  <a:pt x="3258588" y="281094"/>
                  <a:pt x="3247021" y="269527"/>
                  <a:pt x="3247021" y="255259"/>
                </a:cubicBezTo>
                <a:lnTo>
                  <a:pt x="3247021" y="25835"/>
                </a:lnTo>
                <a:cubicBezTo>
                  <a:pt x="3247021" y="11567"/>
                  <a:pt x="3258588" y="0"/>
                  <a:pt x="3272856" y="0"/>
                </a:cubicBezTo>
                <a:lnTo>
                  <a:pt x="3333623" y="0"/>
                </a:lnTo>
                <a:cubicBezTo>
                  <a:pt x="3347891" y="0"/>
                  <a:pt x="3359458" y="11567"/>
                  <a:pt x="3359458" y="25835"/>
                </a:cubicBezTo>
                <a:lnTo>
                  <a:pt x="3359458" y="112440"/>
                </a:lnTo>
                <a:lnTo>
                  <a:pt x="3478442" y="112440"/>
                </a:lnTo>
                <a:lnTo>
                  <a:pt x="3478442" y="25835"/>
                </a:lnTo>
                <a:cubicBezTo>
                  <a:pt x="3478442" y="11567"/>
                  <a:pt x="3490009" y="0"/>
                  <a:pt x="3504277" y="0"/>
                </a:cubicBezTo>
                <a:lnTo>
                  <a:pt x="3565044" y="0"/>
                </a:lnTo>
                <a:cubicBezTo>
                  <a:pt x="3579312" y="0"/>
                  <a:pt x="3590879" y="11567"/>
                  <a:pt x="3590879" y="25835"/>
                </a:cubicBezTo>
                <a:lnTo>
                  <a:pt x="3590879" y="255259"/>
                </a:lnTo>
                <a:cubicBezTo>
                  <a:pt x="3590879" y="269527"/>
                  <a:pt x="3579312" y="281094"/>
                  <a:pt x="3565044" y="281094"/>
                </a:cubicBezTo>
                <a:lnTo>
                  <a:pt x="3504277" y="281094"/>
                </a:lnTo>
                <a:cubicBezTo>
                  <a:pt x="3490009" y="281094"/>
                  <a:pt x="3478442" y="269527"/>
                  <a:pt x="3478442" y="255259"/>
                </a:cubicBezTo>
                <a:lnTo>
                  <a:pt x="3478442" y="168653"/>
                </a:lnTo>
                <a:lnTo>
                  <a:pt x="3447055" y="168653"/>
                </a:lnTo>
                <a:lnTo>
                  <a:pt x="3447055" y="692891"/>
                </a:lnTo>
                <a:lnTo>
                  <a:pt x="3447056" y="692891"/>
                </a:lnTo>
                <a:lnTo>
                  <a:pt x="3447056" y="349323"/>
                </a:lnTo>
                <a:lnTo>
                  <a:pt x="3619849" y="651710"/>
                </a:lnTo>
                <a:cubicBezTo>
                  <a:pt x="3679571" y="637288"/>
                  <a:pt x="3741099" y="622243"/>
                  <a:pt x="3804556" y="606555"/>
                </a:cubicBezTo>
                <a:cubicBezTo>
                  <a:pt x="3834161" y="534998"/>
                  <a:pt x="3904681" y="484712"/>
                  <a:pt x="3986946" y="484712"/>
                </a:cubicBezTo>
                <a:lnTo>
                  <a:pt x="4163011" y="484712"/>
                </a:lnTo>
                <a:lnTo>
                  <a:pt x="4178052" y="373728"/>
                </a:lnTo>
                <a:lnTo>
                  <a:pt x="4132718" y="373728"/>
                </a:lnTo>
                <a:lnTo>
                  <a:pt x="4132718" y="317516"/>
                </a:lnTo>
                <a:lnTo>
                  <a:pt x="4185669" y="317516"/>
                </a:lnTo>
                <a:lnTo>
                  <a:pt x="4210475" y="134476"/>
                </a:lnTo>
                <a:lnTo>
                  <a:pt x="4173570" y="134476"/>
                </a:lnTo>
                <a:lnTo>
                  <a:pt x="4173570" y="190698"/>
                </a:lnTo>
                <a:lnTo>
                  <a:pt x="4117358" y="190698"/>
                </a:lnTo>
                <a:lnTo>
                  <a:pt x="4117358" y="22042"/>
                </a:lnTo>
                <a:lnTo>
                  <a:pt x="4173570" y="22042"/>
                </a:lnTo>
                <a:lnTo>
                  <a:pt x="4173570" y="78264"/>
                </a:lnTo>
                <a:lnTo>
                  <a:pt x="4260520" y="78264"/>
                </a:lnTo>
                <a:lnTo>
                  <a:pt x="4260520" y="22042"/>
                </a:lnTo>
                <a:lnTo>
                  <a:pt x="4316732" y="22042"/>
                </a:lnTo>
                <a:lnTo>
                  <a:pt x="4316732" y="190698"/>
                </a:lnTo>
                <a:lnTo>
                  <a:pt x="4260520" y="190698"/>
                </a:lnTo>
                <a:lnTo>
                  <a:pt x="4260520" y="134476"/>
                </a:lnTo>
                <a:lnTo>
                  <a:pt x="4223615" y="134476"/>
                </a:lnTo>
                <a:lnTo>
                  <a:pt x="4248421" y="317516"/>
                </a:lnTo>
                <a:lnTo>
                  <a:pt x="4301374" y="317516"/>
                </a:lnTo>
                <a:lnTo>
                  <a:pt x="4301374" y="373728"/>
                </a:lnTo>
                <a:lnTo>
                  <a:pt x="4256039" y="373728"/>
                </a:lnTo>
                <a:lnTo>
                  <a:pt x="4271080" y="484712"/>
                </a:lnTo>
                <a:lnTo>
                  <a:pt x="4440568" y="484712"/>
                </a:lnTo>
                <a:cubicBezTo>
                  <a:pt x="4522833" y="484712"/>
                  <a:pt x="4593354" y="534998"/>
                  <a:pt x="4622958" y="606555"/>
                </a:cubicBezTo>
                <a:cubicBezTo>
                  <a:pt x="4686415" y="622243"/>
                  <a:pt x="4747943" y="637288"/>
                  <a:pt x="4807665" y="651710"/>
                </a:cubicBezTo>
                <a:lnTo>
                  <a:pt x="4980458" y="349323"/>
                </a:lnTo>
                <a:lnTo>
                  <a:pt x="4980458" y="692891"/>
                </a:lnTo>
                <a:lnTo>
                  <a:pt x="4980459" y="168653"/>
                </a:lnTo>
                <a:lnTo>
                  <a:pt x="4949073" y="168653"/>
                </a:lnTo>
                <a:lnTo>
                  <a:pt x="4949073" y="255259"/>
                </a:lnTo>
                <a:cubicBezTo>
                  <a:pt x="4949073" y="269527"/>
                  <a:pt x="4937506" y="281094"/>
                  <a:pt x="4923238" y="281094"/>
                </a:cubicBezTo>
                <a:lnTo>
                  <a:pt x="4862471" y="281094"/>
                </a:lnTo>
                <a:cubicBezTo>
                  <a:pt x="4848203" y="281094"/>
                  <a:pt x="4836636" y="269527"/>
                  <a:pt x="4836636" y="255259"/>
                </a:cubicBezTo>
                <a:lnTo>
                  <a:pt x="4836636" y="25835"/>
                </a:lnTo>
                <a:cubicBezTo>
                  <a:pt x="4836636" y="11567"/>
                  <a:pt x="4848203" y="0"/>
                  <a:pt x="4862471" y="0"/>
                </a:cubicBezTo>
                <a:lnTo>
                  <a:pt x="4923238" y="0"/>
                </a:lnTo>
                <a:cubicBezTo>
                  <a:pt x="4937506" y="0"/>
                  <a:pt x="4949073" y="11567"/>
                  <a:pt x="4949073" y="25835"/>
                </a:cubicBezTo>
                <a:lnTo>
                  <a:pt x="4949073" y="112440"/>
                </a:lnTo>
                <a:lnTo>
                  <a:pt x="5068056" y="112440"/>
                </a:lnTo>
                <a:lnTo>
                  <a:pt x="5068056" y="25835"/>
                </a:lnTo>
                <a:cubicBezTo>
                  <a:pt x="5068056" y="11567"/>
                  <a:pt x="5079623" y="0"/>
                  <a:pt x="5093891" y="0"/>
                </a:cubicBezTo>
                <a:lnTo>
                  <a:pt x="5154658" y="0"/>
                </a:lnTo>
                <a:cubicBezTo>
                  <a:pt x="5168926" y="0"/>
                  <a:pt x="5180493" y="11567"/>
                  <a:pt x="5180493" y="25835"/>
                </a:cubicBezTo>
                <a:lnTo>
                  <a:pt x="5180493" y="255259"/>
                </a:lnTo>
                <a:cubicBezTo>
                  <a:pt x="5180493" y="269527"/>
                  <a:pt x="5168926" y="281094"/>
                  <a:pt x="5154658" y="281094"/>
                </a:cubicBezTo>
                <a:lnTo>
                  <a:pt x="5093891" y="281094"/>
                </a:lnTo>
                <a:cubicBezTo>
                  <a:pt x="5079623" y="281094"/>
                  <a:pt x="5068056" y="269527"/>
                  <a:pt x="5068056" y="255259"/>
                </a:cubicBezTo>
                <a:lnTo>
                  <a:pt x="5068056" y="168653"/>
                </a:lnTo>
                <a:lnTo>
                  <a:pt x="5036671" y="168653"/>
                </a:lnTo>
                <a:lnTo>
                  <a:pt x="5036671" y="706074"/>
                </a:lnTo>
                <a:cubicBezTo>
                  <a:pt x="5173152" y="737944"/>
                  <a:pt x="5299518" y="766333"/>
                  <a:pt x="5417661" y="791386"/>
                </a:cubicBezTo>
                <a:lnTo>
                  <a:pt x="5417661" y="734385"/>
                </a:lnTo>
                <a:cubicBezTo>
                  <a:pt x="5327409" y="710545"/>
                  <a:pt x="5261284" y="628128"/>
                  <a:pt x="5261284" y="530265"/>
                </a:cubicBezTo>
                <a:cubicBezTo>
                  <a:pt x="5261284" y="412855"/>
                  <a:pt x="5356463" y="317676"/>
                  <a:pt x="5473873" y="317676"/>
                </a:cubicBezTo>
                <a:cubicBezTo>
                  <a:pt x="5591283" y="317676"/>
                  <a:pt x="5686462" y="412855"/>
                  <a:pt x="5686462" y="530265"/>
                </a:cubicBezTo>
                <a:cubicBezTo>
                  <a:pt x="5686462" y="638102"/>
                  <a:pt x="5606171" y="727186"/>
                  <a:pt x="5501980" y="740021"/>
                </a:cubicBezTo>
                <a:lnTo>
                  <a:pt x="5501980" y="809594"/>
                </a:lnTo>
                <a:cubicBezTo>
                  <a:pt x="5730672" y="857660"/>
                  <a:pt x="5927829" y="894211"/>
                  <a:pt x="6108112" y="922938"/>
                </a:cubicBezTo>
                <a:lnTo>
                  <a:pt x="6108112" y="822014"/>
                </a:lnTo>
                <a:cubicBezTo>
                  <a:pt x="6108112" y="809798"/>
                  <a:pt x="6118015" y="799895"/>
                  <a:pt x="6130231" y="799895"/>
                </a:cubicBezTo>
                <a:lnTo>
                  <a:pt x="6170312" y="799895"/>
                </a:lnTo>
                <a:cubicBezTo>
                  <a:pt x="6182528" y="799895"/>
                  <a:pt x="6192431" y="809798"/>
                  <a:pt x="6192431" y="822014"/>
                </a:cubicBezTo>
                <a:lnTo>
                  <a:pt x="6192431" y="936195"/>
                </a:lnTo>
                <a:cubicBezTo>
                  <a:pt x="6381311" y="965062"/>
                  <a:pt x="6553228" y="985864"/>
                  <a:pt x="6726518" y="1003216"/>
                </a:cubicBezTo>
                <a:lnTo>
                  <a:pt x="6726518" y="899775"/>
                </a:lnTo>
                <a:cubicBezTo>
                  <a:pt x="6726518" y="887559"/>
                  <a:pt x="6736421" y="877656"/>
                  <a:pt x="6748637" y="877656"/>
                </a:cubicBezTo>
                <a:lnTo>
                  <a:pt x="6788718" y="877656"/>
                </a:lnTo>
                <a:cubicBezTo>
                  <a:pt x="6800934" y="877656"/>
                  <a:pt x="6810837" y="887559"/>
                  <a:pt x="6810837" y="899775"/>
                </a:cubicBezTo>
                <a:lnTo>
                  <a:pt x="6810837" y="1011951"/>
                </a:lnTo>
                <a:cubicBezTo>
                  <a:pt x="7148821" y="1044634"/>
                  <a:pt x="7503005" y="1068703"/>
                  <a:pt x="8007139" y="1120508"/>
                </a:cubicBezTo>
                <a:cubicBezTo>
                  <a:pt x="8187166" y="1141200"/>
                  <a:pt x="8559635" y="1267427"/>
                  <a:pt x="8379609" y="1257081"/>
                </a:cubicBezTo>
                <a:lnTo>
                  <a:pt x="4638112" y="949897"/>
                </a:lnTo>
                <a:lnTo>
                  <a:pt x="4638112" y="1039632"/>
                </a:lnTo>
                <a:cubicBezTo>
                  <a:pt x="4953644" y="1131186"/>
                  <a:pt x="5548663" y="1173635"/>
                  <a:pt x="5533616" y="1243358"/>
                </a:cubicBezTo>
                <a:cubicBezTo>
                  <a:pt x="5533617" y="1309192"/>
                  <a:pt x="4961926" y="1190954"/>
                  <a:pt x="4627907" y="1186993"/>
                </a:cubicBezTo>
                <a:cubicBezTo>
                  <a:pt x="4598303" y="1315025"/>
                  <a:pt x="4493388" y="1413809"/>
                  <a:pt x="4362270" y="1434905"/>
                </a:cubicBezTo>
                <a:cubicBezTo>
                  <a:pt x="4202604" y="1560230"/>
                  <a:pt x="4292391" y="2593670"/>
                  <a:pt x="4226731" y="2597239"/>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24" name="Group 29">
            <a:extLst>
              <a:ext uri="{FF2B5EF4-FFF2-40B4-BE49-F238E27FC236}">
                <a16:creationId xmlns:a16="http://schemas.microsoft.com/office/drawing/2014/main" id="{F210C765-E039-4E22-BF76-ED11D02F1245}"/>
              </a:ext>
            </a:extLst>
          </p:cNvPr>
          <p:cNvGrpSpPr/>
          <p:nvPr/>
        </p:nvGrpSpPr>
        <p:grpSpPr>
          <a:xfrm>
            <a:off x="1118619" y="4609920"/>
            <a:ext cx="2640552" cy="1056546"/>
            <a:chOff x="-475010" y="1114177"/>
            <a:chExt cx="4241713" cy="1056546"/>
          </a:xfrm>
        </p:grpSpPr>
        <p:sp>
          <p:nvSpPr>
            <p:cNvPr id="25" name="TextBox 37">
              <a:extLst>
                <a:ext uri="{FF2B5EF4-FFF2-40B4-BE49-F238E27FC236}">
                  <a16:creationId xmlns:a16="http://schemas.microsoft.com/office/drawing/2014/main" id="{FC6428DB-661F-2F0C-0777-4507D4E42173}"/>
                </a:ext>
              </a:extLst>
            </p:cNvPr>
            <p:cNvSpPr txBox="1"/>
            <p:nvPr/>
          </p:nvSpPr>
          <p:spPr>
            <a:xfrm>
              <a:off x="-475010" y="1114177"/>
              <a:ext cx="4241713" cy="307777"/>
            </a:xfrm>
            <a:prstGeom prst="rect">
              <a:avLst/>
            </a:prstGeom>
            <a:noFill/>
          </p:spPr>
          <p:txBody>
            <a:bodyPr wrap="square" rtlCol="0" anchor="ctr">
              <a:spAutoFit/>
            </a:bodyPr>
            <a:lstStyle/>
            <a:p>
              <a:r>
                <a:rPr lang="en-US" altLang="ko-KR" sz="1400" b="1">
                  <a:solidFill>
                    <a:schemeClr val="tx1">
                      <a:lumMod val="75000"/>
                      <a:lumOff val="25000"/>
                    </a:schemeClr>
                  </a:solidFill>
                  <a:cs typeface="Arial" panose="020B0604020202020204" pitchFamily="34" charset="0"/>
                </a:rPr>
                <a:t>Your Text  Here</a:t>
              </a:r>
              <a:endParaRPr lang="ko-KR" altLang="en-US" sz="1400" b="1">
                <a:solidFill>
                  <a:schemeClr val="tx1">
                    <a:lumMod val="75000"/>
                    <a:lumOff val="25000"/>
                  </a:schemeClr>
                </a:solidFill>
                <a:cs typeface="Arial" panose="020B0604020202020204" pitchFamily="34" charset="0"/>
              </a:endParaRPr>
            </a:p>
          </p:txBody>
        </p:sp>
        <p:sp>
          <p:nvSpPr>
            <p:cNvPr id="26" name="TextBox 38">
              <a:extLst>
                <a:ext uri="{FF2B5EF4-FFF2-40B4-BE49-F238E27FC236}">
                  <a16:creationId xmlns:a16="http://schemas.microsoft.com/office/drawing/2014/main" id="{8AF23757-A576-312E-D25B-8804BA3A7D3D}"/>
                </a:ext>
              </a:extLst>
            </p:cNvPr>
            <p:cNvSpPr txBox="1"/>
            <p:nvPr/>
          </p:nvSpPr>
          <p:spPr>
            <a:xfrm>
              <a:off x="-475010" y="1339726"/>
              <a:ext cx="4226290" cy="830997"/>
            </a:xfrm>
            <a:prstGeom prst="rect">
              <a:avLst/>
            </a:prstGeom>
            <a:noFill/>
          </p:spPr>
          <p:txBody>
            <a:bodyPr wrap="square" rtlCol="0">
              <a:spAutoFit/>
            </a:bodyPr>
            <a:lstStyle/>
            <a:p>
              <a:r>
                <a:rPr lang="en-US" altLang="ko-KR" sz="1200" dirty="0">
                  <a:solidFill>
                    <a:schemeClr val="tx1">
                      <a:lumMod val="75000"/>
                      <a:lumOff val="25000"/>
                    </a:schemeClr>
                  </a:solidFill>
                  <a:cs typeface="Arial" panose="020B0604020202020204" pitchFamily="34" charset="0"/>
                </a:rPr>
                <a:t>You can simply impress your audience and add a unique zing and appeal to your Presentations. Easy to change colors, photos and Text.       </a:t>
              </a:r>
              <a:endParaRPr lang="ko-KR" altLang="en-US" sz="1200" dirty="0">
                <a:solidFill>
                  <a:schemeClr val="tx1">
                    <a:lumMod val="75000"/>
                    <a:lumOff val="25000"/>
                  </a:schemeClr>
                </a:solidFill>
                <a:cs typeface="Arial" panose="020B0604020202020204" pitchFamily="34" charset="0"/>
              </a:endParaRPr>
            </a:p>
          </p:txBody>
        </p:sp>
      </p:grpSp>
      <p:grpSp>
        <p:nvGrpSpPr>
          <p:cNvPr id="27" name="Group 32">
            <a:extLst>
              <a:ext uri="{FF2B5EF4-FFF2-40B4-BE49-F238E27FC236}">
                <a16:creationId xmlns:a16="http://schemas.microsoft.com/office/drawing/2014/main" id="{289DEB99-38DF-350A-E143-20CA875AB6D1}"/>
              </a:ext>
            </a:extLst>
          </p:cNvPr>
          <p:cNvGrpSpPr/>
          <p:nvPr/>
        </p:nvGrpSpPr>
        <p:grpSpPr>
          <a:xfrm>
            <a:off x="8532935" y="4609920"/>
            <a:ext cx="2702143" cy="1056546"/>
            <a:chOff x="-475010" y="1114177"/>
            <a:chExt cx="4241713" cy="1056546"/>
          </a:xfrm>
        </p:grpSpPr>
        <p:sp>
          <p:nvSpPr>
            <p:cNvPr id="28" name="TextBox 40">
              <a:extLst>
                <a:ext uri="{FF2B5EF4-FFF2-40B4-BE49-F238E27FC236}">
                  <a16:creationId xmlns:a16="http://schemas.microsoft.com/office/drawing/2014/main" id="{487F9E08-A6B8-27A2-CF62-DD9DDD8E03AB}"/>
                </a:ext>
              </a:extLst>
            </p:cNvPr>
            <p:cNvSpPr txBox="1"/>
            <p:nvPr/>
          </p:nvSpPr>
          <p:spPr>
            <a:xfrm>
              <a:off x="-475010" y="1114177"/>
              <a:ext cx="4241713" cy="307777"/>
            </a:xfrm>
            <a:prstGeom prst="rect">
              <a:avLst/>
            </a:prstGeom>
            <a:noFill/>
          </p:spPr>
          <p:txBody>
            <a:bodyPr wrap="square" rtlCol="0" anchor="ctr">
              <a:spAutoFit/>
            </a:bodyPr>
            <a:lstStyle/>
            <a:p>
              <a:pPr algn="r"/>
              <a:r>
                <a:rPr lang="en-US" altLang="ko-KR" sz="1400" b="1">
                  <a:solidFill>
                    <a:schemeClr val="tx1">
                      <a:lumMod val="75000"/>
                      <a:lumOff val="25000"/>
                    </a:schemeClr>
                  </a:solidFill>
                  <a:cs typeface="Arial" panose="020B0604020202020204" pitchFamily="34" charset="0"/>
                </a:rPr>
                <a:t>Your Text  Here</a:t>
              </a:r>
              <a:endParaRPr lang="ko-KR" altLang="en-US" sz="1400" b="1">
                <a:solidFill>
                  <a:schemeClr val="tx1">
                    <a:lumMod val="75000"/>
                    <a:lumOff val="25000"/>
                  </a:schemeClr>
                </a:solidFill>
                <a:cs typeface="Arial" panose="020B0604020202020204" pitchFamily="34" charset="0"/>
              </a:endParaRPr>
            </a:p>
          </p:txBody>
        </p:sp>
        <p:sp>
          <p:nvSpPr>
            <p:cNvPr id="29" name="TextBox 41">
              <a:extLst>
                <a:ext uri="{FF2B5EF4-FFF2-40B4-BE49-F238E27FC236}">
                  <a16:creationId xmlns:a16="http://schemas.microsoft.com/office/drawing/2014/main" id="{25CADE1D-2B2C-E6E5-4A00-063638D9F988}"/>
                </a:ext>
              </a:extLst>
            </p:cNvPr>
            <p:cNvSpPr txBox="1"/>
            <p:nvPr/>
          </p:nvSpPr>
          <p:spPr>
            <a:xfrm>
              <a:off x="-475010" y="1339726"/>
              <a:ext cx="4226292" cy="830997"/>
            </a:xfrm>
            <a:prstGeom prst="rect">
              <a:avLst/>
            </a:prstGeom>
            <a:noFill/>
          </p:spPr>
          <p:txBody>
            <a:bodyPr wrap="square" rtlCol="0">
              <a:spAutoFit/>
            </a:bodyPr>
            <a:lstStyle/>
            <a:p>
              <a:pPr algn="r"/>
              <a:r>
                <a:rPr lang="en-US" altLang="ko-KR" sz="1200">
                  <a:solidFill>
                    <a:schemeClr val="tx1">
                      <a:lumMod val="75000"/>
                      <a:lumOff val="25000"/>
                    </a:schemeClr>
                  </a:solidFill>
                  <a:cs typeface="Arial" panose="020B0604020202020204" pitchFamily="34" charset="0"/>
                </a:rPr>
                <a:t>You can simply impress your audience and add a unique zing and appeal to your Presentations. Easy to change colors, photos and Text.      </a:t>
              </a:r>
              <a:endParaRPr lang="ko-KR" altLang="en-US" sz="1200">
                <a:solidFill>
                  <a:schemeClr val="tx1">
                    <a:lumMod val="75000"/>
                    <a:lumOff val="25000"/>
                  </a:schemeClr>
                </a:solidFill>
                <a:cs typeface="Arial" panose="020B0604020202020204" pitchFamily="34" charset="0"/>
              </a:endParaRPr>
            </a:p>
          </p:txBody>
        </p:sp>
      </p:grpSp>
      <p:sp>
        <p:nvSpPr>
          <p:cNvPr id="104" name="TextBox 22">
            <a:extLst>
              <a:ext uri="{FF2B5EF4-FFF2-40B4-BE49-F238E27FC236}">
                <a16:creationId xmlns:a16="http://schemas.microsoft.com/office/drawing/2014/main" id="{1A37B17D-9299-8CFA-FBA1-552A55E5C557}"/>
              </a:ext>
            </a:extLst>
          </p:cNvPr>
          <p:cNvSpPr txBox="1"/>
          <p:nvPr/>
        </p:nvSpPr>
        <p:spPr>
          <a:xfrm>
            <a:off x="1581150" y="229765"/>
            <a:ext cx="10668000" cy="769441"/>
          </a:xfrm>
          <a:prstGeom prst="rect">
            <a:avLst/>
          </a:prstGeom>
          <a:noFill/>
        </p:spPr>
        <p:txBody>
          <a:bodyPr wrap="square" rtlCol="0" anchor="ctr">
            <a:spAutoFit/>
          </a:bodyPr>
          <a:lstStyle/>
          <a:p>
            <a:r>
              <a:rPr lang="en-US" altLang="ko-KR" sz="4400" b="1" dirty="0">
                <a:solidFill>
                  <a:schemeClr val="tx1">
                    <a:lumMod val="65000"/>
                    <a:lumOff val="35000"/>
                  </a:schemeClr>
                </a:solidFill>
                <a:latin typeface="+mj-lt"/>
                <a:cs typeface="Arial" pitchFamily="34" charset="0"/>
              </a:rPr>
              <a:t>THE BEST SEASONS TO </a:t>
            </a:r>
            <a:r>
              <a:rPr lang="en-US" altLang="ko-KR" sz="4400" b="1" dirty="0">
                <a:solidFill>
                  <a:srgbClr val="EA1C24"/>
                </a:solidFill>
                <a:latin typeface="+mj-lt"/>
                <a:cs typeface="Arial" pitchFamily="34" charset="0"/>
              </a:rPr>
              <a:t>VISIT</a:t>
            </a:r>
            <a:endParaRPr lang="ko-KR" altLang="en-US" sz="4400" b="1" dirty="0">
              <a:solidFill>
                <a:srgbClr val="EA1C24"/>
              </a:solidFill>
              <a:latin typeface="+mj-lt"/>
              <a:cs typeface="Arial" pitchFamily="34" charset="0"/>
            </a:endParaRPr>
          </a:p>
        </p:txBody>
      </p:sp>
      <p:sp>
        <p:nvSpPr>
          <p:cNvPr id="105" name="TextBox 7">
            <a:extLst>
              <a:ext uri="{FF2B5EF4-FFF2-40B4-BE49-F238E27FC236}">
                <a16:creationId xmlns:a16="http://schemas.microsoft.com/office/drawing/2014/main" id="{8D131270-3625-EA61-6015-E1B0AECC5617}"/>
              </a:ext>
            </a:extLst>
          </p:cNvPr>
          <p:cNvSpPr txBox="1"/>
          <p:nvPr/>
        </p:nvSpPr>
        <p:spPr>
          <a:xfrm>
            <a:off x="1637389" y="975335"/>
            <a:ext cx="2310563" cy="307777"/>
          </a:xfrm>
          <a:prstGeom prst="rect">
            <a:avLst/>
          </a:prstGeom>
          <a:noFill/>
        </p:spPr>
        <p:txBody>
          <a:bodyPr wrap="square" rtlCol="0">
            <a:spAutoFit/>
          </a:bodyPr>
          <a:lstStyle/>
          <a:p>
            <a:pPr algn="r"/>
            <a:r>
              <a:rPr lang="en-US" altLang="ko-KR" sz="1400" dirty="0">
                <a:solidFill>
                  <a:schemeClr val="tx1">
                    <a:lumMod val="95000"/>
                    <a:lumOff val="5000"/>
                  </a:schemeClr>
                </a:solidFill>
                <a:cs typeface="Arial" pitchFamily="34" charset="0"/>
              </a:rPr>
              <a:t>INSERT YOUR SUBTITLE</a:t>
            </a:r>
          </a:p>
        </p:txBody>
      </p:sp>
      <p:grpSp>
        <p:nvGrpSpPr>
          <p:cNvPr id="106" name="Google Shape;135;p12">
            <a:extLst>
              <a:ext uri="{FF2B5EF4-FFF2-40B4-BE49-F238E27FC236}">
                <a16:creationId xmlns:a16="http://schemas.microsoft.com/office/drawing/2014/main" id="{F29871BB-9FE7-2950-EAF9-E8329EFB2FE0}"/>
              </a:ext>
            </a:extLst>
          </p:cNvPr>
          <p:cNvGrpSpPr/>
          <p:nvPr/>
        </p:nvGrpSpPr>
        <p:grpSpPr>
          <a:xfrm>
            <a:off x="-313691" y="-18375"/>
            <a:ext cx="1845822" cy="2209125"/>
            <a:chOff x="-313691" y="-18375"/>
            <a:chExt cx="1367790" cy="1637005"/>
          </a:xfrm>
        </p:grpSpPr>
        <p:sp>
          <p:nvSpPr>
            <p:cNvPr id="107" name="Google Shape;136;p12">
              <a:extLst>
                <a:ext uri="{FF2B5EF4-FFF2-40B4-BE49-F238E27FC236}">
                  <a16:creationId xmlns:a16="http://schemas.microsoft.com/office/drawing/2014/main" id="{46FFEA39-13AA-83D1-598E-CA943BFEDCD6}"/>
                </a:ext>
              </a:extLst>
            </p:cNvPr>
            <p:cNvSpPr/>
            <p:nvPr/>
          </p:nvSpPr>
          <p:spPr>
            <a:xfrm>
              <a:off x="-313691" y="813730"/>
              <a:ext cx="754800" cy="804900"/>
            </a:xfrm>
            <a:prstGeom prst="parallelogram">
              <a:avLst>
                <a:gd name="adj" fmla="val 59001"/>
              </a:avLst>
            </a:prstGeom>
            <a:gradFill>
              <a:gsLst>
                <a:gs pos="0">
                  <a:srgbClr val="2A7F28"/>
                </a:gs>
                <a:gs pos="100000">
                  <a:srgbClr val="33942B"/>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37;p12">
              <a:extLst>
                <a:ext uri="{FF2B5EF4-FFF2-40B4-BE49-F238E27FC236}">
                  <a16:creationId xmlns:a16="http://schemas.microsoft.com/office/drawing/2014/main" id="{5594871A-A317-5A9C-87D3-221AF63E6AE8}"/>
                </a:ext>
              </a:extLst>
            </p:cNvPr>
            <p:cNvSpPr/>
            <p:nvPr/>
          </p:nvSpPr>
          <p:spPr>
            <a:xfrm>
              <a:off x="53899" y="237925"/>
              <a:ext cx="1000200" cy="1066800"/>
            </a:xfrm>
            <a:prstGeom prst="parallelogram">
              <a:avLst>
                <a:gd name="adj" fmla="val 59001"/>
              </a:avLst>
            </a:prstGeom>
            <a:gradFill>
              <a:gsLst>
                <a:gs pos="0">
                  <a:srgbClr val="EA1C24"/>
                </a:gs>
                <a:gs pos="100000">
                  <a:srgbClr val="F92231">
                    <a:alpha val="3400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38;p12">
              <a:extLst>
                <a:ext uri="{FF2B5EF4-FFF2-40B4-BE49-F238E27FC236}">
                  <a16:creationId xmlns:a16="http://schemas.microsoft.com/office/drawing/2014/main" id="{232D0BB2-6F08-F7E3-160B-CC2735253A6E}"/>
                </a:ext>
              </a:extLst>
            </p:cNvPr>
            <p:cNvSpPr/>
            <p:nvPr/>
          </p:nvSpPr>
          <p:spPr>
            <a:xfrm>
              <a:off x="304107" y="-18375"/>
              <a:ext cx="420900" cy="449100"/>
            </a:xfrm>
            <a:prstGeom prst="parallelogram">
              <a:avLst>
                <a:gd name="adj" fmla="val 59001"/>
              </a:avLst>
            </a:prstGeom>
            <a:gradFill>
              <a:gsLst>
                <a:gs pos="0">
                  <a:srgbClr val="2A7F28"/>
                </a:gs>
                <a:gs pos="100000">
                  <a:srgbClr val="EA1C24"/>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0" name="Grupo 109">
            <a:extLst>
              <a:ext uri="{FF2B5EF4-FFF2-40B4-BE49-F238E27FC236}">
                <a16:creationId xmlns:a16="http://schemas.microsoft.com/office/drawing/2014/main" id="{A31CB287-D18C-E5B5-64C8-2B5C07B0CF53}"/>
              </a:ext>
            </a:extLst>
          </p:cNvPr>
          <p:cNvGrpSpPr/>
          <p:nvPr/>
        </p:nvGrpSpPr>
        <p:grpSpPr>
          <a:xfrm>
            <a:off x="38100" y="6631201"/>
            <a:ext cx="12179301" cy="226799"/>
            <a:chOff x="12700" y="4975226"/>
            <a:chExt cx="9121776" cy="169863"/>
          </a:xfrm>
        </p:grpSpPr>
        <p:sp>
          <p:nvSpPr>
            <p:cNvPr id="111" name="Rectangle 36">
              <a:extLst>
                <a:ext uri="{FF2B5EF4-FFF2-40B4-BE49-F238E27FC236}">
                  <a16:creationId xmlns:a16="http://schemas.microsoft.com/office/drawing/2014/main" id="{70592897-4443-A733-132C-179A79AF6E93}"/>
                </a:ext>
              </a:extLst>
            </p:cNvPr>
            <p:cNvSpPr>
              <a:spLocks noChangeArrowheads="1"/>
            </p:cNvSpPr>
            <p:nvPr userDrawn="1"/>
          </p:nvSpPr>
          <p:spPr bwMode="auto">
            <a:xfrm>
              <a:off x="12700" y="4975226"/>
              <a:ext cx="3830638" cy="169863"/>
            </a:xfrm>
            <a:prstGeom prst="rect">
              <a:avLst/>
            </a:prstGeom>
            <a:solidFill>
              <a:srgbClr val="2A7F28"/>
            </a:solidFill>
            <a:ln>
              <a:noFill/>
            </a:ln>
          </p:spPr>
          <p:txBody>
            <a:bodyPr vert="horz" wrap="square" lIns="91440" tIns="45720" rIns="91440" bIns="45720" numCol="1" anchor="t" anchorCtr="0" compatLnSpc="1">
              <a:prstTxWarp prst="textNoShape">
                <a:avLst/>
              </a:prstTxWarp>
            </a:bodyPr>
            <a:lstStyle/>
            <a:p>
              <a:pPr>
                <a:buClr>
                  <a:srgbClr val="000000"/>
                </a:buClr>
                <a:buFont typeface="Arial"/>
                <a:buNone/>
              </a:pPr>
              <a:endParaRPr lang="es-PE" sz="1400" kern="0" dirty="0">
                <a:solidFill>
                  <a:srgbClr val="000000"/>
                </a:solidFill>
                <a:cs typeface="Arial"/>
                <a:sym typeface="Arial"/>
              </a:endParaRPr>
            </a:p>
          </p:txBody>
        </p:sp>
        <p:sp>
          <p:nvSpPr>
            <p:cNvPr id="112" name="Rectangle 37">
              <a:extLst>
                <a:ext uri="{FF2B5EF4-FFF2-40B4-BE49-F238E27FC236}">
                  <a16:creationId xmlns:a16="http://schemas.microsoft.com/office/drawing/2014/main" id="{033668E4-5531-B0B0-3ACF-B49B8AEDAFBF}"/>
                </a:ext>
              </a:extLst>
            </p:cNvPr>
            <p:cNvSpPr>
              <a:spLocks noChangeArrowheads="1"/>
            </p:cNvSpPr>
            <p:nvPr userDrawn="1"/>
          </p:nvSpPr>
          <p:spPr bwMode="auto">
            <a:xfrm>
              <a:off x="3827463" y="4975226"/>
              <a:ext cx="2727325" cy="169863"/>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lang="es-PE" sz="1400" b="0" i="0" u="none" strike="noStrike" kern="0" cap="none" spc="0" normalizeH="0" baseline="0" noProof="0" dirty="0">
                <a:ln>
                  <a:noFill/>
                </a:ln>
                <a:solidFill>
                  <a:srgbClr val="000000"/>
                </a:solidFill>
                <a:effectLst/>
                <a:uLnTx/>
                <a:uFillTx/>
                <a:cs typeface="Arial"/>
                <a:sym typeface="Arial"/>
              </a:endParaRPr>
            </a:p>
          </p:txBody>
        </p:sp>
        <p:sp>
          <p:nvSpPr>
            <p:cNvPr id="113" name="Rectangle 38">
              <a:extLst>
                <a:ext uri="{FF2B5EF4-FFF2-40B4-BE49-F238E27FC236}">
                  <a16:creationId xmlns:a16="http://schemas.microsoft.com/office/drawing/2014/main" id="{94976B25-1D2B-F185-758E-0F10754D0F10}"/>
                </a:ext>
              </a:extLst>
            </p:cNvPr>
            <p:cNvSpPr>
              <a:spLocks noChangeArrowheads="1"/>
            </p:cNvSpPr>
            <p:nvPr userDrawn="1"/>
          </p:nvSpPr>
          <p:spPr bwMode="auto">
            <a:xfrm>
              <a:off x="6554788" y="4975226"/>
              <a:ext cx="1612900" cy="169863"/>
            </a:xfrm>
            <a:prstGeom prst="rect">
              <a:avLst/>
            </a:prstGeom>
            <a:solidFill>
              <a:srgbClr val="EA1C24"/>
            </a:solidFill>
            <a:ln>
              <a:noFill/>
            </a:ln>
          </p:spPr>
          <p:txBody>
            <a:bodyPr vert="horz" wrap="square" lIns="91440" tIns="45720" rIns="91440" bIns="45720" numCol="1" anchor="t" anchorCtr="0" compatLnSpc="1">
              <a:prstTxWarp prst="textNoShape">
                <a:avLst/>
              </a:prstTxWarp>
            </a:bodyPr>
            <a:lstStyle/>
            <a:p>
              <a:pPr>
                <a:buClr>
                  <a:srgbClr val="000000"/>
                </a:buClr>
                <a:buFont typeface="Arial"/>
                <a:buNone/>
              </a:pPr>
              <a:endParaRPr lang="es-PE" sz="1400" kern="0" dirty="0">
                <a:solidFill>
                  <a:srgbClr val="000000"/>
                </a:solidFill>
                <a:cs typeface="Arial"/>
                <a:sym typeface="Arial"/>
              </a:endParaRPr>
            </a:p>
          </p:txBody>
        </p:sp>
        <p:sp>
          <p:nvSpPr>
            <p:cNvPr id="114" name="Rectangle 39">
              <a:extLst>
                <a:ext uri="{FF2B5EF4-FFF2-40B4-BE49-F238E27FC236}">
                  <a16:creationId xmlns:a16="http://schemas.microsoft.com/office/drawing/2014/main" id="{BCB4A9C5-70CF-F4B0-5E96-57FD928B13C5}"/>
                </a:ext>
              </a:extLst>
            </p:cNvPr>
            <p:cNvSpPr>
              <a:spLocks noChangeArrowheads="1"/>
            </p:cNvSpPr>
            <p:nvPr userDrawn="1"/>
          </p:nvSpPr>
          <p:spPr bwMode="auto">
            <a:xfrm>
              <a:off x="8167688" y="4975226"/>
              <a:ext cx="966788" cy="169863"/>
            </a:xfrm>
            <a:prstGeom prst="rect">
              <a:avLst/>
            </a:prstGeom>
            <a:solidFill>
              <a:srgbClr val="EA1C24"/>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lang="es-PE" sz="1400" b="0" i="0" u="none" strike="noStrike" kern="0" cap="none" spc="0" normalizeH="0" baseline="0" noProof="0" dirty="0">
                <a:ln>
                  <a:noFill/>
                </a:ln>
                <a:solidFill>
                  <a:srgbClr val="000000"/>
                </a:solidFill>
                <a:effectLst/>
                <a:uLnTx/>
                <a:uFillTx/>
                <a:cs typeface="Arial"/>
                <a:sym typeface="Arial"/>
              </a:endParaRPr>
            </a:p>
          </p:txBody>
        </p:sp>
      </p:grpSp>
      <p:pic>
        <p:nvPicPr>
          <p:cNvPr id="143" name="Imagen 142">
            <a:extLst>
              <a:ext uri="{FF2B5EF4-FFF2-40B4-BE49-F238E27FC236}">
                <a16:creationId xmlns:a16="http://schemas.microsoft.com/office/drawing/2014/main" id="{00646C1B-7539-D5EF-FF75-22996DC94B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262" y="5419530"/>
            <a:ext cx="2383506" cy="1439638"/>
          </a:xfrm>
          <a:prstGeom prst="rect">
            <a:avLst/>
          </a:prstGeom>
        </p:spPr>
      </p:pic>
      <p:pic>
        <p:nvPicPr>
          <p:cNvPr id="144" name="Imagen 143">
            <a:extLst>
              <a:ext uri="{FF2B5EF4-FFF2-40B4-BE49-F238E27FC236}">
                <a16:creationId xmlns:a16="http://schemas.microsoft.com/office/drawing/2014/main" id="{7D584920-E7CA-B35F-E228-7D33B925DC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9881628" y="5418362"/>
            <a:ext cx="2383506" cy="1439638"/>
          </a:xfrm>
          <a:prstGeom prst="rect">
            <a:avLst/>
          </a:prstGeom>
        </p:spPr>
      </p:pic>
      <p:sp>
        <p:nvSpPr>
          <p:cNvPr id="145" name="Google Shape;428;p28">
            <a:extLst>
              <a:ext uri="{FF2B5EF4-FFF2-40B4-BE49-F238E27FC236}">
                <a16:creationId xmlns:a16="http://schemas.microsoft.com/office/drawing/2014/main" id="{300470C2-F128-9826-55EA-F590BA6A4E78}"/>
              </a:ext>
            </a:extLst>
          </p:cNvPr>
          <p:cNvSpPr txBox="1"/>
          <p:nvPr/>
        </p:nvSpPr>
        <p:spPr>
          <a:xfrm>
            <a:off x="4258536" y="5355766"/>
            <a:ext cx="3861892" cy="956079"/>
          </a:xfrm>
          <a:prstGeom prst="rect">
            <a:avLst/>
          </a:prstGeom>
          <a:noFill/>
          <a:ln cap="flat">
            <a:noFill/>
          </a:ln>
        </p:spPr>
        <p:txBody>
          <a:bodyPr vert="horz" wrap="square" lIns="0" tIns="0" rIns="0" bIns="0" anchor="ctr" anchorCtr="1" compatLnSpc="1">
            <a:noAutofit/>
          </a:bodyPr>
          <a:lstStyle/>
          <a:p>
            <a:pPr algn="ctr" defTabSz="1219170">
              <a:defRPr sz="1800" b="0" i="0" u="none" strike="noStrike" kern="0" cap="none" spc="0" baseline="0">
                <a:solidFill>
                  <a:srgbClr val="000000"/>
                </a:solidFill>
                <a:uFillTx/>
              </a:defRPr>
            </a:pPr>
            <a:r>
              <a:rPr lang="es-MX" sz="4400" b="1" kern="0" dirty="0">
                <a:solidFill>
                  <a:srgbClr val="E70219"/>
                </a:solidFill>
                <a:latin typeface="Agency FB" panose="020B0503020202020204" pitchFamily="34" charset="0"/>
                <a:ea typeface="Poppins"/>
                <a:cs typeface="Poppins"/>
              </a:rPr>
              <a:t>ROME </a:t>
            </a:r>
            <a:r>
              <a:rPr lang="es-MX" sz="4400" b="1" kern="0" dirty="0">
                <a:solidFill>
                  <a:srgbClr val="2A7F28"/>
                </a:solidFill>
                <a:latin typeface="Agency FB" panose="020B0503020202020204" pitchFamily="34" charset="0"/>
                <a:ea typeface="Poppins"/>
                <a:cs typeface="Poppins"/>
              </a:rPr>
              <a:t>COLISEUM</a:t>
            </a:r>
            <a:endParaRPr lang="es-PE" sz="4400" b="1" kern="0" dirty="0">
              <a:solidFill>
                <a:srgbClr val="2A7F28"/>
              </a:solidFill>
              <a:latin typeface="Agency FB" panose="020B0503020202020204" pitchFamily="34" charset="0"/>
              <a:ea typeface="Poppins"/>
              <a:cs typeface="Poppins"/>
            </a:endParaRPr>
          </a:p>
        </p:txBody>
      </p:sp>
      <p:sp>
        <p:nvSpPr>
          <p:cNvPr id="146" name="Elipse 145">
            <a:extLst>
              <a:ext uri="{FF2B5EF4-FFF2-40B4-BE49-F238E27FC236}">
                <a16:creationId xmlns:a16="http://schemas.microsoft.com/office/drawing/2014/main" id="{E9FE3C18-D99F-1F28-55CF-6329FE324B97}"/>
              </a:ext>
            </a:extLst>
          </p:cNvPr>
          <p:cNvSpPr/>
          <p:nvPr/>
        </p:nvSpPr>
        <p:spPr>
          <a:xfrm>
            <a:off x="10870200" y="278164"/>
            <a:ext cx="940680" cy="940680"/>
          </a:xfrm>
          <a:prstGeom prst="ellipse">
            <a:avLst/>
          </a:prstGeom>
          <a:blipFill>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30979414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 name="Grupo 43">
            <a:extLst>
              <a:ext uri="{FF2B5EF4-FFF2-40B4-BE49-F238E27FC236}">
                <a16:creationId xmlns:a16="http://schemas.microsoft.com/office/drawing/2014/main" id="{5BFACA66-A502-922F-57E3-3FF76106E125}"/>
              </a:ext>
            </a:extLst>
          </p:cNvPr>
          <p:cNvGrpSpPr/>
          <p:nvPr/>
        </p:nvGrpSpPr>
        <p:grpSpPr>
          <a:xfrm>
            <a:off x="38100" y="6631201"/>
            <a:ext cx="12179301" cy="226799"/>
            <a:chOff x="12700" y="4975226"/>
            <a:chExt cx="9121776" cy="169863"/>
          </a:xfrm>
        </p:grpSpPr>
        <p:sp>
          <p:nvSpPr>
            <p:cNvPr id="45" name="Rectangle 36">
              <a:extLst>
                <a:ext uri="{FF2B5EF4-FFF2-40B4-BE49-F238E27FC236}">
                  <a16:creationId xmlns:a16="http://schemas.microsoft.com/office/drawing/2014/main" id="{587FD2D1-5F5E-C424-3696-DC3AC96841E4}"/>
                </a:ext>
              </a:extLst>
            </p:cNvPr>
            <p:cNvSpPr>
              <a:spLocks noChangeArrowheads="1"/>
            </p:cNvSpPr>
            <p:nvPr userDrawn="1"/>
          </p:nvSpPr>
          <p:spPr bwMode="auto">
            <a:xfrm>
              <a:off x="12700" y="4975226"/>
              <a:ext cx="3830638" cy="169863"/>
            </a:xfrm>
            <a:prstGeom prst="rect">
              <a:avLst/>
            </a:prstGeom>
            <a:solidFill>
              <a:srgbClr val="2A7F28"/>
            </a:solidFill>
            <a:ln>
              <a:noFill/>
            </a:ln>
          </p:spPr>
          <p:txBody>
            <a:bodyPr vert="horz" wrap="square" lIns="91440" tIns="45720" rIns="91440" bIns="45720" numCol="1" anchor="t" anchorCtr="0" compatLnSpc="1">
              <a:prstTxWarp prst="textNoShape">
                <a:avLst/>
              </a:prstTxWarp>
            </a:bodyPr>
            <a:lstStyle/>
            <a:p>
              <a:pPr>
                <a:buClr>
                  <a:srgbClr val="000000"/>
                </a:buClr>
                <a:buFont typeface="Arial"/>
                <a:buNone/>
              </a:pPr>
              <a:endParaRPr lang="es-PE" sz="1400" kern="0" dirty="0">
                <a:solidFill>
                  <a:srgbClr val="000000"/>
                </a:solidFill>
                <a:cs typeface="Arial"/>
                <a:sym typeface="Arial"/>
              </a:endParaRPr>
            </a:p>
          </p:txBody>
        </p:sp>
        <p:sp>
          <p:nvSpPr>
            <p:cNvPr id="46" name="Rectangle 37">
              <a:extLst>
                <a:ext uri="{FF2B5EF4-FFF2-40B4-BE49-F238E27FC236}">
                  <a16:creationId xmlns:a16="http://schemas.microsoft.com/office/drawing/2014/main" id="{2D88E820-A003-24F5-9410-7E9469124943}"/>
                </a:ext>
              </a:extLst>
            </p:cNvPr>
            <p:cNvSpPr>
              <a:spLocks noChangeArrowheads="1"/>
            </p:cNvSpPr>
            <p:nvPr userDrawn="1"/>
          </p:nvSpPr>
          <p:spPr bwMode="auto">
            <a:xfrm>
              <a:off x="3827463" y="4975226"/>
              <a:ext cx="2727325" cy="169863"/>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lang="es-PE" sz="1400" b="0" i="0" u="none" strike="noStrike" kern="0" cap="none" spc="0" normalizeH="0" baseline="0" noProof="0" dirty="0">
                <a:ln>
                  <a:noFill/>
                </a:ln>
                <a:solidFill>
                  <a:srgbClr val="000000"/>
                </a:solidFill>
                <a:effectLst/>
                <a:uLnTx/>
                <a:uFillTx/>
                <a:cs typeface="Arial"/>
                <a:sym typeface="Arial"/>
              </a:endParaRPr>
            </a:p>
          </p:txBody>
        </p:sp>
        <p:sp>
          <p:nvSpPr>
            <p:cNvPr id="47" name="Rectangle 38">
              <a:extLst>
                <a:ext uri="{FF2B5EF4-FFF2-40B4-BE49-F238E27FC236}">
                  <a16:creationId xmlns:a16="http://schemas.microsoft.com/office/drawing/2014/main" id="{FC4FFB77-29AD-1869-A79F-F0C25FF4C3B6}"/>
                </a:ext>
              </a:extLst>
            </p:cNvPr>
            <p:cNvSpPr>
              <a:spLocks noChangeArrowheads="1"/>
            </p:cNvSpPr>
            <p:nvPr userDrawn="1"/>
          </p:nvSpPr>
          <p:spPr bwMode="auto">
            <a:xfrm>
              <a:off x="6554788" y="4975226"/>
              <a:ext cx="1612900" cy="169863"/>
            </a:xfrm>
            <a:prstGeom prst="rect">
              <a:avLst/>
            </a:prstGeom>
            <a:solidFill>
              <a:srgbClr val="EA1C24"/>
            </a:solidFill>
            <a:ln>
              <a:noFill/>
            </a:ln>
          </p:spPr>
          <p:txBody>
            <a:bodyPr vert="horz" wrap="square" lIns="91440" tIns="45720" rIns="91440" bIns="45720" numCol="1" anchor="t" anchorCtr="0" compatLnSpc="1">
              <a:prstTxWarp prst="textNoShape">
                <a:avLst/>
              </a:prstTxWarp>
            </a:bodyPr>
            <a:lstStyle/>
            <a:p>
              <a:pPr>
                <a:buClr>
                  <a:srgbClr val="000000"/>
                </a:buClr>
                <a:buFont typeface="Arial"/>
                <a:buNone/>
              </a:pPr>
              <a:endParaRPr lang="es-PE" sz="1400" kern="0" dirty="0">
                <a:solidFill>
                  <a:srgbClr val="000000"/>
                </a:solidFill>
                <a:cs typeface="Arial"/>
                <a:sym typeface="Arial"/>
              </a:endParaRPr>
            </a:p>
          </p:txBody>
        </p:sp>
        <p:sp>
          <p:nvSpPr>
            <p:cNvPr id="48" name="Rectangle 39">
              <a:extLst>
                <a:ext uri="{FF2B5EF4-FFF2-40B4-BE49-F238E27FC236}">
                  <a16:creationId xmlns:a16="http://schemas.microsoft.com/office/drawing/2014/main" id="{645E0B1A-C15C-DF8E-244C-E3E3CA33F896}"/>
                </a:ext>
              </a:extLst>
            </p:cNvPr>
            <p:cNvSpPr>
              <a:spLocks noChangeArrowheads="1"/>
            </p:cNvSpPr>
            <p:nvPr userDrawn="1"/>
          </p:nvSpPr>
          <p:spPr bwMode="auto">
            <a:xfrm>
              <a:off x="8167688" y="4975226"/>
              <a:ext cx="966788" cy="169863"/>
            </a:xfrm>
            <a:prstGeom prst="rect">
              <a:avLst/>
            </a:prstGeom>
            <a:solidFill>
              <a:srgbClr val="EA1C24"/>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lang="es-PE" sz="1400" b="0" i="0" u="none" strike="noStrike" kern="0" cap="none" spc="0" normalizeH="0" baseline="0" noProof="0" dirty="0">
                <a:ln>
                  <a:noFill/>
                </a:ln>
                <a:solidFill>
                  <a:srgbClr val="000000"/>
                </a:solidFill>
                <a:effectLst/>
                <a:uLnTx/>
                <a:uFillTx/>
                <a:cs typeface="Arial"/>
                <a:sym typeface="Arial"/>
              </a:endParaRPr>
            </a:p>
          </p:txBody>
        </p:sp>
      </p:grpSp>
      <p:pic>
        <p:nvPicPr>
          <p:cNvPr id="2" name="Imagen 1">
            <a:extLst>
              <a:ext uri="{FF2B5EF4-FFF2-40B4-BE49-F238E27FC236}">
                <a16:creationId xmlns:a16="http://schemas.microsoft.com/office/drawing/2014/main" id="{8F39D1CE-22BA-C9CE-5947-B72A6A66DF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63" y="4366485"/>
            <a:ext cx="4126959" cy="2492684"/>
          </a:xfrm>
          <a:prstGeom prst="rect">
            <a:avLst/>
          </a:prstGeom>
        </p:spPr>
      </p:pic>
      <p:sp>
        <p:nvSpPr>
          <p:cNvPr id="35" name="TextBox 22">
            <a:extLst>
              <a:ext uri="{FF2B5EF4-FFF2-40B4-BE49-F238E27FC236}">
                <a16:creationId xmlns:a16="http://schemas.microsoft.com/office/drawing/2014/main" id="{F391C257-1FC9-7A56-8243-781F4FEF62CF}"/>
              </a:ext>
            </a:extLst>
          </p:cNvPr>
          <p:cNvSpPr txBox="1"/>
          <p:nvPr/>
        </p:nvSpPr>
        <p:spPr>
          <a:xfrm>
            <a:off x="1581150" y="229765"/>
            <a:ext cx="10668000" cy="769441"/>
          </a:xfrm>
          <a:prstGeom prst="rect">
            <a:avLst/>
          </a:prstGeom>
          <a:noFill/>
        </p:spPr>
        <p:txBody>
          <a:bodyPr wrap="square" rtlCol="0" anchor="ctr">
            <a:spAutoFit/>
          </a:bodyPr>
          <a:lstStyle/>
          <a:p>
            <a:r>
              <a:rPr lang="en-US" altLang="ko-KR" sz="4400" b="1" dirty="0">
                <a:solidFill>
                  <a:schemeClr val="tx1">
                    <a:lumMod val="65000"/>
                    <a:lumOff val="35000"/>
                  </a:schemeClr>
                </a:solidFill>
                <a:latin typeface="+mj-lt"/>
                <a:cs typeface="Arial" pitchFamily="34" charset="0"/>
              </a:rPr>
              <a:t>COLISEUM ROME </a:t>
            </a:r>
            <a:r>
              <a:rPr lang="en-US" altLang="ko-KR" sz="4400" b="1" dirty="0">
                <a:solidFill>
                  <a:srgbClr val="EA1C24"/>
                </a:solidFill>
                <a:latin typeface="+mj-lt"/>
                <a:cs typeface="Arial" pitchFamily="34" charset="0"/>
              </a:rPr>
              <a:t>CLIMATE</a:t>
            </a:r>
            <a:endParaRPr lang="ko-KR" altLang="en-US" sz="4400" b="1" dirty="0">
              <a:solidFill>
                <a:srgbClr val="EA1C24"/>
              </a:solidFill>
              <a:latin typeface="+mj-lt"/>
              <a:cs typeface="Arial" pitchFamily="34" charset="0"/>
            </a:endParaRPr>
          </a:p>
        </p:txBody>
      </p:sp>
      <p:sp>
        <p:nvSpPr>
          <p:cNvPr id="36" name="TextBox 7">
            <a:extLst>
              <a:ext uri="{FF2B5EF4-FFF2-40B4-BE49-F238E27FC236}">
                <a16:creationId xmlns:a16="http://schemas.microsoft.com/office/drawing/2014/main" id="{6A7A46D7-C09A-9F39-EFF5-C701FA820E41}"/>
              </a:ext>
            </a:extLst>
          </p:cNvPr>
          <p:cNvSpPr txBox="1"/>
          <p:nvPr/>
        </p:nvSpPr>
        <p:spPr>
          <a:xfrm>
            <a:off x="1637389" y="975335"/>
            <a:ext cx="2310563" cy="307777"/>
          </a:xfrm>
          <a:prstGeom prst="rect">
            <a:avLst/>
          </a:prstGeom>
          <a:noFill/>
        </p:spPr>
        <p:txBody>
          <a:bodyPr wrap="square" rtlCol="0">
            <a:spAutoFit/>
          </a:bodyPr>
          <a:lstStyle/>
          <a:p>
            <a:pPr algn="r"/>
            <a:r>
              <a:rPr lang="en-US" altLang="ko-KR" sz="1400" dirty="0">
                <a:solidFill>
                  <a:schemeClr val="tx1">
                    <a:lumMod val="95000"/>
                    <a:lumOff val="5000"/>
                  </a:schemeClr>
                </a:solidFill>
                <a:cs typeface="Arial" pitchFamily="34" charset="0"/>
              </a:rPr>
              <a:t>INSERT YOUR SUBTITLE</a:t>
            </a:r>
          </a:p>
        </p:txBody>
      </p:sp>
      <p:grpSp>
        <p:nvGrpSpPr>
          <p:cNvPr id="40" name="Google Shape;135;p12">
            <a:extLst>
              <a:ext uri="{FF2B5EF4-FFF2-40B4-BE49-F238E27FC236}">
                <a16:creationId xmlns:a16="http://schemas.microsoft.com/office/drawing/2014/main" id="{66BB5A13-68F7-80A8-6CDC-7F72D3F20AC6}"/>
              </a:ext>
            </a:extLst>
          </p:cNvPr>
          <p:cNvGrpSpPr/>
          <p:nvPr/>
        </p:nvGrpSpPr>
        <p:grpSpPr>
          <a:xfrm>
            <a:off x="-313691" y="-18375"/>
            <a:ext cx="1845822" cy="2209125"/>
            <a:chOff x="-313691" y="-18375"/>
            <a:chExt cx="1367790" cy="1637005"/>
          </a:xfrm>
        </p:grpSpPr>
        <p:sp>
          <p:nvSpPr>
            <p:cNvPr id="41" name="Google Shape;136;p12">
              <a:extLst>
                <a:ext uri="{FF2B5EF4-FFF2-40B4-BE49-F238E27FC236}">
                  <a16:creationId xmlns:a16="http://schemas.microsoft.com/office/drawing/2014/main" id="{7FDA16A4-B153-6E0B-122F-5D3D9E684448}"/>
                </a:ext>
              </a:extLst>
            </p:cNvPr>
            <p:cNvSpPr/>
            <p:nvPr/>
          </p:nvSpPr>
          <p:spPr>
            <a:xfrm>
              <a:off x="-313691" y="813730"/>
              <a:ext cx="754800" cy="804900"/>
            </a:xfrm>
            <a:prstGeom prst="parallelogram">
              <a:avLst>
                <a:gd name="adj" fmla="val 59001"/>
              </a:avLst>
            </a:prstGeom>
            <a:gradFill>
              <a:gsLst>
                <a:gs pos="0">
                  <a:srgbClr val="2A7F28"/>
                </a:gs>
                <a:gs pos="100000">
                  <a:srgbClr val="33942B"/>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37;p12">
              <a:extLst>
                <a:ext uri="{FF2B5EF4-FFF2-40B4-BE49-F238E27FC236}">
                  <a16:creationId xmlns:a16="http://schemas.microsoft.com/office/drawing/2014/main" id="{D5F119A8-A154-9BA2-BDD1-2BC977A5003A}"/>
                </a:ext>
              </a:extLst>
            </p:cNvPr>
            <p:cNvSpPr/>
            <p:nvPr/>
          </p:nvSpPr>
          <p:spPr>
            <a:xfrm>
              <a:off x="53899" y="237925"/>
              <a:ext cx="1000200" cy="1066800"/>
            </a:xfrm>
            <a:prstGeom prst="parallelogram">
              <a:avLst>
                <a:gd name="adj" fmla="val 59001"/>
              </a:avLst>
            </a:prstGeom>
            <a:gradFill>
              <a:gsLst>
                <a:gs pos="0">
                  <a:srgbClr val="EA1C24"/>
                </a:gs>
                <a:gs pos="100000">
                  <a:srgbClr val="F92231">
                    <a:alpha val="3400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38;p12">
              <a:extLst>
                <a:ext uri="{FF2B5EF4-FFF2-40B4-BE49-F238E27FC236}">
                  <a16:creationId xmlns:a16="http://schemas.microsoft.com/office/drawing/2014/main" id="{02A2710E-17EE-E360-3C73-901CB5A25B45}"/>
                </a:ext>
              </a:extLst>
            </p:cNvPr>
            <p:cNvSpPr/>
            <p:nvPr/>
          </p:nvSpPr>
          <p:spPr>
            <a:xfrm>
              <a:off x="304107" y="-18375"/>
              <a:ext cx="420900" cy="449100"/>
            </a:xfrm>
            <a:prstGeom prst="parallelogram">
              <a:avLst>
                <a:gd name="adj" fmla="val 59001"/>
              </a:avLst>
            </a:prstGeom>
            <a:gradFill>
              <a:gsLst>
                <a:gs pos="0">
                  <a:srgbClr val="2A7F28"/>
                </a:gs>
                <a:gs pos="100000">
                  <a:srgbClr val="EA1C24"/>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 name="Group 25">
            <a:extLst>
              <a:ext uri="{FF2B5EF4-FFF2-40B4-BE49-F238E27FC236}">
                <a16:creationId xmlns:a16="http://schemas.microsoft.com/office/drawing/2014/main" id="{0DEE9E41-AE15-7056-EFAF-757C8EA79F1A}"/>
              </a:ext>
            </a:extLst>
          </p:cNvPr>
          <p:cNvGrpSpPr/>
          <p:nvPr/>
        </p:nvGrpSpPr>
        <p:grpSpPr>
          <a:xfrm>
            <a:off x="1274359" y="2047829"/>
            <a:ext cx="2210783" cy="1629041"/>
            <a:chOff x="739860" y="2410652"/>
            <a:chExt cx="1954451" cy="1440160"/>
          </a:xfrm>
        </p:grpSpPr>
        <p:sp>
          <p:nvSpPr>
            <p:cNvPr id="38" name="Rounded Rectangle 5">
              <a:extLst>
                <a:ext uri="{FF2B5EF4-FFF2-40B4-BE49-F238E27FC236}">
                  <a16:creationId xmlns:a16="http://schemas.microsoft.com/office/drawing/2014/main" id="{99D562EF-96AD-94C9-ADE6-17AFEC7580BE}"/>
                </a:ext>
              </a:extLst>
            </p:cNvPr>
            <p:cNvSpPr/>
            <p:nvPr/>
          </p:nvSpPr>
          <p:spPr>
            <a:xfrm rot="18900000">
              <a:off x="1254151" y="2410652"/>
              <a:ext cx="1440160" cy="1440160"/>
            </a:xfrm>
            <a:prstGeom prst="roundRect">
              <a:avLst>
                <a:gd name="adj" fmla="val 10715"/>
              </a:avLst>
            </a:prstGeom>
            <a:noFill/>
            <a:ln w="63500">
              <a:solidFill>
                <a:srgbClr val="EA1C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nvGrpSpPr>
            <p:cNvPr id="39" name="Group 8">
              <a:extLst>
                <a:ext uri="{FF2B5EF4-FFF2-40B4-BE49-F238E27FC236}">
                  <a16:creationId xmlns:a16="http://schemas.microsoft.com/office/drawing/2014/main" id="{FE311A9C-EA4D-345B-34F0-E0702EA9B74F}"/>
                </a:ext>
              </a:extLst>
            </p:cNvPr>
            <p:cNvGrpSpPr/>
            <p:nvPr/>
          </p:nvGrpSpPr>
          <p:grpSpPr>
            <a:xfrm>
              <a:off x="739860" y="2914708"/>
              <a:ext cx="432048" cy="432048"/>
              <a:chOff x="673332" y="2503130"/>
              <a:chExt cx="432048" cy="432048"/>
            </a:xfrm>
          </p:grpSpPr>
          <p:sp>
            <p:nvSpPr>
              <p:cNvPr id="49" name="Rectangle 6">
                <a:extLst>
                  <a:ext uri="{FF2B5EF4-FFF2-40B4-BE49-F238E27FC236}">
                    <a16:creationId xmlns:a16="http://schemas.microsoft.com/office/drawing/2014/main" id="{37276D08-9E7C-82DD-A5D3-DF9F5C0293B1}"/>
                  </a:ext>
                </a:extLst>
              </p:cNvPr>
              <p:cNvSpPr/>
              <p:nvPr/>
            </p:nvSpPr>
            <p:spPr>
              <a:xfrm rot="18900000">
                <a:off x="673332" y="2503130"/>
                <a:ext cx="432048" cy="432048"/>
              </a:xfrm>
              <a:prstGeom prst="rect">
                <a:avLst/>
              </a:prstGeom>
              <a:solidFill>
                <a:srgbClr val="EA1C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0" name="TextBox 6">
                <a:extLst>
                  <a:ext uri="{FF2B5EF4-FFF2-40B4-BE49-F238E27FC236}">
                    <a16:creationId xmlns:a16="http://schemas.microsoft.com/office/drawing/2014/main" id="{6373757C-9645-B8AC-6B3A-FA9328947EA2}"/>
                  </a:ext>
                </a:extLst>
              </p:cNvPr>
              <p:cNvSpPr txBox="1"/>
              <p:nvPr/>
            </p:nvSpPr>
            <p:spPr>
              <a:xfrm>
                <a:off x="678361" y="2559979"/>
                <a:ext cx="421990" cy="299300"/>
              </a:xfrm>
              <a:prstGeom prst="rect">
                <a:avLst/>
              </a:prstGeom>
              <a:noFill/>
              <a:ln>
                <a:noFill/>
              </a:ln>
            </p:spPr>
            <p:txBody>
              <a:bodyPr wrap="square" rtlCol="0" anchor="ctr">
                <a:spAutoFit/>
              </a:bodyPr>
              <a:lstStyle/>
              <a:p>
                <a:pPr algn="ctr"/>
                <a:r>
                  <a:rPr lang="en-US" altLang="ko-KR" sz="1600" b="1" dirty="0">
                    <a:solidFill>
                      <a:schemeClr val="bg1"/>
                    </a:solidFill>
                    <a:latin typeface="Calibri" pitchFamily="34" charset="0"/>
                    <a:cs typeface="Calibri" pitchFamily="34" charset="0"/>
                  </a:rPr>
                  <a:t>01</a:t>
                </a:r>
                <a:endParaRPr lang="ko-KR" altLang="en-US" sz="1600" b="1" dirty="0">
                  <a:solidFill>
                    <a:schemeClr val="bg1"/>
                  </a:solidFill>
                  <a:latin typeface="Calibri" pitchFamily="34" charset="0"/>
                  <a:cs typeface="Calibri" pitchFamily="34" charset="0"/>
                </a:endParaRPr>
              </a:p>
            </p:txBody>
          </p:sp>
        </p:grpSp>
      </p:grpSp>
      <p:grpSp>
        <p:nvGrpSpPr>
          <p:cNvPr id="51" name="Group 29">
            <a:extLst>
              <a:ext uri="{FF2B5EF4-FFF2-40B4-BE49-F238E27FC236}">
                <a16:creationId xmlns:a16="http://schemas.microsoft.com/office/drawing/2014/main" id="{F1B28561-98E1-DCFF-238A-13CF4DB484E8}"/>
              </a:ext>
            </a:extLst>
          </p:cNvPr>
          <p:cNvGrpSpPr/>
          <p:nvPr/>
        </p:nvGrpSpPr>
        <p:grpSpPr>
          <a:xfrm>
            <a:off x="3184410" y="3473131"/>
            <a:ext cx="2210783" cy="1629041"/>
            <a:chOff x="2046240" y="3706797"/>
            <a:chExt cx="1954451" cy="1440160"/>
          </a:xfrm>
        </p:grpSpPr>
        <p:sp>
          <p:nvSpPr>
            <p:cNvPr id="52" name="Rounded Rectangle 9">
              <a:extLst>
                <a:ext uri="{FF2B5EF4-FFF2-40B4-BE49-F238E27FC236}">
                  <a16:creationId xmlns:a16="http://schemas.microsoft.com/office/drawing/2014/main" id="{2F1F4DF9-798B-276D-DCD4-EDFBFAA6A336}"/>
                </a:ext>
              </a:extLst>
            </p:cNvPr>
            <p:cNvSpPr/>
            <p:nvPr/>
          </p:nvSpPr>
          <p:spPr>
            <a:xfrm rot="18900000">
              <a:off x="2560531" y="3706797"/>
              <a:ext cx="1440160" cy="1440160"/>
            </a:xfrm>
            <a:prstGeom prst="roundRect">
              <a:avLst>
                <a:gd name="adj" fmla="val 10715"/>
              </a:avLst>
            </a:prstGeom>
            <a:noFill/>
            <a:ln w="63500">
              <a:solidFill>
                <a:srgbClr val="EA1C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nvGrpSpPr>
            <p:cNvPr id="53" name="Group 10">
              <a:extLst>
                <a:ext uri="{FF2B5EF4-FFF2-40B4-BE49-F238E27FC236}">
                  <a16:creationId xmlns:a16="http://schemas.microsoft.com/office/drawing/2014/main" id="{D63407A8-9CD2-B610-ADAA-A6DF5D8743ED}"/>
                </a:ext>
              </a:extLst>
            </p:cNvPr>
            <p:cNvGrpSpPr/>
            <p:nvPr/>
          </p:nvGrpSpPr>
          <p:grpSpPr>
            <a:xfrm>
              <a:off x="2046240" y="4210853"/>
              <a:ext cx="432048" cy="432048"/>
              <a:chOff x="673332" y="2503130"/>
              <a:chExt cx="432048" cy="432048"/>
            </a:xfrm>
          </p:grpSpPr>
          <p:sp>
            <p:nvSpPr>
              <p:cNvPr id="54" name="Rectangle 11">
                <a:extLst>
                  <a:ext uri="{FF2B5EF4-FFF2-40B4-BE49-F238E27FC236}">
                    <a16:creationId xmlns:a16="http://schemas.microsoft.com/office/drawing/2014/main" id="{BA93551B-1537-55BB-07A5-7DCC54143713}"/>
                  </a:ext>
                </a:extLst>
              </p:cNvPr>
              <p:cNvSpPr/>
              <p:nvPr/>
            </p:nvSpPr>
            <p:spPr>
              <a:xfrm rot="18900000">
                <a:off x="673332" y="2503130"/>
                <a:ext cx="432048" cy="432048"/>
              </a:xfrm>
              <a:prstGeom prst="rect">
                <a:avLst/>
              </a:prstGeom>
              <a:solidFill>
                <a:srgbClr val="EA1C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55" name="TextBox 11">
                <a:extLst>
                  <a:ext uri="{FF2B5EF4-FFF2-40B4-BE49-F238E27FC236}">
                    <a16:creationId xmlns:a16="http://schemas.microsoft.com/office/drawing/2014/main" id="{D142F000-451A-AC2F-11E7-379472C88DBD}"/>
                  </a:ext>
                </a:extLst>
              </p:cNvPr>
              <p:cNvSpPr txBox="1"/>
              <p:nvPr/>
            </p:nvSpPr>
            <p:spPr>
              <a:xfrm>
                <a:off x="678361" y="2559979"/>
                <a:ext cx="421990" cy="299300"/>
              </a:xfrm>
              <a:prstGeom prst="rect">
                <a:avLst/>
              </a:prstGeom>
              <a:noFill/>
              <a:ln>
                <a:noFill/>
              </a:ln>
            </p:spPr>
            <p:txBody>
              <a:bodyPr wrap="square" rtlCol="0" anchor="ctr">
                <a:spAutoFit/>
              </a:bodyPr>
              <a:lstStyle/>
              <a:p>
                <a:pPr algn="ctr"/>
                <a:r>
                  <a:rPr lang="en-US" altLang="ko-KR" sz="1600" b="1" dirty="0">
                    <a:solidFill>
                      <a:schemeClr val="bg1"/>
                    </a:solidFill>
                    <a:latin typeface="Calibri" pitchFamily="34" charset="0"/>
                    <a:cs typeface="Calibri" pitchFamily="34" charset="0"/>
                  </a:rPr>
                  <a:t>02</a:t>
                </a:r>
                <a:endParaRPr lang="ko-KR" altLang="en-US" sz="1600" b="1" dirty="0">
                  <a:solidFill>
                    <a:schemeClr val="bg1"/>
                  </a:solidFill>
                  <a:latin typeface="Calibri" pitchFamily="34" charset="0"/>
                  <a:cs typeface="Calibri" pitchFamily="34" charset="0"/>
                </a:endParaRPr>
              </a:p>
            </p:txBody>
          </p:sp>
        </p:grpSp>
      </p:grpSp>
      <p:grpSp>
        <p:nvGrpSpPr>
          <p:cNvPr id="56" name="Group 26">
            <a:extLst>
              <a:ext uri="{FF2B5EF4-FFF2-40B4-BE49-F238E27FC236}">
                <a16:creationId xmlns:a16="http://schemas.microsoft.com/office/drawing/2014/main" id="{D9D65B32-D0D9-D606-0B3A-BD57CB162B19}"/>
              </a:ext>
            </a:extLst>
          </p:cNvPr>
          <p:cNvGrpSpPr/>
          <p:nvPr/>
        </p:nvGrpSpPr>
        <p:grpSpPr>
          <a:xfrm>
            <a:off x="5094461" y="2047829"/>
            <a:ext cx="2210783" cy="1629041"/>
            <a:chOff x="3352620" y="2401127"/>
            <a:chExt cx="1954451" cy="1440160"/>
          </a:xfrm>
          <a:effectLst>
            <a:outerShdw blurRad="63500" sx="102000" sy="102000" algn="ctr" rotWithShape="0">
              <a:prstClr val="black">
                <a:alpha val="40000"/>
              </a:prstClr>
            </a:outerShdw>
          </a:effectLst>
        </p:grpSpPr>
        <p:sp>
          <p:nvSpPr>
            <p:cNvPr id="57" name="Rounded Rectangle 13">
              <a:extLst>
                <a:ext uri="{FF2B5EF4-FFF2-40B4-BE49-F238E27FC236}">
                  <a16:creationId xmlns:a16="http://schemas.microsoft.com/office/drawing/2014/main" id="{C658FAD0-9628-26DF-76E2-602DC3DC48E6}"/>
                </a:ext>
              </a:extLst>
            </p:cNvPr>
            <p:cNvSpPr/>
            <p:nvPr/>
          </p:nvSpPr>
          <p:spPr>
            <a:xfrm rot="18900000">
              <a:off x="3866911" y="2401127"/>
              <a:ext cx="1440160" cy="1440160"/>
            </a:xfrm>
            <a:prstGeom prst="roundRect">
              <a:avLst>
                <a:gd name="adj" fmla="val 10715"/>
              </a:avLst>
            </a:prstGeom>
            <a:noFill/>
            <a:ln w="635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nvGrpSpPr>
            <p:cNvPr id="58" name="Group 14">
              <a:extLst>
                <a:ext uri="{FF2B5EF4-FFF2-40B4-BE49-F238E27FC236}">
                  <a16:creationId xmlns:a16="http://schemas.microsoft.com/office/drawing/2014/main" id="{1D862006-66AB-0A6A-D56E-71FC8D819399}"/>
                </a:ext>
              </a:extLst>
            </p:cNvPr>
            <p:cNvGrpSpPr/>
            <p:nvPr/>
          </p:nvGrpSpPr>
          <p:grpSpPr>
            <a:xfrm>
              <a:off x="3352620" y="2905183"/>
              <a:ext cx="432048" cy="432048"/>
              <a:chOff x="673332" y="2503130"/>
              <a:chExt cx="432048" cy="432048"/>
            </a:xfrm>
          </p:grpSpPr>
          <p:sp>
            <p:nvSpPr>
              <p:cNvPr id="59" name="Rectangle 15">
                <a:extLst>
                  <a:ext uri="{FF2B5EF4-FFF2-40B4-BE49-F238E27FC236}">
                    <a16:creationId xmlns:a16="http://schemas.microsoft.com/office/drawing/2014/main" id="{A1A51D4F-13CC-1665-3A86-0DFD3338AB5C}"/>
                  </a:ext>
                </a:extLst>
              </p:cNvPr>
              <p:cNvSpPr/>
              <p:nvPr/>
            </p:nvSpPr>
            <p:spPr>
              <a:xfrm rot="18900000">
                <a:off x="673332" y="2503130"/>
                <a:ext cx="432048" cy="432048"/>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0" name="TextBox 16">
                <a:extLst>
                  <a:ext uri="{FF2B5EF4-FFF2-40B4-BE49-F238E27FC236}">
                    <a16:creationId xmlns:a16="http://schemas.microsoft.com/office/drawing/2014/main" id="{C3D25EC9-EFE7-A85C-EFFC-A9210AECE059}"/>
                  </a:ext>
                </a:extLst>
              </p:cNvPr>
              <p:cNvSpPr txBox="1"/>
              <p:nvPr/>
            </p:nvSpPr>
            <p:spPr>
              <a:xfrm>
                <a:off x="678361" y="2559979"/>
                <a:ext cx="421990" cy="299300"/>
              </a:xfrm>
              <a:prstGeom prst="rect">
                <a:avLst/>
              </a:prstGeom>
              <a:noFill/>
              <a:ln>
                <a:noFill/>
              </a:ln>
              <a:effectLst/>
            </p:spPr>
            <p:txBody>
              <a:bodyPr wrap="square" rtlCol="0" anchor="ctr">
                <a:spAutoFit/>
              </a:bodyPr>
              <a:lstStyle/>
              <a:p>
                <a:pPr algn="ctr"/>
                <a:r>
                  <a:rPr lang="en-US" altLang="ko-KR" sz="1600" b="1" dirty="0">
                    <a:solidFill>
                      <a:srgbClr val="C00000"/>
                    </a:solidFill>
                    <a:latin typeface="Calibri" pitchFamily="34" charset="0"/>
                    <a:cs typeface="Calibri" pitchFamily="34" charset="0"/>
                  </a:rPr>
                  <a:t>03</a:t>
                </a:r>
                <a:endParaRPr lang="ko-KR" altLang="en-US" sz="1600" b="1" dirty="0">
                  <a:solidFill>
                    <a:srgbClr val="C00000"/>
                  </a:solidFill>
                  <a:latin typeface="Calibri" pitchFamily="34" charset="0"/>
                  <a:cs typeface="Calibri" pitchFamily="34" charset="0"/>
                </a:endParaRPr>
              </a:p>
            </p:txBody>
          </p:sp>
        </p:grpSp>
      </p:grpSp>
      <p:grpSp>
        <p:nvGrpSpPr>
          <p:cNvPr id="61" name="Group 28">
            <a:extLst>
              <a:ext uri="{FF2B5EF4-FFF2-40B4-BE49-F238E27FC236}">
                <a16:creationId xmlns:a16="http://schemas.microsoft.com/office/drawing/2014/main" id="{3628B0EE-F386-06E9-46B1-5479ACEE5180}"/>
              </a:ext>
            </a:extLst>
          </p:cNvPr>
          <p:cNvGrpSpPr/>
          <p:nvPr/>
        </p:nvGrpSpPr>
        <p:grpSpPr>
          <a:xfrm>
            <a:off x="7004512" y="3473131"/>
            <a:ext cx="2210783" cy="1629041"/>
            <a:chOff x="4660581" y="3691532"/>
            <a:chExt cx="1954451" cy="1440160"/>
          </a:xfrm>
        </p:grpSpPr>
        <p:sp>
          <p:nvSpPr>
            <p:cNvPr id="62" name="Rounded Rectangle 17">
              <a:extLst>
                <a:ext uri="{FF2B5EF4-FFF2-40B4-BE49-F238E27FC236}">
                  <a16:creationId xmlns:a16="http://schemas.microsoft.com/office/drawing/2014/main" id="{C05BD516-39C9-FCC3-CF52-F35D3503209F}"/>
                </a:ext>
              </a:extLst>
            </p:cNvPr>
            <p:cNvSpPr/>
            <p:nvPr/>
          </p:nvSpPr>
          <p:spPr>
            <a:xfrm rot="18900000">
              <a:off x="5174872" y="3691532"/>
              <a:ext cx="1440160" cy="1440160"/>
            </a:xfrm>
            <a:prstGeom prst="roundRect">
              <a:avLst>
                <a:gd name="adj" fmla="val 10715"/>
              </a:avLst>
            </a:prstGeom>
            <a:noFill/>
            <a:ln w="63500">
              <a:solidFill>
                <a:srgbClr val="2A7F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63" name="Group 18">
              <a:extLst>
                <a:ext uri="{FF2B5EF4-FFF2-40B4-BE49-F238E27FC236}">
                  <a16:creationId xmlns:a16="http://schemas.microsoft.com/office/drawing/2014/main" id="{9D40FC4F-D021-5682-8DFF-3A69173F390D}"/>
                </a:ext>
              </a:extLst>
            </p:cNvPr>
            <p:cNvGrpSpPr/>
            <p:nvPr/>
          </p:nvGrpSpPr>
          <p:grpSpPr>
            <a:xfrm>
              <a:off x="4660581" y="4195588"/>
              <a:ext cx="432048" cy="432048"/>
              <a:chOff x="673332" y="2503130"/>
              <a:chExt cx="432048" cy="432048"/>
            </a:xfrm>
          </p:grpSpPr>
          <p:sp>
            <p:nvSpPr>
              <p:cNvPr id="64" name="Rectangle 19">
                <a:extLst>
                  <a:ext uri="{FF2B5EF4-FFF2-40B4-BE49-F238E27FC236}">
                    <a16:creationId xmlns:a16="http://schemas.microsoft.com/office/drawing/2014/main" id="{C66BB6DF-53A5-6D51-85D8-E1F37D6B18DC}"/>
                  </a:ext>
                </a:extLst>
              </p:cNvPr>
              <p:cNvSpPr/>
              <p:nvPr/>
            </p:nvSpPr>
            <p:spPr>
              <a:xfrm rot="18900000">
                <a:off x="673332" y="2503130"/>
                <a:ext cx="432048" cy="432048"/>
              </a:xfrm>
              <a:prstGeom prst="rect">
                <a:avLst/>
              </a:prstGeom>
              <a:solidFill>
                <a:srgbClr val="2A7F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65" name="TextBox 21">
                <a:extLst>
                  <a:ext uri="{FF2B5EF4-FFF2-40B4-BE49-F238E27FC236}">
                    <a16:creationId xmlns:a16="http://schemas.microsoft.com/office/drawing/2014/main" id="{CA4E35CC-D0AB-4179-FBEC-A7B408F436AB}"/>
                  </a:ext>
                </a:extLst>
              </p:cNvPr>
              <p:cNvSpPr txBox="1"/>
              <p:nvPr/>
            </p:nvSpPr>
            <p:spPr>
              <a:xfrm>
                <a:off x="678361" y="2559979"/>
                <a:ext cx="421990" cy="299300"/>
              </a:xfrm>
              <a:prstGeom prst="rect">
                <a:avLst/>
              </a:prstGeom>
              <a:noFill/>
              <a:ln>
                <a:noFill/>
              </a:ln>
            </p:spPr>
            <p:txBody>
              <a:bodyPr wrap="square" rtlCol="0" anchor="ctr">
                <a:spAutoFit/>
              </a:bodyPr>
              <a:lstStyle/>
              <a:p>
                <a:pPr algn="ctr"/>
                <a:r>
                  <a:rPr lang="en-US" altLang="ko-KR" sz="1600" b="1" dirty="0">
                    <a:solidFill>
                      <a:schemeClr val="bg1"/>
                    </a:solidFill>
                    <a:latin typeface="Calibri" pitchFamily="34" charset="0"/>
                    <a:cs typeface="Calibri" pitchFamily="34" charset="0"/>
                  </a:rPr>
                  <a:t>04</a:t>
                </a:r>
                <a:endParaRPr lang="ko-KR" altLang="en-US" sz="1600" b="1" dirty="0">
                  <a:solidFill>
                    <a:schemeClr val="bg1"/>
                  </a:solidFill>
                  <a:latin typeface="Calibri" pitchFamily="34" charset="0"/>
                  <a:cs typeface="Calibri" pitchFamily="34" charset="0"/>
                </a:endParaRPr>
              </a:p>
            </p:txBody>
          </p:sp>
        </p:grpSp>
      </p:grpSp>
      <p:grpSp>
        <p:nvGrpSpPr>
          <p:cNvPr id="66" name="Group 27">
            <a:extLst>
              <a:ext uri="{FF2B5EF4-FFF2-40B4-BE49-F238E27FC236}">
                <a16:creationId xmlns:a16="http://schemas.microsoft.com/office/drawing/2014/main" id="{21AD9305-AF04-4F36-648B-61D9AE9DD9A2}"/>
              </a:ext>
            </a:extLst>
          </p:cNvPr>
          <p:cNvGrpSpPr/>
          <p:nvPr/>
        </p:nvGrpSpPr>
        <p:grpSpPr>
          <a:xfrm>
            <a:off x="8914564" y="2047829"/>
            <a:ext cx="2210783" cy="1629041"/>
            <a:chOff x="5919682" y="2391602"/>
            <a:chExt cx="1954451" cy="1440160"/>
          </a:xfrm>
        </p:grpSpPr>
        <p:sp>
          <p:nvSpPr>
            <p:cNvPr id="67" name="Rounded Rectangle 21">
              <a:extLst>
                <a:ext uri="{FF2B5EF4-FFF2-40B4-BE49-F238E27FC236}">
                  <a16:creationId xmlns:a16="http://schemas.microsoft.com/office/drawing/2014/main" id="{114F5804-46D0-9534-7BAB-B2A999A9856F}"/>
                </a:ext>
              </a:extLst>
            </p:cNvPr>
            <p:cNvSpPr/>
            <p:nvPr/>
          </p:nvSpPr>
          <p:spPr>
            <a:xfrm rot="18900000">
              <a:off x="6433973" y="2391602"/>
              <a:ext cx="1440160" cy="1440160"/>
            </a:xfrm>
            <a:prstGeom prst="roundRect">
              <a:avLst>
                <a:gd name="adj" fmla="val 10715"/>
              </a:avLst>
            </a:prstGeom>
            <a:noFill/>
            <a:ln w="63500">
              <a:solidFill>
                <a:srgbClr val="2A7F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68" name="Group 22">
              <a:extLst>
                <a:ext uri="{FF2B5EF4-FFF2-40B4-BE49-F238E27FC236}">
                  <a16:creationId xmlns:a16="http://schemas.microsoft.com/office/drawing/2014/main" id="{0929CD4F-5A3E-86E1-5483-BE984E3B662B}"/>
                </a:ext>
              </a:extLst>
            </p:cNvPr>
            <p:cNvGrpSpPr/>
            <p:nvPr/>
          </p:nvGrpSpPr>
          <p:grpSpPr>
            <a:xfrm>
              <a:off x="5919682" y="2895658"/>
              <a:ext cx="432048" cy="432048"/>
              <a:chOff x="673332" y="2503130"/>
              <a:chExt cx="432048" cy="432048"/>
            </a:xfrm>
          </p:grpSpPr>
          <p:sp>
            <p:nvSpPr>
              <p:cNvPr id="69" name="Rectangle 23">
                <a:extLst>
                  <a:ext uri="{FF2B5EF4-FFF2-40B4-BE49-F238E27FC236}">
                    <a16:creationId xmlns:a16="http://schemas.microsoft.com/office/drawing/2014/main" id="{FBC11D9E-07F1-9C75-B757-87195FBFAD25}"/>
                  </a:ext>
                </a:extLst>
              </p:cNvPr>
              <p:cNvSpPr/>
              <p:nvPr/>
            </p:nvSpPr>
            <p:spPr>
              <a:xfrm rot="18900000">
                <a:off x="673332" y="2503130"/>
                <a:ext cx="432048" cy="432048"/>
              </a:xfrm>
              <a:prstGeom prst="rect">
                <a:avLst/>
              </a:prstGeom>
              <a:solidFill>
                <a:srgbClr val="2A7F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0" name="TextBox 26">
                <a:extLst>
                  <a:ext uri="{FF2B5EF4-FFF2-40B4-BE49-F238E27FC236}">
                    <a16:creationId xmlns:a16="http://schemas.microsoft.com/office/drawing/2014/main" id="{59D6D55A-8CD1-4D54-181B-0DF491705320}"/>
                  </a:ext>
                </a:extLst>
              </p:cNvPr>
              <p:cNvSpPr txBox="1"/>
              <p:nvPr/>
            </p:nvSpPr>
            <p:spPr>
              <a:xfrm>
                <a:off x="678361" y="2559979"/>
                <a:ext cx="421990" cy="299300"/>
              </a:xfrm>
              <a:prstGeom prst="rect">
                <a:avLst/>
              </a:prstGeom>
              <a:noFill/>
              <a:ln>
                <a:noFill/>
              </a:ln>
            </p:spPr>
            <p:txBody>
              <a:bodyPr wrap="square" rtlCol="0" anchor="ctr">
                <a:spAutoFit/>
              </a:bodyPr>
              <a:lstStyle/>
              <a:p>
                <a:pPr algn="ctr"/>
                <a:r>
                  <a:rPr lang="en-US" altLang="ko-KR" sz="1600" b="1" dirty="0">
                    <a:solidFill>
                      <a:schemeClr val="bg1"/>
                    </a:solidFill>
                    <a:latin typeface="Calibri" pitchFamily="34" charset="0"/>
                    <a:cs typeface="Calibri" pitchFamily="34" charset="0"/>
                  </a:rPr>
                  <a:t>05</a:t>
                </a:r>
                <a:endParaRPr lang="ko-KR" altLang="en-US" sz="1600" b="1" dirty="0">
                  <a:solidFill>
                    <a:schemeClr val="bg1"/>
                  </a:solidFill>
                  <a:latin typeface="Calibri" pitchFamily="34" charset="0"/>
                  <a:cs typeface="Calibri" pitchFamily="34" charset="0"/>
                </a:endParaRPr>
              </a:p>
            </p:txBody>
          </p:sp>
        </p:grpSp>
      </p:grpSp>
      <p:sp>
        <p:nvSpPr>
          <p:cNvPr id="71" name="TextBox 27">
            <a:extLst>
              <a:ext uri="{FF2B5EF4-FFF2-40B4-BE49-F238E27FC236}">
                <a16:creationId xmlns:a16="http://schemas.microsoft.com/office/drawing/2014/main" id="{98590F9E-6DB1-B0C6-11AB-22C4335065A9}"/>
              </a:ext>
            </a:extLst>
          </p:cNvPr>
          <p:cNvSpPr txBox="1"/>
          <p:nvPr/>
        </p:nvSpPr>
        <p:spPr>
          <a:xfrm>
            <a:off x="1926340" y="2869886"/>
            <a:ext cx="1494695" cy="461665"/>
          </a:xfrm>
          <a:prstGeom prst="rect">
            <a:avLst/>
          </a:prstGeom>
          <a:noFill/>
        </p:spPr>
        <p:txBody>
          <a:bodyPr wrap="square" rtlCol="0">
            <a:spAutoFit/>
          </a:bodyPr>
          <a:lstStyle/>
          <a:p>
            <a:pPr algn="ctr"/>
            <a:r>
              <a:rPr lang="en-US" altLang="ko-KR" sz="1200" b="1" dirty="0">
                <a:solidFill>
                  <a:schemeClr val="tx1">
                    <a:lumMod val="65000"/>
                    <a:lumOff val="35000"/>
                  </a:schemeClr>
                </a:solidFill>
                <a:cs typeface="Arial" pitchFamily="34" charset="0"/>
              </a:rPr>
              <a:t>Your </a:t>
            </a:r>
          </a:p>
          <a:p>
            <a:pPr algn="ctr"/>
            <a:r>
              <a:rPr lang="en-US" altLang="ko-KR" sz="1200" b="1" dirty="0">
                <a:solidFill>
                  <a:schemeClr val="tx1">
                    <a:lumMod val="65000"/>
                    <a:lumOff val="35000"/>
                  </a:schemeClr>
                </a:solidFill>
                <a:cs typeface="Arial" pitchFamily="34" charset="0"/>
              </a:rPr>
              <a:t>Contents  Here</a:t>
            </a:r>
            <a:endParaRPr lang="ko-KR" altLang="en-US" sz="1200" b="1" dirty="0">
              <a:solidFill>
                <a:schemeClr val="tx1">
                  <a:lumMod val="65000"/>
                  <a:lumOff val="35000"/>
                </a:schemeClr>
              </a:solidFill>
              <a:cs typeface="Arial" pitchFamily="34" charset="0"/>
            </a:endParaRPr>
          </a:p>
        </p:txBody>
      </p:sp>
      <p:sp>
        <p:nvSpPr>
          <p:cNvPr id="72" name="TextBox 28">
            <a:extLst>
              <a:ext uri="{FF2B5EF4-FFF2-40B4-BE49-F238E27FC236}">
                <a16:creationId xmlns:a16="http://schemas.microsoft.com/office/drawing/2014/main" id="{65BF94E5-CFFC-933F-F0B3-79237F8851FC}"/>
              </a:ext>
            </a:extLst>
          </p:cNvPr>
          <p:cNvSpPr txBox="1"/>
          <p:nvPr/>
        </p:nvSpPr>
        <p:spPr>
          <a:xfrm>
            <a:off x="5771917" y="2869886"/>
            <a:ext cx="1494695" cy="461665"/>
          </a:xfrm>
          <a:prstGeom prst="rect">
            <a:avLst/>
          </a:prstGeom>
          <a:noFill/>
        </p:spPr>
        <p:txBody>
          <a:bodyPr wrap="square" rtlCol="0">
            <a:spAutoFit/>
          </a:bodyPr>
          <a:lstStyle/>
          <a:p>
            <a:pPr algn="ctr"/>
            <a:r>
              <a:rPr lang="en-US" altLang="ko-KR" sz="1200" b="1" dirty="0">
                <a:solidFill>
                  <a:schemeClr val="tx1">
                    <a:lumMod val="65000"/>
                    <a:lumOff val="35000"/>
                  </a:schemeClr>
                </a:solidFill>
                <a:cs typeface="Arial" pitchFamily="34" charset="0"/>
              </a:rPr>
              <a:t>Your </a:t>
            </a:r>
          </a:p>
          <a:p>
            <a:pPr algn="ctr"/>
            <a:r>
              <a:rPr lang="en-US" altLang="ko-KR" sz="1200" b="1" dirty="0">
                <a:solidFill>
                  <a:schemeClr val="tx1">
                    <a:lumMod val="65000"/>
                    <a:lumOff val="35000"/>
                  </a:schemeClr>
                </a:solidFill>
                <a:cs typeface="Arial" pitchFamily="34" charset="0"/>
              </a:rPr>
              <a:t>Contents  Here</a:t>
            </a:r>
            <a:endParaRPr lang="en-US" altLang="ko-KR" sz="1200" dirty="0">
              <a:solidFill>
                <a:schemeClr val="tx1">
                  <a:lumMod val="65000"/>
                  <a:lumOff val="35000"/>
                </a:schemeClr>
              </a:solidFill>
            </a:endParaRPr>
          </a:p>
        </p:txBody>
      </p:sp>
      <p:sp>
        <p:nvSpPr>
          <p:cNvPr id="73" name="TextBox 29">
            <a:extLst>
              <a:ext uri="{FF2B5EF4-FFF2-40B4-BE49-F238E27FC236}">
                <a16:creationId xmlns:a16="http://schemas.microsoft.com/office/drawing/2014/main" id="{6C85D94F-98E6-AE86-0342-51D7D8DC3B49}"/>
              </a:ext>
            </a:extLst>
          </p:cNvPr>
          <p:cNvSpPr txBox="1"/>
          <p:nvPr/>
        </p:nvSpPr>
        <p:spPr>
          <a:xfrm>
            <a:off x="9587677" y="2869886"/>
            <a:ext cx="1494695" cy="461665"/>
          </a:xfrm>
          <a:prstGeom prst="rect">
            <a:avLst/>
          </a:prstGeom>
          <a:noFill/>
        </p:spPr>
        <p:txBody>
          <a:bodyPr wrap="square" rtlCol="0">
            <a:spAutoFit/>
          </a:bodyPr>
          <a:lstStyle/>
          <a:p>
            <a:pPr algn="ctr"/>
            <a:r>
              <a:rPr lang="en-US" altLang="ko-KR" sz="1200" b="1" dirty="0">
                <a:solidFill>
                  <a:schemeClr val="tx1">
                    <a:lumMod val="65000"/>
                    <a:lumOff val="35000"/>
                  </a:schemeClr>
                </a:solidFill>
                <a:cs typeface="Arial" pitchFamily="34" charset="0"/>
              </a:rPr>
              <a:t>Your </a:t>
            </a:r>
          </a:p>
          <a:p>
            <a:pPr algn="ctr"/>
            <a:r>
              <a:rPr lang="en-US" altLang="ko-KR" sz="1200" b="1" dirty="0">
                <a:solidFill>
                  <a:schemeClr val="tx1">
                    <a:lumMod val="65000"/>
                    <a:lumOff val="35000"/>
                  </a:schemeClr>
                </a:solidFill>
                <a:cs typeface="Arial" pitchFamily="34" charset="0"/>
              </a:rPr>
              <a:t>Contents  Here</a:t>
            </a:r>
            <a:endParaRPr lang="en-US" altLang="ko-KR" sz="1200" dirty="0">
              <a:solidFill>
                <a:schemeClr val="tx1">
                  <a:lumMod val="65000"/>
                  <a:lumOff val="35000"/>
                </a:schemeClr>
              </a:solidFill>
            </a:endParaRPr>
          </a:p>
        </p:txBody>
      </p:sp>
      <p:sp>
        <p:nvSpPr>
          <p:cNvPr id="74" name="TextBox 30">
            <a:extLst>
              <a:ext uri="{FF2B5EF4-FFF2-40B4-BE49-F238E27FC236}">
                <a16:creationId xmlns:a16="http://schemas.microsoft.com/office/drawing/2014/main" id="{D12F4797-A5BC-F9F5-FC4D-21853928898E}"/>
              </a:ext>
            </a:extLst>
          </p:cNvPr>
          <p:cNvSpPr txBox="1"/>
          <p:nvPr/>
        </p:nvSpPr>
        <p:spPr>
          <a:xfrm>
            <a:off x="3832647" y="4325318"/>
            <a:ext cx="1494695" cy="461665"/>
          </a:xfrm>
          <a:prstGeom prst="rect">
            <a:avLst/>
          </a:prstGeom>
          <a:noFill/>
        </p:spPr>
        <p:txBody>
          <a:bodyPr wrap="square" rtlCol="0">
            <a:spAutoFit/>
          </a:bodyPr>
          <a:lstStyle/>
          <a:p>
            <a:pPr algn="ctr"/>
            <a:r>
              <a:rPr lang="en-US" altLang="ko-KR" sz="1200" b="1" dirty="0">
                <a:solidFill>
                  <a:schemeClr val="tx1">
                    <a:lumMod val="65000"/>
                    <a:lumOff val="35000"/>
                  </a:schemeClr>
                </a:solidFill>
                <a:cs typeface="Arial" pitchFamily="34" charset="0"/>
              </a:rPr>
              <a:t>Your </a:t>
            </a:r>
          </a:p>
          <a:p>
            <a:pPr algn="ctr"/>
            <a:r>
              <a:rPr lang="en-US" altLang="ko-KR" sz="1200" b="1" dirty="0">
                <a:solidFill>
                  <a:schemeClr val="tx1">
                    <a:lumMod val="65000"/>
                    <a:lumOff val="35000"/>
                  </a:schemeClr>
                </a:solidFill>
                <a:cs typeface="Arial" pitchFamily="34" charset="0"/>
              </a:rPr>
              <a:t>Contents  Here</a:t>
            </a:r>
            <a:endParaRPr lang="en-US" altLang="ko-KR" sz="1200" dirty="0">
              <a:solidFill>
                <a:schemeClr val="tx1">
                  <a:lumMod val="65000"/>
                  <a:lumOff val="35000"/>
                </a:schemeClr>
              </a:solidFill>
            </a:endParaRPr>
          </a:p>
        </p:txBody>
      </p:sp>
      <p:sp>
        <p:nvSpPr>
          <p:cNvPr id="75" name="TextBox 31">
            <a:extLst>
              <a:ext uri="{FF2B5EF4-FFF2-40B4-BE49-F238E27FC236}">
                <a16:creationId xmlns:a16="http://schemas.microsoft.com/office/drawing/2014/main" id="{E6B1DDB1-92F4-0EC9-2041-2847FE1DA9F5}"/>
              </a:ext>
            </a:extLst>
          </p:cNvPr>
          <p:cNvSpPr txBox="1"/>
          <p:nvPr/>
        </p:nvSpPr>
        <p:spPr>
          <a:xfrm>
            <a:off x="7668283" y="4325318"/>
            <a:ext cx="1494695" cy="461665"/>
          </a:xfrm>
          <a:prstGeom prst="rect">
            <a:avLst/>
          </a:prstGeom>
          <a:noFill/>
        </p:spPr>
        <p:txBody>
          <a:bodyPr wrap="square" rtlCol="0">
            <a:spAutoFit/>
          </a:bodyPr>
          <a:lstStyle/>
          <a:p>
            <a:pPr algn="ctr"/>
            <a:r>
              <a:rPr lang="en-US" altLang="ko-KR" sz="1200" b="1" dirty="0">
                <a:solidFill>
                  <a:schemeClr val="tx1">
                    <a:lumMod val="65000"/>
                    <a:lumOff val="35000"/>
                  </a:schemeClr>
                </a:solidFill>
                <a:cs typeface="Arial" pitchFamily="34" charset="0"/>
              </a:rPr>
              <a:t>Your </a:t>
            </a:r>
          </a:p>
          <a:p>
            <a:pPr algn="ctr"/>
            <a:r>
              <a:rPr lang="en-US" altLang="ko-KR" sz="1200" b="1" dirty="0">
                <a:solidFill>
                  <a:schemeClr val="tx1">
                    <a:lumMod val="65000"/>
                    <a:lumOff val="35000"/>
                  </a:schemeClr>
                </a:solidFill>
                <a:cs typeface="Arial" pitchFamily="34" charset="0"/>
              </a:rPr>
              <a:t>Contents  Here</a:t>
            </a:r>
            <a:endParaRPr lang="en-US" altLang="ko-KR" sz="1200" dirty="0">
              <a:solidFill>
                <a:schemeClr val="tx1">
                  <a:lumMod val="65000"/>
                  <a:lumOff val="35000"/>
                </a:schemeClr>
              </a:solidFill>
            </a:endParaRPr>
          </a:p>
        </p:txBody>
      </p:sp>
      <p:sp>
        <p:nvSpPr>
          <p:cNvPr id="76" name="TextBox 32">
            <a:extLst>
              <a:ext uri="{FF2B5EF4-FFF2-40B4-BE49-F238E27FC236}">
                <a16:creationId xmlns:a16="http://schemas.microsoft.com/office/drawing/2014/main" id="{E16A62EF-5D56-5F9B-E727-A89CD076916D}"/>
              </a:ext>
            </a:extLst>
          </p:cNvPr>
          <p:cNvSpPr txBox="1"/>
          <p:nvPr/>
        </p:nvSpPr>
        <p:spPr>
          <a:xfrm>
            <a:off x="4252863" y="5821145"/>
            <a:ext cx="7801380" cy="646331"/>
          </a:xfrm>
          <a:prstGeom prst="rect">
            <a:avLst/>
          </a:prstGeom>
          <a:noFill/>
        </p:spPr>
        <p:txBody>
          <a:bodyPr wrap="square" rtlCol="0">
            <a:spAutoFit/>
          </a:bodyPr>
          <a:lstStyle/>
          <a:p>
            <a:r>
              <a:rPr lang="en-US" altLang="ko-KR" sz="1200" dirty="0">
                <a:solidFill>
                  <a:schemeClr val="tx1">
                    <a:lumMod val="65000"/>
                    <a:lumOff val="35000"/>
                  </a:schemeClr>
                </a:solidFill>
              </a:rPr>
              <a:t>Example Text</a:t>
            </a:r>
          </a:p>
          <a:p>
            <a:r>
              <a:rPr lang="en-US" altLang="ko-KR" sz="1200" dirty="0">
                <a:solidFill>
                  <a:schemeClr val="tx1">
                    <a:lumMod val="65000"/>
                    <a:lumOff val="35000"/>
                  </a:schemeClr>
                </a:solidFill>
              </a:rPr>
              <a:t>Get a modern PowerPoint  Presentation that is beautifully designed. I hope and I believe that this Template will your Time, Money and Reputation.</a:t>
            </a:r>
            <a:endParaRPr lang="ko-KR" altLang="en-US" sz="1200" dirty="0">
              <a:solidFill>
                <a:schemeClr val="tx1">
                  <a:lumMod val="65000"/>
                  <a:lumOff val="35000"/>
                </a:schemeClr>
              </a:solidFill>
            </a:endParaRPr>
          </a:p>
        </p:txBody>
      </p:sp>
      <p:sp>
        <p:nvSpPr>
          <p:cNvPr id="77" name="Rectangle 23">
            <a:extLst>
              <a:ext uri="{FF2B5EF4-FFF2-40B4-BE49-F238E27FC236}">
                <a16:creationId xmlns:a16="http://schemas.microsoft.com/office/drawing/2014/main" id="{373B8D8F-69F1-D77F-5A0D-4CD8022D9C41}"/>
              </a:ext>
            </a:extLst>
          </p:cNvPr>
          <p:cNvSpPr/>
          <p:nvPr/>
        </p:nvSpPr>
        <p:spPr>
          <a:xfrm>
            <a:off x="2429070" y="2387833"/>
            <a:ext cx="476152" cy="280084"/>
          </a:xfrm>
          <a:custGeom>
            <a:avLst/>
            <a:gdLst/>
            <a:ahLst/>
            <a:cxnLst/>
            <a:rect l="l" t="t" r="r" b="b"/>
            <a:pathLst>
              <a:path w="4529836" h="2664566">
                <a:moveTo>
                  <a:pt x="1861969" y="0"/>
                </a:moveTo>
                <a:cubicBezTo>
                  <a:pt x="2177122" y="0"/>
                  <a:pt x="2455874" y="155855"/>
                  <a:pt x="2611443" y="404565"/>
                </a:cubicBezTo>
                <a:cubicBezTo>
                  <a:pt x="2709453" y="315054"/>
                  <a:pt x="2840684" y="266178"/>
                  <a:pt x="2983336" y="266178"/>
                </a:cubicBezTo>
                <a:cubicBezTo>
                  <a:pt x="3293144" y="266178"/>
                  <a:pt x="3549108" y="496718"/>
                  <a:pt x="3578241" y="797044"/>
                </a:cubicBezTo>
                <a:cubicBezTo>
                  <a:pt x="3583592" y="793823"/>
                  <a:pt x="3589010" y="793774"/>
                  <a:pt x="3594440" y="793774"/>
                </a:cubicBezTo>
                <a:cubicBezTo>
                  <a:pt x="4111042" y="793774"/>
                  <a:pt x="4529836" y="1212568"/>
                  <a:pt x="4529836" y="1729170"/>
                </a:cubicBezTo>
                <a:cubicBezTo>
                  <a:pt x="4529836" y="2216938"/>
                  <a:pt x="4156487" y="2617512"/>
                  <a:pt x="3679930" y="2660249"/>
                </a:cubicBezTo>
                <a:lnTo>
                  <a:pt x="3679930" y="2664566"/>
                </a:lnTo>
                <a:lnTo>
                  <a:pt x="3594440" y="2664566"/>
                </a:lnTo>
                <a:lnTo>
                  <a:pt x="1043912" y="2664566"/>
                </a:lnTo>
                <a:lnTo>
                  <a:pt x="1043912" y="2657589"/>
                </a:lnTo>
                <a:cubicBezTo>
                  <a:pt x="1008374" y="2662448"/>
                  <a:pt x="972132" y="2664566"/>
                  <a:pt x="935396" y="2664566"/>
                </a:cubicBezTo>
                <a:cubicBezTo>
                  <a:pt x="418794" y="2664566"/>
                  <a:pt x="0" y="2245772"/>
                  <a:pt x="0" y="1729170"/>
                </a:cubicBezTo>
                <a:cubicBezTo>
                  <a:pt x="0" y="1212568"/>
                  <a:pt x="418794" y="793774"/>
                  <a:pt x="935396" y="793774"/>
                </a:cubicBezTo>
                <a:lnTo>
                  <a:pt x="954395" y="797612"/>
                </a:lnTo>
                <a:cubicBezTo>
                  <a:pt x="1004779" y="344999"/>
                  <a:pt x="1393085" y="0"/>
                  <a:pt x="1861969" y="0"/>
                </a:cubicBezTo>
                <a:close/>
              </a:path>
            </a:pathLst>
          </a:custGeom>
          <a:solidFill>
            <a:srgbClr val="EA1C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78" name="Rectangle 23">
            <a:extLst>
              <a:ext uri="{FF2B5EF4-FFF2-40B4-BE49-F238E27FC236}">
                <a16:creationId xmlns:a16="http://schemas.microsoft.com/office/drawing/2014/main" id="{7C3BE4B7-C365-0065-CE0F-1B10D707A3BE}"/>
              </a:ext>
            </a:extLst>
          </p:cNvPr>
          <p:cNvSpPr/>
          <p:nvPr/>
        </p:nvSpPr>
        <p:spPr>
          <a:xfrm>
            <a:off x="10056942" y="2371679"/>
            <a:ext cx="580778" cy="374290"/>
          </a:xfrm>
          <a:custGeom>
            <a:avLst/>
            <a:gdLst/>
            <a:ahLst/>
            <a:cxnLst/>
            <a:rect l="l" t="t" r="r" b="b"/>
            <a:pathLst>
              <a:path w="3224845" h="2078296">
                <a:moveTo>
                  <a:pt x="1153236" y="427959"/>
                </a:moveTo>
                <a:cubicBezTo>
                  <a:pt x="1348431" y="427959"/>
                  <a:pt x="1521080" y="524490"/>
                  <a:pt x="1617434" y="678532"/>
                </a:cubicBezTo>
                <a:cubicBezTo>
                  <a:pt x="1678138" y="623092"/>
                  <a:pt x="1759417" y="592820"/>
                  <a:pt x="1847771" y="592820"/>
                </a:cubicBezTo>
                <a:cubicBezTo>
                  <a:pt x="2039655" y="592820"/>
                  <a:pt x="2198190" y="735609"/>
                  <a:pt x="2216233" y="921620"/>
                </a:cubicBezTo>
                <a:cubicBezTo>
                  <a:pt x="2219548" y="919625"/>
                  <a:pt x="2222903" y="919594"/>
                  <a:pt x="2226267" y="919594"/>
                </a:cubicBezTo>
                <a:cubicBezTo>
                  <a:pt x="2546231" y="919594"/>
                  <a:pt x="2805617" y="1178981"/>
                  <a:pt x="2805617" y="1498945"/>
                </a:cubicBezTo>
                <a:cubicBezTo>
                  <a:pt x="2805617" y="1801051"/>
                  <a:pt x="2574378" y="2049153"/>
                  <a:pt x="2279216" y="2075622"/>
                </a:cubicBezTo>
                <a:lnTo>
                  <a:pt x="2279216" y="2078296"/>
                </a:lnTo>
                <a:lnTo>
                  <a:pt x="2226267" y="2078296"/>
                </a:lnTo>
                <a:lnTo>
                  <a:pt x="646561" y="2078296"/>
                </a:lnTo>
                <a:lnTo>
                  <a:pt x="646561" y="2073975"/>
                </a:lnTo>
                <a:cubicBezTo>
                  <a:pt x="624550" y="2076984"/>
                  <a:pt x="602103" y="2078296"/>
                  <a:pt x="579350" y="2078296"/>
                </a:cubicBezTo>
                <a:cubicBezTo>
                  <a:pt x="259386" y="2078296"/>
                  <a:pt x="0" y="1818910"/>
                  <a:pt x="0" y="1498945"/>
                </a:cubicBezTo>
                <a:cubicBezTo>
                  <a:pt x="0" y="1178981"/>
                  <a:pt x="259386" y="919594"/>
                  <a:pt x="579350" y="919594"/>
                </a:cubicBezTo>
                <a:lnTo>
                  <a:pt x="591118" y="921972"/>
                </a:lnTo>
                <a:cubicBezTo>
                  <a:pt x="622324" y="641639"/>
                  <a:pt x="862826" y="427959"/>
                  <a:pt x="1153236" y="427959"/>
                </a:cubicBezTo>
                <a:close/>
                <a:moveTo>
                  <a:pt x="1844671" y="0"/>
                </a:moveTo>
                <a:cubicBezTo>
                  <a:pt x="2007709" y="0"/>
                  <a:pt x="2151917" y="80629"/>
                  <a:pt x="2232398" y="209295"/>
                </a:cubicBezTo>
                <a:cubicBezTo>
                  <a:pt x="2283102" y="162988"/>
                  <a:pt x="2350992" y="137703"/>
                  <a:pt x="2424790" y="137703"/>
                </a:cubicBezTo>
                <a:cubicBezTo>
                  <a:pt x="2585064" y="137703"/>
                  <a:pt x="2717483" y="256969"/>
                  <a:pt x="2732554" y="412337"/>
                </a:cubicBezTo>
                <a:cubicBezTo>
                  <a:pt x="2735322" y="410671"/>
                  <a:pt x="2738125" y="410646"/>
                  <a:pt x="2740934" y="410646"/>
                </a:cubicBezTo>
                <a:cubicBezTo>
                  <a:pt x="3008189" y="410646"/>
                  <a:pt x="3224845" y="627302"/>
                  <a:pt x="3224845" y="894557"/>
                </a:cubicBezTo>
                <a:cubicBezTo>
                  <a:pt x="3224845" y="1096996"/>
                  <a:pt x="3100535" y="1270403"/>
                  <a:pt x="2923312" y="1340619"/>
                </a:cubicBezTo>
                <a:cubicBezTo>
                  <a:pt x="2866347" y="1049229"/>
                  <a:pt x="2609521" y="829523"/>
                  <a:pt x="2301383" y="829523"/>
                </a:cubicBezTo>
                <a:cubicBezTo>
                  <a:pt x="2297701" y="829523"/>
                  <a:pt x="2294026" y="829557"/>
                  <a:pt x="2290397" y="831741"/>
                </a:cubicBezTo>
                <a:cubicBezTo>
                  <a:pt x="2270640" y="628070"/>
                  <a:pt x="2097054" y="471725"/>
                  <a:pt x="1886953" y="471725"/>
                </a:cubicBezTo>
                <a:cubicBezTo>
                  <a:pt x="1790211" y="471725"/>
                  <a:pt x="1701214" y="504871"/>
                  <a:pt x="1634747" y="565575"/>
                </a:cubicBezTo>
                <a:cubicBezTo>
                  <a:pt x="1575570" y="470966"/>
                  <a:pt x="1490108" y="396171"/>
                  <a:pt x="1388252" y="349790"/>
                </a:cubicBezTo>
                <a:cubicBezTo>
                  <a:pt x="1438607" y="147092"/>
                  <a:pt x="1624461" y="0"/>
                  <a:pt x="1844671" y="0"/>
                </a:cubicBezTo>
                <a:close/>
              </a:path>
            </a:pathLst>
          </a:custGeom>
          <a:solidFill>
            <a:srgbClr val="2A7F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79" name="Oval 31">
            <a:extLst>
              <a:ext uri="{FF2B5EF4-FFF2-40B4-BE49-F238E27FC236}">
                <a16:creationId xmlns:a16="http://schemas.microsoft.com/office/drawing/2014/main" id="{099E31DF-6E86-5AD4-D136-8F6E40BA9527}"/>
              </a:ext>
            </a:extLst>
          </p:cNvPr>
          <p:cNvSpPr/>
          <p:nvPr/>
        </p:nvSpPr>
        <p:spPr>
          <a:xfrm>
            <a:off x="4368552" y="3822384"/>
            <a:ext cx="447121" cy="441114"/>
          </a:xfrm>
          <a:custGeom>
            <a:avLst/>
            <a:gdLst/>
            <a:ahLst/>
            <a:cxnLst/>
            <a:rect l="l" t="t" r="r" b="b"/>
            <a:pathLst>
              <a:path w="3240076" h="3196551">
                <a:moveTo>
                  <a:pt x="2810300" y="1617710"/>
                </a:moveTo>
                <a:cubicBezTo>
                  <a:pt x="2817009" y="1615912"/>
                  <a:pt x="2824405" y="1616674"/>
                  <a:pt x="2830895" y="1620421"/>
                </a:cubicBezTo>
                <a:lnTo>
                  <a:pt x="3150571" y="1804986"/>
                </a:lnTo>
                <a:cubicBezTo>
                  <a:pt x="3163552" y="1812480"/>
                  <a:pt x="3168000" y="1829080"/>
                  <a:pt x="3160506" y="1842062"/>
                </a:cubicBezTo>
                <a:lnTo>
                  <a:pt x="3106222" y="1936084"/>
                </a:lnTo>
                <a:cubicBezTo>
                  <a:pt x="3098727" y="1949065"/>
                  <a:pt x="3082128" y="1953513"/>
                  <a:pt x="3069146" y="1946019"/>
                </a:cubicBezTo>
                <a:lnTo>
                  <a:pt x="2749470" y="1761453"/>
                </a:lnTo>
                <a:cubicBezTo>
                  <a:pt x="2736489" y="1753959"/>
                  <a:pt x="2732040" y="1737359"/>
                  <a:pt x="2739536" y="1724378"/>
                </a:cubicBezTo>
                <a:lnTo>
                  <a:pt x="2793819" y="1630356"/>
                </a:lnTo>
                <a:cubicBezTo>
                  <a:pt x="2797567" y="1623864"/>
                  <a:pt x="2803590" y="1619508"/>
                  <a:pt x="2810300" y="1617710"/>
                </a:cubicBezTo>
                <a:close/>
                <a:moveTo>
                  <a:pt x="1308278" y="1324343"/>
                </a:moveTo>
                <a:cubicBezTo>
                  <a:pt x="1529714" y="1324343"/>
                  <a:pt x="1725574" y="1433852"/>
                  <a:pt x="1834882" y="1608603"/>
                </a:cubicBezTo>
                <a:cubicBezTo>
                  <a:pt x="1903747" y="1545710"/>
                  <a:pt x="1995954" y="1511368"/>
                  <a:pt x="2096186" y="1511368"/>
                </a:cubicBezTo>
                <a:cubicBezTo>
                  <a:pt x="2313867" y="1511368"/>
                  <a:pt x="2493715" y="1673353"/>
                  <a:pt x="2514185" y="1884371"/>
                </a:cubicBezTo>
                <a:cubicBezTo>
                  <a:pt x="2517944" y="1882108"/>
                  <a:pt x="2521751" y="1882074"/>
                  <a:pt x="2525567" y="1882074"/>
                </a:cubicBezTo>
                <a:cubicBezTo>
                  <a:pt x="2888547" y="1882074"/>
                  <a:pt x="3182805" y="2176332"/>
                  <a:pt x="3182805" y="2539312"/>
                </a:cubicBezTo>
                <a:cubicBezTo>
                  <a:pt x="3182805" y="2882034"/>
                  <a:pt x="2920478" y="3163490"/>
                  <a:pt x="2585635" y="3193518"/>
                </a:cubicBezTo>
                <a:lnTo>
                  <a:pt x="2585635" y="3196551"/>
                </a:lnTo>
                <a:lnTo>
                  <a:pt x="2525567" y="3196551"/>
                </a:lnTo>
                <a:lnTo>
                  <a:pt x="733485" y="3196551"/>
                </a:lnTo>
                <a:lnTo>
                  <a:pt x="733485" y="3191649"/>
                </a:lnTo>
                <a:cubicBezTo>
                  <a:pt x="708515" y="3195063"/>
                  <a:pt x="683050" y="3196551"/>
                  <a:pt x="657239" y="3196551"/>
                </a:cubicBezTo>
                <a:cubicBezTo>
                  <a:pt x="294258" y="3196551"/>
                  <a:pt x="0" y="2902293"/>
                  <a:pt x="0" y="2539312"/>
                </a:cubicBezTo>
                <a:cubicBezTo>
                  <a:pt x="0" y="2176332"/>
                  <a:pt x="294258" y="1882074"/>
                  <a:pt x="657239" y="1882074"/>
                </a:cubicBezTo>
                <a:lnTo>
                  <a:pt x="670588" y="1884770"/>
                </a:lnTo>
                <a:cubicBezTo>
                  <a:pt x="705989" y="1566750"/>
                  <a:pt x="978825" y="1324343"/>
                  <a:pt x="1308278" y="1324343"/>
                </a:cubicBezTo>
                <a:close/>
                <a:moveTo>
                  <a:pt x="3166512" y="731828"/>
                </a:moveTo>
                <a:cubicBezTo>
                  <a:pt x="3180598" y="726701"/>
                  <a:pt x="3196172" y="733964"/>
                  <a:pt x="3201300" y="748050"/>
                </a:cubicBezTo>
                <a:lnTo>
                  <a:pt x="3238432" y="850070"/>
                </a:lnTo>
                <a:cubicBezTo>
                  <a:pt x="3243559" y="864156"/>
                  <a:pt x="3236295" y="879731"/>
                  <a:pt x="3222210" y="884857"/>
                </a:cubicBezTo>
                <a:lnTo>
                  <a:pt x="2875342" y="1011107"/>
                </a:lnTo>
                <a:cubicBezTo>
                  <a:pt x="2861256" y="1016234"/>
                  <a:pt x="2845680" y="1008972"/>
                  <a:pt x="2840554" y="994886"/>
                </a:cubicBezTo>
                <a:lnTo>
                  <a:pt x="2803421" y="892866"/>
                </a:lnTo>
                <a:cubicBezTo>
                  <a:pt x="2798295" y="878780"/>
                  <a:pt x="2805558" y="863204"/>
                  <a:pt x="2819643" y="858077"/>
                </a:cubicBezTo>
                <a:close/>
                <a:moveTo>
                  <a:pt x="773619" y="731828"/>
                </a:moveTo>
                <a:lnTo>
                  <a:pt x="1120487" y="858077"/>
                </a:lnTo>
                <a:cubicBezTo>
                  <a:pt x="1134573" y="863204"/>
                  <a:pt x="1141836" y="878780"/>
                  <a:pt x="1136709" y="892866"/>
                </a:cubicBezTo>
                <a:lnTo>
                  <a:pt x="1099577" y="994886"/>
                </a:lnTo>
                <a:cubicBezTo>
                  <a:pt x="1094450" y="1008972"/>
                  <a:pt x="1078875" y="1016234"/>
                  <a:pt x="1064789" y="1011107"/>
                </a:cubicBezTo>
                <a:lnTo>
                  <a:pt x="717921" y="884857"/>
                </a:lnTo>
                <a:cubicBezTo>
                  <a:pt x="703835" y="879731"/>
                  <a:pt x="696572" y="864156"/>
                  <a:pt x="701699" y="850070"/>
                </a:cubicBezTo>
                <a:lnTo>
                  <a:pt x="738831" y="748050"/>
                </a:lnTo>
                <a:cubicBezTo>
                  <a:pt x="743958" y="733964"/>
                  <a:pt x="759534" y="726701"/>
                  <a:pt x="773619" y="731828"/>
                </a:cubicBezTo>
                <a:close/>
                <a:moveTo>
                  <a:pt x="1970065" y="524905"/>
                </a:moveTo>
                <a:cubicBezTo>
                  <a:pt x="2386791" y="524905"/>
                  <a:pt x="2724614" y="862728"/>
                  <a:pt x="2724614" y="1279453"/>
                </a:cubicBezTo>
                <a:cubicBezTo>
                  <a:pt x="2724614" y="1453368"/>
                  <a:pt x="2665775" y="1613540"/>
                  <a:pt x="2564463" y="1739247"/>
                </a:cubicBezTo>
                <a:cubicBezTo>
                  <a:pt x="2529951" y="1545877"/>
                  <a:pt x="2358485" y="1402176"/>
                  <a:pt x="2153457" y="1402176"/>
                </a:cubicBezTo>
                <a:cubicBezTo>
                  <a:pt x="2053225" y="1402176"/>
                  <a:pt x="1961018" y="1436518"/>
                  <a:pt x="1892153" y="1499411"/>
                </a:cubicBezTo>
                <a:cubicBezTo>
                  <a:pt x="1782845" y="1324660"/>
                  <a:pt x="1586985" y="1215151"/>
                  <a:pt x="1365549" y="1215151"/>
                </a:cubicBezTo>
                <a:cubicBezTo>
                  <a:pt x="1314582" y="1215151"/>
                  <a:pt x="1264970" y="1220953"/>
                  <a:pt x="1217820" y="1233835"/>
                </a:cubicBezTo>
                <a:cubicBezTo>
                  <a:pt x="1240489" y="838320"/>
                  <a:pt x="1568676" y="524905"/>
                  <a:pt x="1970065" y="524905"/>
                </a:cubicBezTo>
                <a:close/>
                <a:moveTo>
                  <a:pt x="2490093" y="928"/>
                </a:moveTo>
                <a:cubicBezTo>
                  <a:pt x="2496802" y="-869"/>
                  <a:pt x="2504197" y="-108"/>
                  <a:pt x="2510688" y="3640"/>
                </a:cubicBezTo>
                <a:lnTo>
                  <a:pt x="2604711" y="57924"/>
                </a:lnTo>
                <a:cubicBezTo>
                  <a:pt x="2617692" y="65419"/>
                  <a:pt x="2622140" y="82019"/>
                  <a:pt x="2614644" y="95000"/>
                </a:cubicBezTo>
                <a:lnTo>
                  <a:pt x="2430080" y="414676"/>
                </a:lnTo>
                <a:cubicBezTo>
                  <a:pt x="2422585" y="427657"/>
                  <a:pt x="2405985" y="432105"/>
                  <a:pt x="2393004" y="424610"/>
                </a:cubicBezTo>
                <a:lnTo>
                  <a:pt x="2298982" y="370326"/>
                </a:lnTo>
                <a:cubicBezTo>
                  <a:pt x="2286000" y="362831"/>
                  <a:pt x="2281552" y="346232"/>
                  <a:pt x="2289048" y="333250"/>
                </a:cubicBezTo>
                <a:lnTo>
                  <a:pt x="2473612" y="13574"/>
                </a:lnTo>
                <a:cubicBezTo>
                  <a:pt x="2477359" y="7084"/>
                  <a:pt x="2483383" y="2726"/>
                  <a:pt x="2490093" y="928"/>
                </a:cubicBezTo>
                <a:close/>
                <a:moveTo>
                  <a:pt x="1450038" y="928"/>
                </a:moveTo>
                <a:cubicBezTo>
                  <a:pt x="1456747" y="2726"/>
                  <a:pt x="1462771" y="7084"/>
                  <a:pt x="1466519" y="13574"/>
                </a:cubicBezTo>
                <a:lnTo>
                  <a:pt x="1651083" y="333250"/>
                </a:lnTo>
                <a:cubicBezTo>
                  <a:pt x="1658578" y="346232"/>
                  <a:pt x="1654131" y="362831"/>
                  <a:pt x="1641149" y="370326"/>
                </a:cubicBezTo>
                <a:lnTo>
                  <a:pt x="1547127" y="424610"/>
                </a:lnTo>
                <a:cubicBezTo>
                  <a:pt x="1534145" y="432105"/>
                  <a:pt x="1517546" y="427657"/>
                  <a:pt x="1510050" y="414676"/>
                </a:cubicBezTo>
                <a:lnTo>
                  <a:pt x="1325486" y="95000"/>
                </a:lnTo>
                <a:cubicBezTo>
                  <a:pt x="1317991" y="82019"/>
                  <a:pt x="1322439" y="65419"/>
                  <a:pt x="1335420" y="57924"/>
                </a:cubicBezTo>
                <a:lnTo>
                  <a:pt x="1429442" y="3640"/>
                </a:lnTo>
                <a:cubicBezTo>
                  <a:pt x="1435933" y="-108"/>
                  <a:pt x="1443328" y="-869"/>
                  <a:pt x="1450038" y="928"/>
                </a:cubicBezTo>
                <a:close/>
              </a:path>
            </a:pathLst>
          </a:custGeom>
          <a:solidFill>
            <a:srgbClr val="EA1C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80" name="Teardrop 17">
            <a:extLst>
              <a:ext uri="{FF2B5EF4-FFF2-40B4-BE49-F238E27FC236}">
                <a16:creationId xmlns:a16="http://schemas.microsoft.com/office/drawing/2014/main" id="{A4F73B0A-C7F5-9E60-CE44-571F4F09DBA9}"/>
              </a:ext>
            </a:extLst>
          </p:cNvPr>
          <p:cNvSpPr/>
          <p:nvPr/>
        </p:nvSpPr>
        <p:spPr>
          <a:xfrm rot="18900000">
            <a:off x="6276820" y="2330744"/>
            <a:ext cx="426730" cy="433435"/>
          </a:xfrm>
          <a:custGeom>
            <a:avLst/>
            <a:gdLst/>
            <a:ahLst/>
            <a:cxnLst/>
            <a:rect l="l" t="t" r="r" b="b"/>
            <a:pathLst>
              <a:path w="2646489" h="2688071">
                <a:moveTo>
                  <a:pt x="306023" y="2382048"/>
                </a:moveTo>
                <a:cubicBezTo>
                  <a:pt x="271732" y="2441625"/>
                  <a:pt x="254586" y="2501201"/>
                  <a:pt x="254586" y="2560778"/>
                </a:cubicBezTo>
                <a:cubicBezTo>
                  <a:pt x="254586" y="2631080"/>
                  <a:pt x="197595" y="2688071"/>
                  <a:pt x="127293" y="2688071"/>
                </a:cubicBezTo>
                <a:cubicBezTo>
                  <a:pt x="56991" y="2688071"/>
                  <a:pt x="0" y="2631081"/>
                  <a:pt x="0" y="2560778"/>
                </a:cubicBezTo>
                <a:cubicBezTo>
                  <a:pt x="0" y="2490477"/>
                  <a:pt x="56991" y="2433485"/>
                  <a:pt x="127293" y="2433485"/>
                </a:cubicBezTo>
                <a:cubicBezTo>
                  <a:pt x="186870" y="2433486"/>
                  <a:pt x="246446" y="2416340"/>
                  <a:pt x="306023" y="2382048"/>
                </a:cubicBezTo>
                <a:close/>
                <a:moveTo>
                  <a:pt x="812224" y="2334103"/>
                </a:moveTo>
                <a:cubicBezTo>
                  <a:pt x="777933" y="2393681"/>
                  <a:pt x="760787" y="2453256"/>
                  <a:pt x="760787" y="2512834"/>
                </a:cubicBezTo>
                <a:cubicBezTo>
                  <a:pt x="760787" y="2583136"/>
                  <a:pt x="703796" y="2640127"/>
                  <a:pt x="633494" y="2640127"/>
                </a:cubicBezTo>
                <a:cubicBezTo>
                  <a:pt x="563192" y="2640127"/>
                  <a:pt x="506201" y="2583136"/>
                  <a:pt x="506201" y="2512834"/>
                </a:cubicBezTo>
                <a:cubicBezTo>
                  <a:pt x="506201" y="2442532"/>
                  <a:pt x="563192" y="2385541"/>
                  <a:pt x="633494" y="2385541"/>
                </a:cubicBezTo>
                <a:cubicBezTo>
                  <a:pt x="693071" y="2385540"/>
                  <a:pt x="752647" y="2368395"/>
                  <a:pt x="812224" y="2334103"/>
                </a:cubicBezTo>
                <a:close/>
                <a:moveTo>
                  <a:pt x="353968" y="1875848"/>
                </a:moveTo>
                <a:cubicBezTo>
                  <a:pt x="319677" y="1935424"/>
                  <a:pt x="302531" y="1995001"/>
                  <a:pt x="302530" y="2054578"/>
                </a:cubicBezTo>
                <a:cubicBezTo>
                  <a:pt x="302530" y="2124880"/>
                  <a:pt x="245539" y="2181871"/>
                  <a:pt x="175237" y="2181871"/>
                </a:cubicBezTo>
                <a:cubicBezTo>
                  <a:pt x="104935" y="2181871"/>
                  <a:pt x="47945" y="2124880"/>
                  <a:pt x="47944" y="2054578"/>
                </a:cubicBezTo>
                <a:cubicBezTo>
                  <a:pt x="47944" y="1984276"/>
                  <a:pt x="104935" y="1927285"/>
                  <a:pt x="175237" y="1927285"/>
                </a:cubicBezTo>
                <a:cubicBezTo>
                  <a:pt x="234815" y="1927285"/>
                  <a:pt x="294391" y="1910139"/>
                  <a:pt x="353968" y="1875848"/>
                </a:cubicBezTo>
                <a:close/>
                <a:moveTo>
                  <a:pt x="401912" y="1369646"/>
                </a:moveTo>
                <a:cubicBezTo>
                  <a:pt x="367621" y="1429223"/>
                  <a:pt x="350475" y="1488799"/>
                  <a:pt x="350475" y="1548377"/>
                </a:cubicBezTo>
                <a:cubicBezTo>
                  <a:pt x="350475" y="1618679"/>
                  <a:pt x="293484" y="1675670"/>
                  <a:pt x="223182" y="1675670"/>
                </a:cubicBezTo>
                <a:cubicBezTo>
                  <a:pt x="152880" y="1675670"/>
                  <a:pt x="95889" y="1618679"/>
                  <a:pt x="95889" y="1548377"/>
                </a:cubicBezTo>
                <a:cubicBezTo>
                  <a:pt x="95889" y="1478075"/>
                  <a:pt x="152880" y="1421084"/>
                  <a:pt x="223182" y="1421084"/>
                </a:cubicBezTo>
                <a:cubicBezTo>
                  <a:pt x="282759" y="1421084"/>
                  <a:pt x="342335" y="1403938"/>
                  <a:pt x="401912" y="1369646"/>
                </a:cubicBezTo>
                <a:close/>
                <a:moveTo>
                  <a:pt x="1318425" y="2286158"/>
                </a:moveTo>
                <a:cubicBezTo>
                  <a:pt x="1284134" y="2345735"/>
                  <a:pt x="1266988" y="2405312"/>
                  <a:pt x="1266987" y="2464888"/>
                </a:cubicBezTo>
                <a:cubicBezTo>
                  <a:pt x="1266987" y="2535190"/>
                  <a:pt x="1209996" y="2592182"/>
                  <a:pt x="1139694" y="2592182"/>
                </a:cubicBezTo>
                <a:cubicBezTo>
                  <a:pt x="1069392" y="2592182"/>
                  <a:pt x="1012402" y="2535191"/>
                  <a:pt x="1012401" y="2464888"/>
                </a:cubicBezTo>
                <a:cubicBezTo>
                  <a:pt x="1012401" y="2394586"/>
                  <a:pt x="1069392" y="2337595"/>
                  <a:pt x="1139694" y="2337595"/>
                </a:cubicBezTo>
                <a:cubicBezTo>
                  <a:pt x="1199271" y="2337596"/>
                  <a:pt x="1258848" y="2320449"/>
                  <a:pt x="1318425" y="2286158"/>
                </a:cubicBezTo>
                <a:close/>
                <a:moveTo>
                  <a:pt x="860169" y="1827902"/>
                </a:moveTo>
                <a:cubicBezTo>
                  <a:pt x="825878" y="1887479"/>
                  <a:pt x="808731" y="1947056"/>
                  <a:pt x="808731" y="2006633"/>
                </a:cubicBezTo>
                <a:cubicBezTo>
                  <a:pt x="808731" y="2076935"/>
                  <a:pt x="751740" y="2133926"/>
                  <a:pt x="681438" y="2133926"/>
                </a:cubicBezTo>
                <a:cubicBezTo>
                  <a:pt x="611136" y="2133926"/>
                  <a:pt x="554146" y="2076935"/>
                  <a:pt x="554145" y="2006633"/>
                </a:cubicBezTo>
                <a:cubicBezTo>
                  <a:pt x="554145" y="1936331"/>
                  <a:pt x="611136" y="1879340"/>
                  <a:pt x="681438" y="1879340"/>
                </a:cubicBezTo>
                <a:cubicBezTo>
                  <a:pt x="741015" y="1879340"/>
                  <a:pt x="800591" y="1862193"/>
                  <a:pt x="860169" y="1827902"/>
                </a:cubicBezTo>
                <a:close/>
                <a:moveTo>
                  <a:pt x="2096803" y="190871"/>
                </a:moveTo>
                <a:cubicBezTo>
                  <a:pt x="2253382" y="347450"/>
                  <a:pt x="2314442" y="563378"/>
                  <a:pt x="2268166" y="764238"/>
                </a:cubicBezTo>
                <a:cubicBezTo>
                  <a:pt x="2361334" y="768461"/>
                  <a:pt x="2450817" y="809378"/>
                  <a:pt x="2521691" y="880252"/>
                </a:cubicBezTo>
                <a:cubicBezTo>
                  <a:pt x="2675615" y="1034176"/>
                  <a:pt x="2688247" y="1275888"/>
                  <a:pt x="2553508" y="1439575"/>
                </a:cubicBezTo>
                <a:cubicBezTo>
                  <a:pt x="2557767" y="1440633"/>
                  <a:pt x="2560483" y="1443301"/>
                  <a:pt x="2563181" y="1445999"/>
                </a:cubicBezTo>
                <a:cubicBezTo>
                  <a:pt x="2819847" y="1702665"/>
                  <a:pt x="2819847" y="2118808"/>
                  <a:pt x="2563181" y="2375474"/>
                </a:cubicBezTo>
                <a:cubicBezTo>
                  <a:pt x="2320841" y="2617815"/>
                  <a:pt x="1936328" y="2631341"/>
                  <a:pt x="1678325" y="2415804"/>
                </a:cubicBezTo>
                <a:lnTo>
                  <a:pt x="1676180" y="2417949"/>
                </a:lnTo>
                <a:lnTo>
                  <a:pt x="1633705" y="2375475"/>
                </a:lnTo>
                <a:lnTo>
                  <a:pt x="366513" y="1108282"/>
                </a:lnTo>
                <a:lnTo>
                  <a:pt x="369979" y="1104815"/>
                </a:lnTo>
                <a:cubicBezTo>
                  <a:pt x="349908" y="1089573"/>
                  <a:pt x="330850" y="1072619"/>
                  <a:pt x="312598" y="1054367"/>
                </a:cubicBezTo>
                <a:cubicBezTo>
                  <a:pt x="55932" y="797701"/>
                  <a:pt x="55932" y="381558"/>
                  <a:pt x="312598" y="124891"/>
                </a:cubicBezTo>
                <a:cubicBezTo>
                  <a:pt x="569264" y="-131775"/>
                  <a:pt x="985408" y="-131775"/>
                  <a:pt x="1242074" y="124891"/>
                </a:cubicBezTo>
                <a:lnTo>
                  <a:pt x="1249606" y="136238"/>
                </a:lnTo>
                <a:cubicBezTo>
                  <a:pt x="1499513" y="-63604"/>
                  <a:pt x="1863845" y="-42087"/>
                  <a:pt x="2096803" y="190871"/>
                </a:cubicBezTo>
                <a:close/>
              </a:path>
            </a:pathLst>
          </a:cu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81" name="Rectangle 23">
            <a:extLst>
              <a:ext uri="{FF2B5EF4-FFF2-40B4-BE49-F238E27FC236}">
                <a16:creationId xmlns:a16="http://schemas.microsoft.com/office/drawing/2014/main" id="{CCD5817F-E64C-98FA-D6BB-2E98DF146302}"/>
              </a:ext>
            </a:extLst>
          </p:cNvPr>
          <p:cNvSpPr/>
          <p:nvPr/>
        </p:nvSpPr>
        <p:spPr>
          <a:xfrm>
            <a:off x="8188654" y="3724363"/>
            <a:ext cx="464186" cy="466931"/>
          </a:xfrm>
          <a:custGeom>
            <a:avLst/>
            <a:gdLst/>
            <a:ahLst/>
            <a:cxnLst/>
            <a:rect l="l" t="t" r="r" b="b"/>
            <a:pathLst>
              <a:path w="3220951" h="3240001">
                <a:moveTo>
                  <a:pt x="1308278" y="1367793"/>
                </a:moveTo>
                <a:cubicBezTo>
                  <a:pt x="1529714" y="1367793"/>
                  <a:pt x="1725574" y="1477302"/>
                  <a:pt x="1834882" y="1652053"/>
                </a:cubicBezTo>
                <a:cubicBezTo>
                  <a:pt x="1903747" y="1589160"/>
                  <a:pt x="1995954" y="1554818"/>
                  <a:pt x="2096186" y="1554818"/>
                </a:cubicBezTo>
                <a:cubicBezTo>
                  <a:pt x="2313867" y="1554818"/>
                  <a:pt x="2493715" y="1716803"/>
                  <a:pt x="2514185" y="1927821"/>
                </a:cubicBezTo>
                <a:cubicBezTo>
                  <a:pt x="2517944" y="1925558"/>
                  <a:pt x="2521751" y="1925524"/>
                  <a:pt x="2525567" y="1925524"/>
                </a:cubicBezTo>
                <a:cubicBezTo>
                  <a:pt x="2888547" y="1925524"/>
                  <a:pt x="3182805" y="2219782"/>
                  <a:pt x="3182805" y="2582762"/>
                </a:cubicBezTo>
                <a:cubicBezTo>
                  <a:pt x="3182805" y="2925484"/>
                  <a:pt x="2920478" y="3206940"/>
                  <a:pt x="2585635" y="3236968"/>
                </a:cubicBezTo>
                <a:lnTo>
                  <a:pt x="2585635" y="3240001"/>
                </a:lnTo>
                <a:lnTo>
                  <a:pt x="2525567" y="3240001"/>
                </a:lnTo>
                <a:lnTo>
                  <a:pt x="733485" y="3240001"/>
                </a:lnTo>
                <a:lnTo>
                  <a:pt x="733485" y="3235099"/>
                </a:lnTo>
                <a:cubicBezTo>
                  <a:pt x="708515" y="3238513"/>
                  <a:pt x="683051" y="3240001"/>
                  <a:pt x="657239" y="3240001"/>
                </a:cubicBezTo>
                <a:cubicBezTo>
                  <a:pt x="294258" y="3240001"/>
                  <a:pt x="0" y="2945743"/>
                  <a:pt x="0" y="2582762"/>
                </a:cubicBezTo>
                <a:cubicBezTo>
                  <a:pt x="0" y="2219782"/>
                  <a:pt x="294258" y="1925524"/>
                  <a:pt x="657239" y="1925524"/>
                </a:cubicBezTo>
                <a:lnTo>
                  <a:pt x="670588" y="1928221"/>
                </a:lnTo>
                <a:cubicBezTo>
                  <a:pt x="705989" y="1610200"/>
                  <a:pt x="978825" y="1367793"/>
                  <a:pt x="1308278" y="1367793"/>
                </a:cubicBezTo>
                <a:close/>
                <a:moveTo>
                  <a:pt x="1589786" y="0"/>
                </a:moveTo>
                <a:cubicBezTo>
                  <a:pt x="1520182" y="453314"/>
                  <a:pt x="1668069" y="912942"/>
                  <a:pt x="1988957" y="1240613"/>
                </a:cubicBezTo>
                <a:cubicBezTo>
                  <a:pt x="2309845" y="1568285"/>
                  <a:pt x="2766281" y="1725754"/>
                  <a:pt x="3220951" y="1665645"/>
                </a:cubicBezTo>
                <a:cubicBezTo>
                  <a:pt x="3108976" y="1775302"/>
                  <a:pt x="2980523" y="1857805"/>
                  <a:pt x="2843553" y="1912752"/>
                </a:cubicBezTo>
                <a:cubicBezTo>
                  <a:pt x="2756367" y="1866073"/>
                  <a:pt x="2656598" y="1841175"/>
                  <a:pt x="2551012" y="1841175"/>
                </a:cubicBezTo>
                <a:cubicBezTo>
                  <a:pt x="2547197" y="1841176"/>
                  <a:pt x="2543390" y="1841210"/>
                  <a:pt x="2539631" y="1843473"/>
                </a:cubicBezTo>
                <a:cubicBezTo>
                  <a:pt x="2519161" y="1632454"/>
                  <a:pt x="2339312" y="1470470"/>
                  <a:pt x="2121631" y="1470470"/>
                </a:cubicBezTo>
                <a:cubicBezTo>
                  <a:pt x="2021400" y="1470470"/>
                  <a:pt x="1929192" y="1504812"/>
                  <a:pt x="1860327" y="1567705"/>
                </a:cubicBezTo>
                <a:cubicBezTo>
                  <a:pt x="1751020" y="1392954"/>
                  <a:pt x="1555160" y="1283445"/>
                  <a:pt x="1333723" y="1283445"/>
                </a:cubicBezTo>
                <a:lnTo>
                  <a:pt x="1331160" y="1283679"/>
                </a:lnTo>
                <a:cubicBezTo>
                  <a:pt x="1150898" y="856385"/>
                  <a:pt x="1238290" y="344219"/>
                  <a:pt x="1589786" y="0"/>
                </a:cubicBezTo>
                <a:close/>
              </a:path>
            </a:pathLst>
          </a:custGeom>
          <a:solidFill>
            <a:srgbClr val="2A7F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82" name="Elipse 81">
            <a:extLst>
              <a:ext uri="{FF2B5EF4-FFF2-40B4-BE49-F238E27FC236}">
                <a16:creationId xmlns:a16="http://schemas.microsoft.com/office/drawing/2014/main" id="{0BBEF34A-B722-A627-54A3-C5575CCC7903}"/>
              </a:ext>
            </a:extLst>
          </p:cNvPr>
          <p:cNvSpPr/>
          <p:nvPr/>
        </p:nvSpPr>
        <p:spPr>
          <a:xfrm>
            <a:off x="10870200" y="278164"/>
            <a:ext cx="940680" cy="940680"/>
          </a:xfrm>
          <a:prstGeom prst="ellipse">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16063194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자유형 21">
            <a:extLst>
              <a:ext uri="{FF2B5EF4-FFF2-40B4-BE49-F238E27FC236}">
                <a16:creationId xmlns:a16="http://schemas.microsoft.com/office/drawing/2014/main" id="{14FECB44-1849-A04B-682B-D2F6E5175A2B}"/>
              </a:ext>
            </a:extLst>
          </p:cNvPr>
          <p:cNvSpPr/>
          <p:nvPr/>
        </p:nvSpPr>
        <p:spPr>
          <a:xfrm flipV="1">
            <a:off x="1063049" y="5511380"/>
            <a:ext cx="6990443" cy="57508"/>
          </a:xfrm>
          <a:custGeom>
            <a:avLst/>
            <a:gdLst>
              <a:gd name="connsiteX0" fmla="*/ 0 w 7226300"/>
              <a:gd name="connsiteY0" fmla="*/ 0 h 0"/>
              <a:gd name="connsiteX1" fmla="*/ 7226300 w 7226300"/>
              <a:gd name="connsiteY1" fmla="*/ 0 h 0"/>
            </a:gdLst>
            <a:ahLst/>
            <a:cxnLst>
              <a:cxn ang="0">
                <a:pos x="connsiteX0" y="connsiteY0"/>
              </a:cxn>
              <a:cxn ang="0">
                <a:pos x="connsiteX1" y="connsiteY1"/>
              </a:cxn>
            </a:cxnLst>
            <a:rect l="l" t="t" r="r" b="b"/>
            <a:pathLst>
              <a:path w="7226300">
                <a:moveTo>
                  <a:pt x="0" y="0"/>
                </a:moveTo>
                <a:lnTo>
                  <a:pt x="7226300" y="0"/>
                </a:lnTo>
              </a:path>
            </a:pathLst>
          </a:custGeom>
          <a:ln w="19050">
            <a:solidFill>
              <a:schemeClr val="tx1">
                <a:lumMod val="50000"/>
                <a:lumOff val="50000"/>
              </a:schemeClr>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solidFill>
                <a:schemeClr val="tx1">
                  <a:lumMod val="75000"/>
                  <a:lumOff val="25000"/>
                </a:schemeClr>
              </a:solidFill>
            </a:endParaRPr>
          </a:p>
        </p:txBody>
      </p:sp>
      <p:sp>
        <p:nvSpPr>
          <p:cNvPr id="3" name="타원 20">
            <a:extLst>
              <a:ext uri="{FF2B5EF4-FFF2-40B4-BE49-F238E27FC236}">
                <a16:creationId xmlns:a16="http://schemas.microsoft.com/office/drawing/2014/main" id="{26448042-C47C-26C7-6E1C-57DEAB25BDD8}"/>
              </a:ext>
            </a:extLst>
          </p:cNvPr>
          <p:cNvSpPr/>
          <p:nvPr/>
        </p:nvSpPr>
        <p:spPr>
          <a:xfrm>
            <a:off x="983227" y="5318216"/>
            <a:ext cx="432048" cy="432048"/>
          </a:xfrm>
          <a:prstGeom prst="ellipse">
            <a:avLst/>
          </a:prstGeom>
          <a:solidFill>
            <a:srgbClr val="CB020A"/>
          </a:solidFill>
          <a:ln w="127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4" name="타원 22">
            <a:extLst>
              <a:ext uri="{FF2B5EF4-FFF2-40B4-BE49-F238E27FC236}">
                <a16:creationId xmlns:a16="http://schemas.microsoft.com/office/drawing/2014/main" id="{7858B8D4-C1F5-7BCE-7D67-0D1DD97800D5}"/>
              </a:ext>
            </a:extLst>
          </p:cNvPr>
          <p:cNvSpPr/>
          <p:nvPr/>
        </p:nvSpPr>
        <p:spPr>
          <a:xfrm>
            <a:off x="3203778" y="5318216"/>
            <a:ext cx="432048" cy="432048"/>
          </a:xfrm>
          <a:prstGeom prst="ellipse">
            <a:avLst/>
          </a:prstGeom>
          <a:solidFill>
            <a:srgbClr val="2A7F28"/>
          </a:solidFill>
          <a:ln w="127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5" name="타원 23">
            <a:extLst>
              <a:ext uri="{FF2B5EF4-FFF2-40B4-BE49-F238E27FC236}">
                <a16:creationId xmlns:a16="http://schemas.microsoft.com/office/drawing/2014/main" id="{6F28C5A0-A836-83BE-6247-B3149CD631AA}"/>
              </a:ext>
            </a:extLst>
          </p:cNvPr>
          <p:cNvSpPr/>
          <p:nvPr/>
        </p:nvSpPr>
        <p:spPr>
          <a:xfrm>
            <a:off x="5432385" y="5318216"/>
            <a:ext cx="432048" cy="432048"/>
          </a:xfrm>
          <a:prstGeom prst="ellipse">
            <a:avLst/>
          </a:prstGeom>
          <a:solidFill>
            <a:srgbClr val="CB020A"/>
          </a:solidFill>
          <a:ln w="127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6" name="타원 24">
            <a:extLst>
              <a:ext uri="{FF2B5EF4-FFF2-40B4-BE49-F238E27FC236}">
                <a16:creationId xmlns:a16="http://schemas.microsoft.com/office/drawing/2014/main" id="{D27DE355-E8E9-136C-B5CB-00D3E71A1F69}"/>
              </a:ext>
            </a:extLst>
          </p:cNvPr>
          <p:cNvSpPr/>
          <p:nvPr/>
        </p:nvSpPr>
        <p:spPr>
          <a:xfrm>
            <a:off x="7660993" y="5318216"/>
            <a:ext cx="432048" cy="432048"/>
          </a:xfrm>
          <a:prstGeom prst="ellipse">
            <a:avLst/>
          </a:prstGeom>
          <a:solidFill>
            <a:srgbClr val="2A7F28"/>
          </a:solidFill>
          <a:ln w="127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8" name="TextBox 298">
            <a:extLst>
              <a:ext uri="{FF2B5EF4-FFF2-40B4-BE49-F238E27FC236}">
                <a16:creationId xmlns:a16="http://schemas.microsoft.com/office/drawing/2014/main" id="{92B4D881-24E8-51BB-565B-A1EE69521ACC}"/>
              </a:ext>
            </a:extLst>
          </p:cNvPr>
          <p:cNvSpPr txBox="1"/>
          <p:nvPr/>
        </p:nvSpPr>
        <p:spPr>
          <a:xfrm>
            <a:off x="1013945" y="5334185"/>
            <a:ext cx="370615" cy="400110"/>
          </a:xfrm>
          <a:prstGeom prst="rect">
            <a:avLst/>
          </a:prstGeom>
          <a:noFill/>
        </p:spPr>
        <p:txBody>
          <a:bodyPr wrap="none" rtlCol="0">
            <a:spAutoFit/>
          </a:bodyPr>
          <a:lstStyle/>
          <a:p>
            <a:pPr algn="ctr"/>
            <a:r>
              <a:rPr lang="en-US" altLang="ko-KR" sz="2000" b="1" dirty="0">
                <a:solidFill>
                  <a:schemeClr val="bg1"/>
                </a:solidFill>
              </a:rPr>
              <a:t>A</a:t>
            </a:r>
            <a:endParaRPr lang="ko-KR" altLang="en-US" sz="2000" b="1" dirty="0">
              <a:solidFill>
                <a:schemeClr val="bg1"/>
              </a:solidFill>
            </a:endParaRPr>
          </a:p>
        </p:txBody>
      </p:sp>
      <p:sp>
        <p:nvSpPr>
          <p:cNvPr id="9" name="TextBox 299">
            <a:extLst>
              <a:ext uri="{FF2B5EF4-FFF2-40B4-BE49-F238E27FC236}">
                <a16:creationId xmlns:a16="http://schemas.microsoft.com/office/drawing/2014/main" id="{3AA678BE-CD3A-4097-78D0-757EEB47BE92}"/>
              </a:ext>
            </a:extLst>
          </p:cNvPr>
          <p:cNvSpPr txBox="1"/>
          <p:nvPr/>
        </p:nvSpPr>
        <p:spPr>
          <a:xfrm>
            <a:off x="3234495" y="5334185"/>
            <a:ext cx="370615" cy="400110"/>
          </a:xfrm>
          <a:prstGeom prst="rect">
            <a:avLst/>
          </a:prstGeom>
          <a:noFill/>
        </p:spPr>
        <p:txBody>
          <a:bodyPr wrap="none" rtlCol="0">
            <a:spAutoFit/>
          </a:bodyPr>
          <a:lstStyle/>
          <a:p>
            <a:pPr algn="ctr"/>
            <a:r>
              <a:rPr lang="en-US" altLang="ko-KR" sz="2000" b="1" dirty="0">
                <a:solidFill>
                  <a:schemeClr val="bg1"/>
                </a:solidFill>
              </a:rPr>
              <a:t>C</a:t>
            </a:r>
            <a:endParaRPr lang="ko-KR" altLang="en-US" sz="2000" b="1" dirty="0">
              <a:solidFill>
                <a:schemeClr val="bg1"/>
              </a:solidFill>
            </a:endParaRPr>
          </a:p>
        </p:txBody>
      </p:sp>
      <p:sp>
        <p:nvSpPr>
          <p:cNvPr id="10" name="TextBox 300">
            <a:extLst>
              <a:ext uri="{FF2B5EF4-FFF2-40B4-BE49-F238E27FC236}">
                <a16:creationId xmlns:a16="http://schemas.microsoft.com/office/drawing/2014/main" id="{736E9C54-9055-5274-CBDC-B8CA546E0CDB}"/>
              </a:ext>
            </a:extLst>
          </p:cNvPr>
          <p:cNvSpPr txBox="1"/>
          <p:nvPr/>
        </p:nvSpPr>
        <p:spPr>
          <a:xfrm>
            <a:off x="5463102" y="5334185"/>
            <a:ext cx="370615" cy="400110"/>
          </a:xfrm>
          <a:prstGeom prst="rect">
            <a:avLst/>
          </a:prstGeom>
          <a:noFill/>
        </p:spPr>
        <p:txBody>
          <a:bodyPr wrap="none" rtlCol="0">
            <a:spAutoFit/>
          </a:bodyPr>
          <a:lstStyle/>
          <a:p>
            <a:pPr algn="ctr"/>
            <a:r>
              <a:rPr lang="en-US" altLang="ko-KR" sz="2000" b="1" dirty="0">
                <a:solidFill>
                  <a:schemeClr val="bg1"/>
                </a:solidFill>
              </a:rPr>
              <a:t>D</a:t>
            </a:r>
            <a:endParaRPr lang="ko-KR" altLang="en-US" sz="2000" b="1" dirty="0">
              <a:solidFill>
                <a:schemeClr val="bg1"/>
              </a:solidFill>
            </a:endParaRPr>
          </a:p>
        </p:txBody>
      </p:sp>
      <p:sp>
        <p:nvSpPr>
          <p:cNvPr id="11" name="TextBox 301">
            <a:extLst>
              <a:ext uri="{FF2B5EF4-FFF2-40B4-BE49-F238E27FC236}">
                <a16:creationId xmlns:a16="http://schemas.microsoft.com/office/drawing/2014/main" id="{B55C2523-C9CD-B96D-9743-A81417A03C93}"/>
              </a:ext>
            </a:extLst>
          </p:cNvPr>
          <p:cNvSpPr txBox="1"/>
          <p:nvPr/>
        </p:nvSpPr>
        <p:spPr>
          <a:xfrm>
            <a:off x="7691710" y="5334185"/>
            <a:ext cx="370615" cy="400110"/>
          </a:xfrm>
          <a:prstGeom prst="rect">
            <a:avLst/>
          </a:prstGeom>
          <a:noFill/>
        </p:spPr>
        <p:txBody>
          <a:bodyPr wrap="none" rtlCol="0">
            <a:spAutoFit/>
          </a:bodyPr>
          <a:lstStyle/>
          <a:p>
            <a:pPr algn="ctr"/>
            <a:r>
              <a:rPr lang="en-US" altLang="ko-KR" sz="2000" b="1" dirty="0">
                <a:solidFill>
                  <a:schemeClr val="bg1"/>
                </a:solidFill>
              </a:rPr>
              <a:t>B</a:t>
            </a:r>
            <a:endParaRPr lang="ko-KR" altLang="en-US" sz="2000" b="1" dirty="0">
              <a:solidFill>
                <a:schemeClr val="bg1"/>
              </a:solidFill>
            </a:endParaRPr>
          </a:p>
        </p:txBody>
      </p:sp>
      <p:sp>
        <p:nvSpPr>
          <p:cNvPr id="13" name="TextBox 329">
            <a:extLst>
              <a:ext uri="{FF2B5EF4-FFF2-40B4-BE49-F238E27FC236}">
                <a16:creationId xmlns:a16="http://schemas.microsoft.com/office/drawing/2014/main" id="{586EDE53-9998-CF40-0FD4-AB14E28CBDF0}"/>
              </a:ext>
            </a:extLst>
          </p:cNvPr>
          <p:cNvSpPr txBox="1"/>
          <p:nvPr/>
        </p:nvSpPr>
        <p:spPr>
          <a:xfrm>
            <a:off x="240056" y="5979502"/>
            <a:ext cx="1918390"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a:t>
            </a:r>
            <a:endParaRPr lang="en-US" altLang="ko-KR" sz="1200" dirty="0">
              <a:solidFill>
                <a:schemeClr val="tx1">
                  <a:lumMod val="75000"/>
                  <a:lumOff val="25000"/>
                </a:schemeClr>
              </a:solidFill>
            </a:endParaRPr>
          </a:p>
        </p:txBody>
      </p:sp>
      <p:sp>
        <p:nvSpPr>
          <p:cNvPr id="14" name="TextBox 331">
            <a:extLst>
              <a:ext uri="{FF2B5EF4-FFF2-40B4-BE49-F238E27FC236}">
                <a16:creationId xmlns:a16="http://schemas.microsoft.com/office/drawing/2014/main" id="{0F89DB15-0F27-F58E-0BE8-C2120B2D4CB2}"/>
              </a:ext>
            </a:extLst>
          </p:cNvPr>
          <p:cNvSpPr txBox="1"/>
          <p:nvPr/>
        </p:nvSpPr>
        <p:spPr>
          <a:xfrm>
            <a:off x="2452551" y="5979502"/>
            <a:ext cx="1934502"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a:t>
            </a:r>
            <a:endParaRPr lang="en-US" altLang="ko-KR" sz="1200" dirty="0">
              <a:solidFill>
                <a:schemeClr val="tx1">
                  <a:lumMod val="75000"/>
                  <a:lumOff val="25000"/>
                </a:schemeClr>
              </a:solidFill>
            </a:endParaRPr>
          </a:p>
        </p:txBody>
      </p:sp>
      <p:sp>
        <p:nvSpPr>
          <p:cNvPr id="15" name="TextBox 333">
            <a:extLst>
              <a:ext uri="{FF2B5EF4-FFF2-40B4-BE49-F238E27FC236}">
                <a16:creationId xmlns:a16="http://schemas.microsoft.com/office/drawing/2014/main" id="{D78DC244-E6FC-4AB2-63C2-2A8AE65753D4}"/>
              </a:ext>
            </a:extLst>
          </p:cNvPr>
          <p:cNvSpPr txBox="1"/>
          <p:nvPr/>
        </p:nvSpPr>
        <p:spPr>
          <a:xfrm>
            <a:off x="4681158" y="5979502"/>
            <a:ext cx="1934502"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a:t>
            </a:r>
            <a:endParaRPr lang="en-US" altLang="ko-KR" sz="1200" dirty="0">
              <a:solidFill>
                <a:schemeClr val="tx1">
                  <a:lumMod val="75000"/>
                  <a:lumOff val="25000"/>
                </a:schemeClr>
              </a:solidFill>
            </a:endParaRPr>
          </a:p>
        </p:txBody>
      </p:sp>
      <p:sp>
        <p:nvSpPr>
          <p:cNvPr id="16" name="TextBox 335">
            <a:extLst>
              <a:ext uri="{FF2B5EF4-FFF2-40B4-BE49-F238E27FC236}">
                <a16:creationId xmlns:a16="http://schemas.microsoft.com/office/drawing/2014/main" id="{44A070E6-5BB0-2CAF-DBE5-E3F6EC2641D1}"/>
              </a:ext>
            </a:extLst>
          </p:cNvPr>
          <p:cNvSpPr txBox="1"/>
          <p:nvPr/>
        </p:nvSpPr>
        <p:spPr>
          <a:xfrm>
            <a:off x="6909766" y="5979502"/>
            <a:ext cx="1934502"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a:t>
            </a:r>
            <a:endParaRPr lang="en-US" altLang="ko-KR" sz="1200" dirty="0">
              <a:solidFill>
                <a:schemeClr val="tx1">
                  <a:lumMod val="75000"/>
                  <a:lumOff val="25000"/>
                </a:schemeClr>
              </a:solidFill>
            </a:endParaRPr>
          </a:p>
        </p:txBody>
      </p:sp>
      <p:sp>
        <p:nvSpPr>
          <p:cNvPr id="18" name="TextBox 3">
            <a:extLst>
              <a:ext uri="{FF2B5EF4-FFF2-40B4-BE49-F238E27FC236}">
                <a16:creationId xmlns:a16="http://schemas.microsoft.com/office/drawing/2014/main" id="{638C2EFA-B6D0-E620-AA01-30833C814814}"/>
              </a:ext>
            </a:extLst>
          </p:cNvPr>
          <p:cNvSpPr txBox="1"/>
          <p:nvPr/>
        </p:nvSpPr>
        <p:spPr>
          <a:xfrm>
            <a:off x="570779" y="2464507"/>
            <a:ext cx="1701196" cy="2123658"/>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 You can simply impress your audience and add a unique zing and appeal to your Presentations. </a:t>
            </a:r>
          </a:p>
        </p:txBody>
      </p:sp>
      <p:grpSp>
        <p:nvGrpSpPr>
          <p:cNvPr id="19" name="Google Shape;135;p12">
            <a:extLst>
              <a:ext uri="{FF2B5EF4-FFF2-40B4-BE49-F238E27FC236}">
                <a16:creationId xmlns:a16="http://schemas.microsoft.com/office/drawing/2014/main" id="{E429DDA8-1152-888D-2F4E-5DC6D1291581}"/>
              </a:ext>
            </a:extLst>
          </p:cNvPr>
          <p:cNvGrpSpPr/>
          <p:nvPr/>
        </p:nvGrpSpPr>
        <p:grpSpPr>
          <a:xfrm>
            <a:off x="-313691" y="-18375"/>
            <a:ext cx="1845822" cy="2209125"/>
            <a:chOff x="-313691" y="-18375"/>
            <a:chExt cx="1367790" cy="1637005"/>
          </a:xfrm>
        </p:grpSpPr>
        <p:sp>
          <p:nvSpPr>
            <p:cNvPr id="20" name="Google Shape;136;p12">
              <a:extLst>
                <a:ext uri="{FF2B5EF4-FFF2-40B4-BE49-F238E27FC236}">
                  <a16:creationId xmlns:a16="http://schemas.microsoft.com/office/drawing/2014/main" id="{375FF6F5-F5B1-2E64-D6E6-996C6A2A970B}"/>
                </a:ext>
              </a:extLst>
            </p:cNvPr>
            <p:cNvSpPr/>
            <p:nvPr/>
          </p:nvSpPr>
          <p:spPr>
            <a:xfrm>
              <a:off x="-313691" y="813730"/>
              <a:ext cx="754800" cy="804900"/>
            </a:xfrm>
            <a:prstGeom prst="parallelogram">
              <a:avLst>
                <a:gd name="adj" fmla="val 59001"/>
              </a:avLst>
            </a:prstGeom>
            <a:gradFill>
              <a:gsLst>
                <a:gs pos="0">
                  <a:srgbClr val="2A7F28"/>
                </a:gs>
                <a:gs pos="100000">
                  <a:srgbClr val="33942B"/>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37;p12">
              <a:extLst>
                <a:ext uri="{FF2B5EF4-FFF2-40B4-BE49-F238E27FC236}">
                  <a16:creationId xmlns:a16="http://schemas.microsoft.com/office/drawing/2014/main" id="{DB20EE5D-20DA-2DA1-1F1C-BE1512CC2DB2}"/>
                </a:ext>
              </a:extLst>
            </p:cNvPr>
            <p:cNvSpPr/>
            <p:nvPr/>
          </p:nvSpPr>
          <p:spPr>
            <a:xfrm>
              <a:off x="53899" y="237925"/>
              <a:ext cx="1000200" cy="1066800"/>
            </a:xfrm>
            <a:prstGeom prst="parallelogram">
              <a:avLst>
                <a:gd name="adj" fmla="val 59001"/>
              </a:avLst>
            </a:prstGeom>
            <a:gradFill>
              <a:gsLst>
                <a:gs pos="0">
                  <a:srgbClr val="EA1C24"/>
                </a:gs>
                <a:gs pos="100000">
                  <a:srgbClr val="F92231">
                    <a:alpha val="3400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38;p12">
              <a:extLst>
                <a:ext uri="{FF2B5EF4-FFF2-40B4-BE49-F238E27FC236}">
                  <a16:creationId xmlns:a16="http://schemas.microsoft.com/office/drawing/2014/main" id="{6E2B10CE-D6EC-3B78-63A7-10DACB22F4DE}"/>
                </a:ext>
              </a:extLst>
            </p:cNvPr>
            <p:cNvSpPr/>
            <p:nvPr/>
          </p:nvSpPr>
          <p:spPr>
            <a:xfrm>
              <a:off x="304107" y="-18375"/>
              <a:ext cx="420900" cy="449100"/>
            </a:xfrm>
            <a:prstGeom prst="parallelogram">
              <a:avLst>
                <a:gd name="adj" fmla="val 59001"/>
              </a:avLst>
            </a:prstGeom>
            <a:gradFill>
              <a:gsLst>
                <a:gs pos="0">
                  <a:srgbClr val="2A7F28"/>
                </a:gs>
                <a:gs pos="100000">
                  <a:srgbClr val="EA1C24"/>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 name="TextBox 1">
            <a:extLst>
              <a:ext uri="{FF2B5EF4-FFF2-40B4-BE49-F238E27FC236}">
                <a16:creationId xmlns:a16="http://schemas.microsoft.com/office/drawing/2014/main" id="{6ED09C27-896F-45CB-5E2B-E7CA1EEE93DB}"/>
              </a:ext>
            </a:extLst>
          </p:cNvPr>
          <p:cNvSpPr txBox="1"/>
          <p:nvPr/>
        </p:nvSpPr>
        <p:spPr>
          <a:xfrm>
            <a:off x="1425677" y="387847"/>
            <a:ext cx="7394473" cy="830997"/>
          </a:xfrm>
          <a:prstGeom prst="rect">
            <a:avLst/>
          </a:prstGeom>
          <a:noFill/>
        </p:spPr>
        <p:txBody>
          <a:bodyPr wrap="square" rtlCol="0" anchor="ctr">
            <a:spAutoFit/>
          </a:bodyPr>
          <a:lstStyle/>
          <a:p>
            <a:r>
              <a:rPr lang="en-US" altLang="ko-KR" sz="4800" b="1" spc="300" dirty="0">
                <a:solidFill>
                  <a:schemeClr val="tx1">
                    <a:lumMod val="75000"/>
                    <a:lumOff val="25000"/>
                  </a:schemeClr>
                </a:solidFill>
                <a:latin typeface="+mj-lt"/>
                <a:cs typeface="Arial" pitchFamily="34" charset="0"/>
              </a:rPr>
              <a:t>MAPS </a:t>
            </a:r>
            <a:r>
              <a:rPr lang="en-US" altLang="ko-KR" sz="4800" b="1" spc="300" dirty="0">
                <a:solidFill>
                  <a:srgbClr val="EA1C24"/>
                </a:solidFill>
                <a:latin typeface="+mj-lt"/>
                <a:cs typeface="Arial" pitchFamily="34" charset="0"/>
              </a:rPr>
              <a:t>STYLE</a:t>
            </a:r>
            <a:endParaRPr lang="ko-KR" altLang="en-US" sz="4800" b="1" spc="300" dirty="0">
              <a:solidFill>
                <a:srgbClr val="EA1C24"/>
              </a:solidFill>
              <a:latin typeface="+mj-lt"/>
              <a:cs typeface="Arial" pitchFamily="34" charset="0"/>
            </a:endParaRPr>
          </a:p>
        </p:txBody>
      </p:sp>
      <p:sp>
        <p:nvSpPr>
          <p:cNvPr id="24" name="TextBox 7">
            <a:extLst>
              <a:ext uri="{FF2B5EF4-FFF2-40B4-BE49-F238E27FC236}">
                <a16:creationId xmlns:a16="http://schemas.microsoft.com/office/drawing/2014/main" id="{1512126D-B3A4-55A1-EACF-66EDFC9F03D8}"/>
              </a:ext>
            </a:extLst>
          </p:cNvPr>
          <p:cNvSpPr txBox="1"/>
          <p:nvPr/>
        </p:nvSpPr>
        <p:spPr>
          <a:xfrm>
            <a:off x="1456279" y="1161740"/>
            <a:ext cx="5031690" cy="307777"/>
          </a:xfrm>
          <a:prstGeom prst="rect">
            <a:avLst/>
          </a:prstGeom>
          <a:noFill/>
        </p:spPr>
        <p:txBody>
          <a:bodyPr wrap="square" rtlCol="0">
            <a:spAutoFit/>
          </a:bodyPr>
          <a:lstStyle/>
          <a:p>
            <a:r>
              <a:rPr lang="en-US" altLang="ko-KR" sz="1400" dirty="0">
                <a:solidFill>
                  <a:schemeClr val="tx1">
                    <a:lumMod val="75000"/>
                    <a:lumOff val="25000"/>
                  </a:schemeClr>
                </a:solidFill>
                <a:cs typeface="Arial" pitchFamily="34" charset="0"/>
              </a:rPr>
              <a:t>INSERT YOUR SUBTITLE</a:t>
            </a:r>
          </a:p>
        </p:txBody>
      </p:sp>
      <p:pic>
        <p:nvPicPr>
          <p:cNvPr id="29" name="Imagen 28">
            <a:extLst>
              <a:ext uri="{FF2B5EF4-FFF2-40B4-BE49-F238E27FC236}">
                <a16:creationId xmlns:a16="http://schemas.microsoft.com/office/drawing/2014/main" id="{1826F87C-F320-EB7A-077A-D97EB6C354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92567" y="350155"/>
            <a:ext cx="5327935" cy="6367654"/>
          </a:xfrm>
          <a:prstGeom prst="rect">
            <a:avLst/>
          </a:prstGeom>
        </p:spPr>
      </p:pic>
      <p:grpSp>
        <p:nvGrpSpPr>
          <p:cNvPr id="30" name="Grupo 29">
            <a:extLst>
              <a:ext uri="{FF2B5EF4-FFF2-40B4-BE49-F238E27FC236}">
                <a16:creationId xmlns:a16="http://schemas.microsoft.com/office/drawing/2014/main" id="{F4AC926C-094E-2867-3ACD-2541C9304ECC}"/>
              </a:ext>
            </a:extLst>
          </p:cNvPr>
          <p:cNvGrpSpPr/>
          <p:nvPr/>
        </p:nvGrpSpPr>
        <p:grpSpPr>
          <a:xfrm>
            <a:off x="2700748" y="1964453"/>
            <a:ext cx="3103254" cy="2715348"/>
            <a:chOff x="477838" y="1336675"/>
            <a:chExt cx="4114800" cy="3600451"/>
          </a:xfrm>
          <a:solidFill>
            <a:schemeClr val="bg1">
              <a:lumMod val="75000"/>
            </a:schemeClr>
          </a:solidFill>
        </p:grpSpPr>
        <p:sp>
          <p:nvSpPr>
            <p:cNvPr id="31" name="Freeform 5">
              <a:extLst>
                <a:ext uri="{FF2B5EF4-FFF2-40B4-BE49-F238E27FC236}">
                  <a16:creationId xmlns:a16="http://schemas.microsoft.com/office/drawing/2014/main" id="{64E707A6-6087-E805-A988-4AF06215E38B}"/>
                </a:ext>
              </a:extLst>
            </p:cNvPr>
            <p:cNvSpPr>
              <a:spLocks noEditPoints="1"/>
            </p:cNvSpPr>
            <p:nvPr/>
          </p:nvSpPr>
          <p:spPr bwMode="auto">
            <a:xfrm>
              <a:off x="504825" y="1582738"/>
              <a:ext cx="4087813" cy="3354388"/>
            </a:xfrm>
            <a:custGeom>
              <a:avLst/>
              <a:gdLst>
                <a:gd name="T0" fmla="*/ 1249 w 1829"/>
                <a:gd name="T1" fmla="*/ 776 h 1500"/>
                <a:gd name="T2" fmla="*/ 1338 w 1829"/>
                <a:gd name="T3" fmla="*/ 791 h 1500"/>
                <a:gd name="T4" fmla="*/ 1485 w 1829"/>
                <a:gd name="T5" fmla="*/ 891 h 1500"/>
                <a:gd name="T6" fmla="*/ 1374 w 1829"/>
                <a:gd name="T7" fmla="*/ 983 h 1500"/>
                <a:gd name="T8" fmla="*/ 1535 w 1829"/>
                <a:gd name="T9" fmla="*/ 1041 h 1500"/>
                <a:gd name="T10" fmla="*/ 1816 w 1829"/>
                <a:gd name="T11" fmla="*/ 1273 h 1500"/>
                <a:gd name="T12" fmla="*/ 1769 w 1829"/>
                <a:gd name="T13" fmla="*/ 1499 h 1500"/>
                <a:gd name="T14" fmla="*/ 1588 w 1829"/>
                <a:gd name="T15" fmla="*/ 1216 h 1500"/>
                <a:gd name="T16" fmla="*/ 1532 w 1829"/>
                <a:gd name="T17" fmla="*/ 1466 h 1500"/>
                <a:gd name="T18" fmla="*/ 1327 w 1829"/>
                <a:gd name="T19" fmla="*/ 1481 h 1500"/>
                <a:gd name="T20" fmla="*/ 1245 w 1829"/>
                <a:gd name="T21" fmla="*/ 1237 h 1500"/>
                <a:gd name="T22" fmla="*/ 1039 w 1829"/>
                <a:gd name="T23" fmla="*/ 1498 h 1500"/>
                <a:gd name="T24" fmla="*/ 860 w 1829"/>
                <a:gd name="T25" fmla="*/ 1244 h 1500"/>
                <a:gd name="T26" fmla="*/ 794 w 1829"/>
                <a:gd name="T27" fmla="*/ 1478 h 1500"/>
                <a:gd name="T28" fmla="*/ 588 w 1829"/>
                <a:gd name="T29" fmla="*/ 1436 h 1500"/>
                <a:gd name="T30" fmla="*/ 533 w 1829"/>
                <a:gd name="T31" fmla="*/ 1234 h 1500"/>
                <a:gd name="T32" fmla="*/ 298 w 1829"/>
                <a:gd name="T33" fmla="*/ 1484 h 1500"/>
                <a:gd name="T34" fmla="*/ 92 w 1829"/>
                <a:gd name="T35" fmla="*/ 1269 h 1500"/>
                <a:gd name="T36" fmla="*/ 38 w 1829"/>
                <a:gd name="T37" fmla="*/ 1193 h 1500"/>
                <a:gd name="T38" fmla="*/ 49 w 1829"/>
                <a:gd name="T39" fmla="*/ 933 h 1500"/>
                <a:gd name="T40" fmla="*/ 41 w 1829"/>
                <a:gd name="T41" fmla="*/ 528 h 1500"/>
                <a:gd name="T42" fmla="*/ 49 w 1829"/>
                <a:gd name="T43" fmla="*/ 80 h 1500"/>
                <a:gd name="T44" fmla="*/ 2 w 1829"/>
                <a:gd name="T45" fmla="*/ 0 h 1500"/>
                <a:gd name="T46" fmla="*/ 833 w 1829"/>
                <a:gd name="T47" fmla="*/ 186 h 1500"/>
                <a:gd name="T48" fmla="*/ 1012 w 1829"/>
                <a:gd name="T49" fmla="*/ 484 h 1500"/>
                <a:gd name="T50" fmla="*/ 1091 w 1829"/>
                <a:gd name="T51" fmla="*/ 480 h 1500"/>
                <a:gd name="T52" fmla="*/ 1098 w 1829"/>
                <a:gd name="T53" fmla="*/ 575 h 1500"/>
                <a:gd name="T54" fmla="*/ 1128 w 1829"/>
                <a:gd name="T55" fmla="*/ 774 h 1500"/>
                <a:gd name="T56" fmla="*/ 340 w 1829"/>
                <a:gd name="T57" fmla="*/ 346 h 1500"/>
                <a:gd name="T58" fmla="*/ 544 w 1829"/>
                <a:gd name="T59" fmla="*/ 98 h 1500"/>
                <a:gd name="T60" fmla="*/ 589 w 1829"/>
                <a:gd name="T61" fmla="*/ 115 h 1500"/>
                <a:gd name="T62" fmla="*/ 794 w 1829"/>
                <a:gd name="T63" fmla="*/ 201 h 1500"/>
                <a:gd name="T64" fmla="*/ 298 w 1829"/>
                <a:gd name="T65" fmla="*/ 96 h 1500"/>
                <a:gd name="T66" fmla="*/ 93 w 1829"/>
                <a:gd name="T67" fmla="*/ 245 h 1500"/>
                <a:gd name="T68" fmla="*/ 352 w 1829"/>
                <a:gd name="T69" fmla="*/ 557 h 1500"/>
                <a:gd name="T70" fmla="*/ 388 w 1829"/>
                <a:gd name="T71" fmla="*/ 649 h 1500"/>
                <a:gd name="T72" fmla="*/ 536 w 1829"/>
                <a:gd name="T73" fmla="*/ 790 h 1500"/>
                <a:gd name="T74" fmla="*/ 524 w 1829"/>
                <a:gd name="T75" fmla="*/ 568 h 1500"/>
                <a:gd name="T76" fmla="*/ 695 w 1829"/>
                <a:gd name="T77" fmla="*/ 932 h 1500"/>
                <a:gd name="T78" fmla="*/ 794 w 1829"/>
                <a:gd name="T79" fmla="*/ 1086 h 1500"/>
                <a:gd name="T80" fmla="*/ 589 w 1829"/>
                <a:gd name="T81" fmla="*/ 938 h 1500"/>
                <a:gd name="T82" fmla="*/ 1284 w 1829"/>
                <a:gd name="T83" fmla="*/ 933 h 1500"/>
                <a:gd name="T84" fmla="*/ 1092 w 1829"/>
                <a:gd name="T85" fmla="*/ 1132 h 1500"/>
                <a:gd name="T86" fmla="*/ 1249 w 1829"/>
                <a:gd name="T87" fmla="*/ 992 h 1500"/>
                <a:gd name="T88" fmla="*/ 388 w 1829"/>
                <a:gd name="T89" fmla="*/ 1094 h 1500"/>
                <a:gd name="T90" fmla="*/ 509 w 1829"/>
                <a:gd name="T91" fmla="*/ 1124 h 1500"/>
                <a:gd name="T92" fmla="*/ 355 w 1829"/>
                <a:gd name="T93" fmla="*/ 890 h 1500"/>
                <a:gd name="T94" fmla="*/ 386 w 1829"/>
                <a:gd name="T95" fmla="*/ 1115 h 1500"/>
                <a:gd name="T96" fmla="*/ 600 w 1829"/>
                <a:gd name="T97" fmla="*/ 575 h 1500"/>
                <a:gd name="T98" fmla="*/ 634 w 1829"/>
                <a:gd name="T99" fmla="*/ 663 h 1500"/>
                <a:gd name="T100" fmla="*/ 284 w 1829"/>
                <a:gd name="T101" fmla="*/ 1108 h 1500"/>
                <a:gd name="T102" fmla="*/ 105 w 1829"/>
                <a:gd name="T103" fmla="*/ 1092 h 1500"/>
                <a:gd name="T104" fmla="*/ 225 w 1829"/>
                <a:gd name="T105" fmla="*/ 904 h 1500"/>
                <a:gd name="T106" fmla="*/ 1038 w 1829"/>
                <a:gd name="T107" fmla="*/ 1095 h 1500"/>
                <a:gd name="T108" fmla="*/ 849 w 1829"/>
                <a:gd name="T109" fmla="*/ 1133 h 1500"/>
                <a:gd name="T110" fmla="*/ 1003 w 1829"/>
                <a:gd name="T111" fmla="*/ 1000 h 1500"/>
                <a:gd name="T112" fmla="*/ 141 w 1829"/>
                <a:gd name="T113" fmla="*/ 630 h 1500"/>
                <a:gd name="T114" fmla="*/ 289 w 1829"/>
                <a:gd name="T115" fmla="*/ 553 h 1500"/>
                <a:gd name="T116" fmla="*/ 112 w 1829"/>
                <a:gd name="T117" fmla="*/ 760 h 1500"/>
                <a:gd name="T118" fmla="*/ 933 w 1829"/>
                <a:gd name="T119" fmla="*/ 606 h 1500"/>
                <a:gd name="T120" fmla="*/ 1038 w 1829"/>
                <a:gd name="T121" fmla="*/ 715 h 1500"/>
                <a:gd name="T122" fmla="*/ 849 w 1829"/>
                <a:gd name="T123" fmla="*/ 801 h 1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829" h="1500">
                  <a:moveTo>
                    <a:pt x="1174" y="603"/>
                  </a:moveTo>
                  <a:cubicBezTo>
                    <a:pt x="1185" y="635"/>
                    <a:pt x="1197" y="668"/>
                    <a:pt x="1206" y="701"/>
                  </a:cubicBezTo>
                  <a:cubicBezTo>
                    <a:pt x="1211" y="718"/>
                    <a:pt x="1217" y="729"/>
                    <a:pt x="1237" y="725"/>
                  </a:cubicBezTo>
                  <a:cubicBezTo>
                    <a:pt x="1240" y="724"/>
                    <a:pt x="1243" y="725"/>
                    <a:pt x="1249" y="725"/>
                  </a:cubicBezTo>
                  <a:cubicBezTo>
                    <a:pt x="1249" y="743"/>
                    <a:pt x="1249" y="759"/>
                    <a:pt x="1249" y="776"/>
                  </a:cubicBezTo>
                  <a:cubicBezTo>
                    <a:pt x="1249" y="784"/>
                    <a:pt x="1245" y="795"/>
                    <a:pt x="1261" y="796"/>
                  </a:cubicBezTo>
                  <a:cubicBezTo>
                    <a:pt x="1275" y="796"/>
                    <a:pt x="1275" y="789"/>
                    <a:pt x="1276" y="778"/>
                  </a:cubicBezTo>
                  <a:cubicBezTo>
                    <a:pt x="1279" y="761"/>
                    <a:pt x="1284" y="745"/>
                    <a:pt x="1289" y="726"/>
                  </a:cubicBezTo>
                  <a:cubicBezTo>
                    <a:pt x="1299" y="726"/>
                    <a:pt x="1311" y="726"/>
                    <a:pt x="1324" y="726"/>
                  </a:cubicBezTo>
                  <a:cubicBezTo>
                    <a:pt x="1328" y="747"/>
                    <a:pt x="1333" y="768"/>
                    <a:pt x="1338" y="791"/>
                  </a:cubicBezTo>
                  <a:cubicBezTo>
                    <a:pt x="1349" y="790"/>
                    <a:pt x="1360" y="790"/>
                    <a:pt x="1373" y="789"/>
                  </a:cubicBezTo>
                  <a:cubicBezTo>
                    <a:pt x="1373" y="768"/>
                    <a:pt x="1373" y="748"/>
                    <a:pt x="1373" y="725"/>
                  </a:cubicBezTo>
                  <a:cubicBezTo>
                    <a:pt x="1391" y="725"/>
                    <a:pt x="1407" y="724"/>
                    <a:pt x="1422" y="725"/>
                  </a:cubicBezTo>
                  <a:cubicBezTo>
                    <a:pt x="1426" y="725"/>
                    <a:pt x="1431" y="729"/>
                    <a:pt x="1432" y="732"/>
                  </a:cubicBezTo>
                  <a:cubicBezTo>
                    <a:pt x="1450" y="784"/>
                    <a:pt x="1467" y="837"/>
                    <a:pt x="1485" y="891"/>
                  </a:cubicBezTo>
                  <a:cubicBezTo>
                    <a:pt x="1435" y="894"/>
                    <a:pt x="1388" y="897"/>
                    <a:pt x="1335" y="901"/>
                  </a:cubicBezTo>
                  <a:cubicBezTo>
                    <a:pt x="1323" y="974"/>
                    <a:pt x="1323" y="1047"/>
                    <a:pt x="1335" y="1122"/>
                  </a:cubicBezTo>
                  <a:cubicBezTo>
                    <a:pt x="1349" y="1122"/>
                    <a:pt x="1359" y="1122"/>
                    <a:pt x="1372" y="1122"/>
                  </a:cubicBezTo>
                  <a:cubicBezTo>
                    <a:pt x="1373" y="1116"/>
                    <a:pt x="1373" y="1111"/>
                    <a:pt x="1373" y="1105"/>
                  </a:cubicBezTo>
                  <a:cubicBezTo>
                    <a:pt x="1374" y="1064"/>
                    <a:pt x="1373" y="1024"/>
                    <a:pt x="1374" y="983"/>
                  </a:cubicBezTo>
                  <a:cubicBezTo>
                    <a:pt x="1375" y="935"/>
                    <a:pt x="1413" y="906"/>
                    <a:pt x="1455" y="920"/>
                  </a:cubicBezTo>
                  <a:cubicBezTo>
                    <a:pt x="1481" y="929"/>
                    <a:pt x="1496" y="951"/>
                    <a:pt x="1496" y="980"/>
                  </a:cubicBezTo>
                  <a:cubicBezTo>
                    <a:pt x="1496" y="1024"/>
                    <a:pt x="1496" y="1068"/>
                    <a:pt x="1496" y="1113"/>
                  </a:cubicBezTo>
                  <a:cubicBezTo>
                    <a:pt x="1512" y="1116"/>
                    <a:pt x="1521" y="1116"/>
                    <a:pt x="1522" y="1097"/>
                  </a:cubicBezTo>
                  <a:cubicBezTo>
                    <a:pt x="1524" y="1077"/>
                    <a:pt x="1531" y="1059"/>
                    <a:pt x="1535" y="1041"/>
                  </a:cubicBezTo>
                  <a:cubicBezTo>
                    <a:pt x="1540" y="1054"/>
                    <a:pt x="1547" y="1070"/>
                    <a:pt x="1550" y="1086"/>
                  </a:cubicBezTo>
                  <a:cubicBezTo>
                    <a:pt x="1554" y="1104"/>
                    <a:pt x="1564" y="1108"/>
                    <a:pt x="1581" y="1108"/>
                  </a:cubicBezTo>
                  <a:cubicBezTo>
                    <a:pt x="1634" y="1107"/>
                    <a:pt x="1687" y="1109"/>
                    <a:pt x="1739" y="1107"/>
                  </a:cubicBezTo>
                  <a:cubicBezTo>
                    <a:pt x="1757" y="1107"/>
                    <a:pt x="1765" y="1111"/>
                    <a:pt x="1770" y="1128"/>
                  </a:cubicBezTo>
                  <a:cubicBezTo>
                    <a:pt x="1785" y="1177"/>
                    <a:pt x="1801" y="1225"/>
                    <a:pt x="1816" y="1273"/>
                  </a:cubicBezTo>
                  <a:cubicBezTo>
                    <a:pt x="1819" y="1282"/>
                    <a:pt x="1820" y="1291"/>
                    <a:pt x="1820" y="1301"/>
                  </a:cubicBezTo>
                  <a:cubicBezTo>
                    <a:pt x="1820" y="1352"/>
                    <a:pt x="1819" y="1403"/>
                    <a:pt x="1820" y="1455"/>
                  </a:cubicBezTo>
                  <a:cubicBezTo>
                    <a:pt x="1821" y="1465"/>
                    <a:pt x="1827" y="1476"/>
                    <a:pt x="1829" y="1487"/>
                  </a:cubicBezTo>
                  <a:cubicBezTo>
                    <a:pt x="1829" y="1491"/>
                    <a:pt x="1824" y="1498"/>
                    <a:pt x="1820" y="1499"/>
                  </a:cubicBezTo>
                  <a:cubicBezTo>
                    <a:pt x="1804" y="1500"/>
                    <a:pt x="1787" y="1499"/>
                    <a:pt x="1769" y="1499"/>
                  </a:cubicBezTo>
                  <a:cubicBezTo>
                    <a:pt x="1769" y="1494"/>
                    <a:pt x="1769" y="1489"/>
                    <a:pt x="1770" y="1485"/>
                  </a:cubicBezTo>
                  <a:cubicBezTo>
                    <a:pt x="1772" y="1478"/>
                    <a:pt x="1777" y="1470"/>
                    <a:pt x="1777" y="1463"/>
                  </a:cubicBezTo>
                  <a:cubicBezTo>
                    <a:pt x="1778" y="1386"/>
                    <a:pt x="1778" y="1310"/>
                    <a:pt x="1778" y="1233"/>
                  </a:cubicBezTo>
                  <a:cubicBezTo>
                    <a:pt x="1778" y="1206"/>
                    <a:pt x="1769" y="1198"/>
                    <a:pt x="1743" y="1201"/>
                  </a:cubicBezTo>
                  <a:cubicBezTo>
                    <a:pt x="1691" y="1206"/>
                    <a:pt x="1638" y="1211"/>
                    <a:pt x="1588" y="1216"/>
                  </a:cubicBezTo>
                  <a:cubicBezTo>
                    <a:pt x="1567" y="1244"/>
                    <a:pt x="1574" y="1275"/>
                    <a:pt x="1574" y="1305"/>
                  </a:cubicBezTo>
                  <a:cubicBezTo>
                    <a:pt x="1573" y="1362"/>
                    <a:pt x="1573" y="1419"/>
                    <a:pt x="1573" y="1477"/>
                  </a:cubicBezTo>
                  <a:cubicBezTo>
                    <a:pt x="1573" y="1483"/>
                    <a:pt x="1573" y="1490"/>
                    <a:pt x="1573" y="1498"/>
                  </a:cubicBezTo>
                  <a:cubicBezTo>
                    <a:pt x="1559" y="1498"/>
                    <a:pt x="1547" y="1498"/>
                    <a:pt x="1532" y="1498"/>
                  </a:cubicBezTo>
                  <a:cubicBezTo>
                    <a:pt x="1532" y="1487"/>
                    <a:pt x="1532" y="1477"/>
                    <a:pt x="1532" y="1466"/>
                  </a:cubicBezTo>
                  <a:cubicBezTo>
                    <a:pt x="1532" y="1401"/>
                    <a:pt x="1532" y="1336"/>
                    <a:pt x="1532" y="1270"/>
                  </a:cubicBezTo>
                  <a:cubicBezTo>
                    <a:pt x="1532" y="1253"/>
                    <a:pt x="1534" y="1235"/>
                    <a:pt x="1517" y="1222"/>
                  </a:cubicBezTo>
                  <a:cubicBezTo>
                    <a:pt x="1463" y="1225"/>
                    <a:pt x="1408" y="1229"/>
                    <a:pt x="1352" y="1232"/>
                  </a:cubicBezTo>
                  <a:cubicBezTo>
                    <a:pt x="1337" y="1233"/>
                    <a:pt x="1327" y="1248"/>
                    <a:pt x="1327" y="1271"/>
                  </a:cubicBezTo>
                  <a:cubicBezTo>
                    <a:pt x="1327" y="1341"/>
                    <a:pt x="1327" y="1411"/>
                    <a:pt x="1327" y="1481"/>
                  </a:cubicBezTo>
                  <a:cubicBezTo>
                    <a:pt x="1327" y="1486"/>
                    <a:pt x="1327" y="1491"/>
                    <a:pt x="1327" y="1498"/>
                  </a:cubicBezTo>
                  <a:cubicBezTo>
                    <a:pt x="1313" y="1498"/>
                    <a:pt x="1300" y="1498"/>
                    <a:pt x="1285" y="1498"/>
                  </a:cubicBezTo>
                  <a:cubicBezTo>
                    <a:pt x="1285" y="1490"/>
                    <a:pt x="1285" y="1482"/>
                    <a:pt x="1285" y="1474"/>
                  </a:cubicBezTo>
                  <a:cubicBezTo>
                    <a:pt x="1285" y="1408"/>
                    <a:pt x="1285" y="1341"/>
                    <a:pt x="1285" y="1274"/>
                  </a:cubicBezTo>
                  <a:cubicBezTo>
                    <a:pt x="1285" y="1242"/>
                    <a:pt x="1276" y="1235"/>
                    <a:pt x="1245" y="1237"/>
                  </a:cubicBezTo>
                  <a:cubicBezTo>
                    <a:pt x="1195" y="1240"/>
                    <a:pt x="1144" y="1241"/>
                    <a:pt x="1094" y="1243"/>
                  </a:cubicBezTo>
                  <a:cubicBezTo>
                    <a:pt x="1076" y="1265"/>
                    <a:pt x="1080" y="1291"/>
                    <a:pt x="1080" y="1316"/>
                  </a:cubicBezTo>
                  <a:cubicBezTo>
                    <a:pt x="1080" y="1370"/>
                    <a:pt x="1080" y="1424"/>
                    <a:pt x="1080" y="1478"/>
                  </a:cubicBezTo>
                  <a:cubicBezTo>
                    <a:pt x="1080" y="1485"/>
                    <a:pt x="1079" y="1491"/>
                    <a:pt x="1079" y="1498"/>
                  </a:cubicBezTo>
                  <a:cubicBezTo>
                    <a:pt x="1065" y="1498"/>
                    <a:pt x="1053" y="1498"/>
                    <a:pt x="1039" y="1498"/>
                  </a:cubicBezTo>
                  <a:cubicBezTo>
                    <a:pt x="1039" y="1481"/>
                    <a:pt x="1039" y="1465"/>
                    <a:pt x="1039" y="1449"/>
                  </a:cubicBezTo>
                  <a:cubicBezTo>
                    <a:pt x="1039" y="1396"/>
                    <a:pt x="1039" y="1343"/>
                    <a:pt x="1038" y="1291"/>
                  </a:cubicBezTo>
                  <a:cubicBezTo>
                    <a:pt x="1038" y="1277"/>
                    <a:pt x="1032" y="1263"/>
                    <a:pt x="1027" y="1249"/>
                  </a:cubicBezTo>
                  <a:cubicBezTo>
                    <a:pt x="1026" y="1246"/>
                    <a:pt x="1019" y="1244"/>
                    <a:pt x="1014" y="1244"/>
                  </a:cubicBezTo>
                  <a:cubicBezTo>
                    <a:pt x="963" y="1244"/>
                    <a:pt x="912" y="1244"/>
                    <a:pt x="860" y="1244"/>
                  </a:cubicBezTo>
                  <a:cubicBezTo>
                    <a:pt x="848" y="1244"/>
                    <a:pt x="836" y="1260"/>
                    <a:pt x="836" y="1277"/>
                  </a:cubicBezTo>
                  <a:cubicBezTo>
                    <a:pt x="836" y="1339"/>
                    <a:pt x="836" y="1401"/>
                    <a:pt x="836" y="1463"/>
                  </a:cubicBezTo>
                  <a:cubicBezTo>
                    <a:pt x="836" y="1474"/>
                    <a:pt x="836" y="1485"/>
                    <a:pt x="836" y="1498"/>
                  </a:cubicBezTo>
                  <a:cubicBezTo>
                    <a:pt x="822" y="1498"/>
                    <a:pt x="810" y="1498"/>
                    <a:pt x="794" y="1498"/>
                  </a:cubicBezTo>
                  <a:cubicBezTo>
                    <a:pt x="794" y="1492"/>
                    <a:pt x="794" y="1485"/>
                    <a:pt x="794" y="1478"/>
                  </a:cubicBezTo>
                  <a:cubicBezTo>
                    <a:pt x="795" y="1412"/>
                    <a:pt x="795" y="1347"/>
                    <a:pt x="795" y="1282"/>
                  </a:cubicBezTo>
                  <a:cubicBezTo>
                    <a:pt x="794" y="1252"/>
                    <a:pt x="786" y="1244"/>
                    <a:pt x="756" y="1243"/>
                  </a:cubicBezTo>
                  <a:cubicBezTo>
                    <a:pt x="709" y="1241"/>
                    <a:pt x="661" y="1239"/>
                    <a:pt x="614" y="1237"/>
                  </a:cubicBezTo>
                  <a:cubicBezTo>
                    <a:pt x="610" y="1237"/>
                    <a:pt x="605" y="1238"/>
                    <a:pt x="599" y="1238"/>
                  </a:cubicBezTo>
                  <a:cubicBezTo>
                    <a:pt x="577" y="1304"/>
                    <a:pt x="593" y="1371"/>
                    <a:pt x="588" y="1436"/>
                  </a:cubicBezTo>
                  <a:cubicBezTo>
                    <a:pt x="587" y="1456"/>
                    <a:pt x="588" y="1476"/>
                    <a:pt x="588" y="1498"/>
                  </a:cubicBezTo>
                  <a:cubicBezTo>
                    <a:pt x="575" y="1498"/>
                    <a:pt x="562" y="1498"/>
                    <a:pt x="548" y="1498"/>
                  </a:cubicBezTo>
                  <a:cubicBezTo>
                    <a:pt x="547" y="1493"/>
                    <a:pt x="546" y="1488"/>
                    <a:pt x="546" y="1482"/>
                  </a:cubicBezTo>
                  <a:cubicBezTo>
                    <a:pt x="546" y="1413"/>
                    <a:pt x="547" y="1343"/>
                    <a:pt x="546" y="1274"/>
                  </a:cubicBezTo>
                  <a:cubicBezTo>
                    <a:pt x="546" y="1262"/>
                    <a:pt x="538" y="1250"/>
                    <a:pt x="533" y="1234"/>
                  </a:cubicBezTo>
                  <a:cubicBezTo>
                    <a:pt x="475" y="1230"/>
                    <a:pt x="414" y="1227"/>
                    <a:pt x="356" y="1223"/>
                  </a:cubicBezTo>
                  <a:cubicBezTo>
                    <a:pt x="334" y="1246"/>
                    <a:pt x="340" y="1272"/>
                    <a:pt x="340" y="1297"/>
                  </a:cubicBezTo>
                  <a:cubicBezTo>
                    <a:pt x="340" y="1363"/>
                    <a:pt x="340" y="1430"/>
                    <a:pt x="340" y="1498"/>
                  </a:cubicBezTo>
                  <a:cubicBezTo>
                    <a:pt x="326" y="1498"/>
                    <a:pt x="314" y="1498"/>
                    <a:pt x="300" y="1498"/>
                  </a:cubicBezTo>
                  <a:cubicBezTo>
                    <a:pt x="299" y="1494"/>
                    <a:pt x="298" y="1489"/>
                    <a:pt x="298" y="1484"/>
                  </a:cubicBezTo>
                  <a:cubicBezTo>
                    <a:pt x="298" y="1409"/>
                    <a:pt x="299" y="1334"/>
                    <a:pt x="297" y="1260"/>
                  </a:cubicBezTo>
                  <a:cubicBezTo>
                    <a:pt x="297" y="1246"/>
                    <a:pt x="291" y="1233"/>
                    <a:pt x="287" y="1220"/>
                  </a:cubicBezTo>
                  <a:cubicBezTo>
                    <a:pt x="286" y="1218"/>
                    <a:pt x="281" y="1217"/>
                    <a:pt x="278" y="1216"/>
                  </a:cubicBezTo>
                  <a:cubicBezTo>
                    <a:pt x="221" y="1211"/>
                    <a:pt x="163" y="1206"/>
                    <a:pt x="107" y="1200"/>
                  </a:cubicBezTo>
                  <a:cubicBezTo>
                    <a:pt x="87" y="1221"/>
                    <a:pt x="92" y="1246"/>
                    <a:pt x="92" y="1269"/>
                  </a:cubicBezTo>
                  <a:cubicBezTo>
                    <a:pt x="92" y="1324"/>
                    <a:pt x="91" y="1379"/>
                    <a:pt x="92" y="1433"/>
                  </a:cubicBezTo>
                  <a:cubicBezTo>
                    <a:pt x="93" y="1455"/>
                    <a:pt x="96" y="1476"/>
                    <a:pt x="97" y="1498"/>
                  </a:cubicBezTo>
                  <a:cubicBezTo>
                    <a:pt x="81" y="1498"/>
                    <a:pt x="61" y="1498"/>
                    <a:pt x="44" y="1498"/>
                  </a:cubicBezTo>
                  <a:cubicBezTo>
                    <a:pt x="56" y="1409"/>
                    <a:pt x="47" y="1320"/>
                    <a:pt x="50" y="1232"/>
                  </a:cubicBezTo>
                  <a:cubicBezTo>
                    <a:pt x="50" y="1220"/>
                    <a:pt x="42" y="1207"/>
                    <a:pt x="38" y="1193"/>
                  </a:cubicBezTo>
                  <a:cubicBezTo>
                    <a:pt x="27" y="1191"/>
                    <a:pt x="15" y="1189"/>
                    <a:pt x="1" y="1187"/>
                  </a:cubicBezTo>
                  <a:cubicBezTo>
                    <a:pt x="1" y="1152"/>
                    <a:pt x="1" y="1118"/>
                    <a:pt x="1" y="1082"/>
                  </a:cubicBezTo>
                  <a:cubicBezTo>
                    <a:pt x="13" y="1083"/>
                    <a:pt x="25" y="1084"/>
                    <a:pt x="36" y="1085"/>
                  </a:cubicBezTo>
                  <a:cubicBezTo>
                    <a:pt x="57" y="1051"/>
                    <a:pt x="48" y="1016"/>
                    <a:pt x="50" y="981"/>
                  </a:cubicBezTo>
                  <a:cubicBezTo>
                    <a:pt x="50" y="965"/>
                    <a:pt x="51" y="949"/>
                    <a:pt x="49" y="933"/>
                  </a:cubicBezTo>
                  <a:cubicBezTo>
                    <a:pt x="48" y="909"/>
                    <a:pt x="45" y="885"/>
                    <a:pt x="42" y="861"/>
                  </a:cubicBezTo>
                  <a:cubicBezTo>
                    <a:pt x="26" y="858"/>
                    <a:pt x="14" y="856"/>
                    <a:pt x="1" y="854"/>
                  </a:cubicBezTo>
                  <a:cubicBezTo>
                    <a:pt x="1" y="819"/>
                    <a:pt x="1" y="785"/>
                    <a:pt x="1" y="749"/>
                  </a:cubicBezTo>
                  <a:cubicBezTo>
                    <a:pt x="14" y="750"/>
                    <a:pt x="25" y="751"/>
                    <a:pt x="41" y="752"/>
                  </a:cubicBezTo>
                  <a:cubicBezTo>
                    <a:pt x="55" y="677"/>
                    <a:pt x="54" y="603"/>
                    <a:pt x="41" y="528"/>
                  </a:cubicBezTo>
                  <a:cubicBezTo>
                    <a:pt x="27" y="526"/>
                    <a:pt x="15" y="524"/>
                    <a:pt x="1" y="522"/>
                  </a:cubicBezTo>
                  <a:cubicBezTo>
                    <a:pt x="1" y="492"/>
                    <a:pt x="1" y="462"/>
                    <a:pt x="1" y="432"/>
                  </a:cubicBezTo>
                  <a:cubicBezTo>
                    <a:pt x="13" y="432"/>
                    <a:pt x="25" y="432"/>
                    <a:pt x="42" y="432"/>
                  </a:cubicBezTo>
                  <a:cubicBezTo>
                    <a:pt x="44" y="407"/>
                    <a:pt x="49" y="382"/>
                    <a:pt x="49" y="356"/>
                  </a:cubicBezTo>
                  <a:cubicBezTo>
                    <a:pt x="50" y="264"/>
                    <a:pt x="50" y="172"/>
                    <a:pt x="49" y="80"/>
                  </a:cubicBezTo>
                  <a:cubicBezTo>
                    <a:pt x="49" y="65"/>
                    <a:pt x="44" y="49"/>
                    <a:pt x="41" y="33"/>
                  </a:cubicBezTo>
                  <a:cubicBezTo>
                    <a:pt x="48" y="32"/>
                    <a:pt x="55" y="31"/>
                    <a:pt x="61" y="30"/>
                  </a:cubicBezTo>
                  <a:cubicBezTo>
                    <a:pt x="62" y="29"/>
                    <a:pt x="62" y="27"/>
                    <a:pt x="62" y="26"/>
                  </a:cubicBezTo>
                  <a:cubicBezTo>
                    <a:pt x="46" y="24"/>
                    <a:pt x="31" y="22"/>
                    <a:pt x="15" y="20"/>
                  </a:cubicBezTo>
                  <a:cubicBezTo>
                    <a:pt x="0" y="18"/>
                    <a:pt x="1" y="18"/>
                    <a:pt x="2" y="0"/>
                  </a:cubicBezTo>
                  <a:cubicBezTo>
                    <a:pt x="33" y="3"/>
                    <a:pt x="64" y="7"/>
                    <a:pt x="94" y="9"/>
                  </a:cubicBezTo>
                  <a:cubicBezTo>
                    <a:pt x="205" y="19"/>
                    <a:pt x="315" y="30"/>
                    <a:pt x="425" y="37"/>
                  </a:cubicBezTo>
                  <a:cubicBezTo>
                    <a:pt x="541" y="44"/>
                    <a:pt x="658" y="47"/>
                    <a:pt x="775" y="52"/>
                  </a:cubicBezTo>
                  <a:cubicBezTo>
                    <a:pt x="785" y="52"/>
                    <a:pt x="790" y="55"/>
                    <a:pt x="793" y="65"/>
                  </a:cubicBezTo>
                  <a:cubicBezTo>
                    <a:pt x="806" y="106"/>
                    <a:pt x="820" y="146"/>
                    <a:pt x="833" y="186"/>
                  </a:cubicBezTo>
                  <a:cubicBezTo>
                    <a:pt x="836" y="195"/>
                    <a:pt x="836" y="205"/>
                    <a:pt x="836" y="214"/>
                  </a:cubicBezTo>
                  <a:cubicBezTo>
                    <a:pt x="836" y="285"/>
                    <a:pt x="836" y="357"/>
                    <a:pt x="837" y="428"/>
                  </a:cubicBezTo>
                  <a:cubicBezTo>
                    <a:pt x="837" y="446"/>
                    <a:pt x="845" y="464"/>
                    <a:pt x="849" y="484"/>
                  </a:cubicBezTo>
                  <a:cubicBezTo>
                    <a:pt x="868" y="484"/>
                    <a:pt x="887" y="484"/>
                    <a:pt x="906" y="484"/>
                  </a:cubicBezTo>
                  <a:cubicBezTo>
                    <a:pt x="941" y="484"/>
                    <a:pt x="977" y="484"/>
                    <a:pt x="1012" y="484"/>
                  </a:cubicBezTo>
                  <a:cubicBezTo>
                    <a:pt x="1021" y="484"/>
                    <a:pt x="1025" y="482"/>
                    <a:pt x="1029" y="471"/>
                  </a:cubicBezTo>
                  <a:cubicBezTo>
                    <a:pt x="1043" y="433"/>
                    <a:pt x="1037" y="394"/>
                    <a:pt x="1038" y="353"/>
                  </a:cubicBezTo>
                  <a:cubicBezTo>
                    <a:pt x="1052" y="353"/>
                    <a:pt x="1065" y="353"/>
                    <a:pt x="1080" y="353"/>
                  </a:cubicBezTo>
                  <a:cubicBezTo>
                    <a:pt x="1080" y="374"/>
                    <a:pt x="1079" y="394"/>
                    <a:pt x="1080" y="413"/>
                  </a:cubicBezTo>
                  <a:cubicBezTo>
                    <a:pt x="1082" y="436"/>
                    <a:pt x="1087" y="458"/>
                    <a:pt x="1091" y="480"/>
                  </a:cubicBezTo>
                  <a:cubicBezTo>
                    <a:pt x="1093" y="481"/>
                    <a:pt x="1094" y="482"/>
                    <a:pt x="1096" y="482"/>
                  </a:cubicBezTo>
                  <a:cubicBezTo>
                    <a:pt x="1136" y="484"/>
                    <a:pt x="1136" y="484"/>
                    <a:pt x="1149" y="523"/>
                  </a:cubicBezTo>
                  <a:cubicBezTo>
                    <a:pt x="1154" y="538"/>
                    <a:pt x="1159" y="553"/>
                    <a:pt x="1163" y="569"/>
                  </a:cubicBezTo>
                  <a:cubicBezTo>
                    <a:pt x="1164" y="570"/>
                    <a:pt x="1163" y="571"/>
                    <a:pt x="1163" y="575"/>
                  </a:cubicBezTo>
                  <a:cubicBezTo>
                    <a:pt x="1140" y="575"/>
                    <a:pt x="1117" y="575"/>
                    <a:pt x="1098" y="575"/>
                  </a:cubicBezTo>
                  <a:cubicBezTo>
                    <a:pt x="1076" y="597"/>
                    <a:pt x="1080" y="621"/>
                    <a:pt x="1080" y="645"/>
                  </a:cubicBezTo>
                  <a:cubicBezTo>
                    <a:pt x="1080" y="668"/>
                    <a:pt x="1079" y="691"/>
                    <a:pt x="1080" y="715"/>
                  </a:cubicBezTo>
                  <a:cubicBezTo>
                    <a:pt x="1082" y="743"/>
                    <a:pt x="1085" y="771"/>
                    <a:pt x="1087" y="799"/>
                  </a:cubicBezTo>
                  <a:cubicBezTo>
                    <a:pt x="1095" y="800"/>
                    <a:pt x="1098" y="800"/>
                    <a:pt x="1101" y="800"/>
                  </a:cubicBezTo>
                  <a:cubicBezTo>
                    <a:pt x="1127" y="800"/>
                    <a:pt x="1128" y="800"/>
                    <a:pt x="1128" y="774"/>
                  </a:cubicBezTo>
                  <a:cubicBezTo>
                    <a:pt x="1128" y="736"/>
                    <a:pt x="1127" y="698"/>
                    <a:pt x="1128" y="660"/>
                  </a:cubicBezTo>
                  <a:cubicBezTo>
                    <a:pt x="1128" y="630"/>
                    <a:pt x="1144" y="611"/>
                    <a:pt x="1174" y="603"/>
                  </a:cubicBezTo>
                  <a:close/>
                  <a:moveTo>
                    <a:pt x="347" y="55"/>
                  </a:moveTo>
                  <a:cubicBezTo>
                    <a:pt x="345" y="83"/>
                    <a:pt x="341" y="111"/>
                    <a:pt x="340" y="138"/>
                  </a:cubicBezTo>
                  <a:cubicBezTo>
                    <a:pt x="339" y="207"/>
                    <a:pt x="339" y="277"/>
                    <a:pt x="340" y="346"/>
                  </a:cubicBezTo>
                  <a:cubicBezTo>
                    <a:pt x="341" y="385"/>
                    <a:pt x="345" y="423"/>
                    <a:pt x="347" y="463"/>
                  </a:cubicBezTo>
                  <a:cubicBezTo>
                    <a:pt x="413" y="467"/>
                    <a:pt x="474" y="471"/>
                    <a:pt x="534" y="474"/>
                  </a:cubicBezTo>
                  <a:cubicBezTo>
                    <a:pt x="538" y="458"/>
                    <a:pt x="545" y="446"/>
                    <a:pt x="546" y="433"/>
                  </a:cubicBezTo>
                  <a:cubicBezTo>
                    <a:pt x="547" y="326"/>
                    <a:pt x="546" y="219"/>
                    <a:pt x="546" y="111"/>
                  </a:cubicBezTo>
                  <a:cubicBezTo>
                    <a:pt x="546" y="107"/>
                    <a:pt x="546" y="102"/>
                    <a:pt x="544" y="98"/>
                  </a:cubicBezTo>
                  <a:cubicBezTo>
                    <a:pt x="541" y="91"/>
                    <a:pt x="538" y="84"/>
                    <a:pt x="533" y="74"/>
                  </a:cubicBezTo>
                  <a:cubicBezTo>
                    <a:pt x="544" y="73"/>
                    <a:pt x="549" y="73"/>
                    <a:pt x="555" y="73"/>
                  </a:cubicBezTo>
                  <a:cubicBezTo>
                    <a:pt x="565" y="73"/>
                    <a:pt x="576" y="72"/>
                    <a:pt x="587" y="73"/>
                  </a:cubicBezTo>
                  <a:cubicBezTo>
                    <a:pt x="598" y="74"/>
                    <a:pt x="602" y="84"/>
                    <a:pt x="596" y="95"/>
                  </a:cubicBezTo>
                  <a:cubicBezTo>
                    <a:pt x="592" y="101"/>
                    <a:pt x="589" y="108"/>
                    <a:pt x="589" y="115"/>
                  </a:cubicBezTo>
                  <a:cubicBezTo>
                    <a:pt x="588" y="200"/>
                    <a:pt x="588" y="284"/>
                    <a:pt x="588" y="369"/>
                  </a:cubicBezTo>
                  <a:cubicBezTo>
                    <a:pt x="588" y="405"/>
                    <a:pt x="584" y="442"/>
                    <a:pt x="604" y="479"/>
                  </a:cubicBezTo>
                  <a:cubicBezTo>
                    <a:pt x="662" y="479"/>
                    <a:pt x="723" y="479"/>
                    <a:pt x="783" y="479"/>
                  </a:cubicBezTo>
                  <a:cubicBezTo>
                    <a:pt x="787" y="462"/>
                    <a:pt x="794" y="444"/>
                    <a:pt x="794" y="427"/>
                  </a:cubicBezTo>
                  <a:cubicBezTo>
                    <a:pt x="795" y="352"/>
                    <a:pt x="796" y="276"/>
                    <a:pt x="794" y="201"/>
                  </a:cubicBezTo>
                  <a:cubicBezTo>
                    <a:pt x="793" y="159"/>
                    <a:pt x="803" y="116"/>
                    <a:pt x="781" y="75"/>
                  </a:cubicBezTo>
                  <a:cubicBezTo>
                    <a:pt x="639" y="69"/>
                    <a:pt x="497" y="62"/>
                    <a:pt x="347" y="55"/>
                  </a:cubicBezTo>
                  <a:close/>
                  <a:moveTo>
                    <a:pt x="285" y="458"/>
                  </a:moveTo>
                  <a:cubicBezTo>
                    <a:pt x="290" y="441"/>
                    <a:pt x="297" y="427"/>
                    <a:pt x="297" y="414"/>
                  </a:cubicBezTo>
                  <a:cubicBezTo>
                    <a:pt x="298" y="308"/>
                    <a:pt x="298" y="202"/>
                    <a:pt x="298" y="96"/>
                  </a:cubicBezTo>
                  <a:cubicBezTo>
                    <a:pt x="298" y="90"/>
                    <a:pt x="298" y="82"/>
                    <a:pt x="294" y="78"/>
                  </a:cubicBezTo>
                  <a:cubicBezTo>
                    <a:pt x="283" y="65"/>
                    <a:pt x="287" y="57"/>
                    <a:pt x="299" y="49"/>
                  </a:cubicBezTo>
                  <a:cubicBezTo>
                    <a:pt x="233" y="43"/>
                    <a:pt x="169" y="37"/>
                    <a:pt x="105" y="32"/>
                  </a:cubicBezTo>
                  <a:cubicBezTo>
                    <a:pt x="100" y="45"/>
                    <a:pt x="93" y="57"/>
                    <a:pt x="93" y="69"/>
                  </a:cubicBezTo>
                  <a:cubicBezTo>
                    <a:pt x="91" y="128"/>
                    <a:pt x="90" y="186"/>
                    <a:pt x="93" y="245"/>
                  </a:cubicBezTo>
                  <a:cubicBezTo>
                    <a:pt x="95" y="303"/>
                    <a:pt x="84" y="361"/>
                    <a:pt x="100" y="419"/>
                  </a:cubicBezTo>
                  <a:cubicBezTo>
                    <a:pt x="106" y="438"/>
                    <a:pt x="111" y="444"/>
                    <a:pt x="128" y="444"/>
                  </a:cubicBezTo>
                  <a:cubicBezTo>
                    <a:pt x="138" y="444"/>
                    <a:pt x="148" y="446"/>
                    <a:pt x="158" y="447"/>
                  </a:cubicBezTo>
                  <a:cubicBezTo>
                    <a:pt x="200" y="451"/>
                    <a:pt x="242" y="454"/>
                    <a:pt x="285" y="458"/>
                  </a:cubicBezTo>
                  <a:close/>
                  <a:moveTo>
                    <a:pt x="352" y="557"/>
                  </a:moveTo>
                  <a:cubicBezTo>
                    <a:pt x="348" y="569"/>
                    <a:pt x="340" y="581"/>
                    <a:pt x="341" y="592"/>
                  </a:cubicBezTo>
                  <a:cubicBezTo>
                    <a:pt x="343" y="654"/>
                    <a:pt x="330" y="718"/>
                    <a:pt x="353" y="781"/>
                  </a:cubicBezTo>
                  <a:cubicBezTo>
                    <a:pt x="363" y="782"/>
                    <a:pt x="374" y="783"/>
                    <a:pt x="386" y="784"/>
                  </a:cubicBezTo>
                  <a:cubicBezTo>
                    <a:pt x="387" y="774"/>
                    <a:pt x="388" y="766"/>
                    <a:pt x="388" y="758"/>
                  </a:cubicBezTo>
                  <a:cubicBezTo>
                    <a:pt x="388" y="722"/>
                    <a:pt x="388" y="685"/>
                    <a:pt x="388" y="649"/>
                  </a:cubicBezTo>
                  <a:cubicBezTo>
                    <a:pt x="388" y="639"/>
                    <a:pt x="389" y="628"/>
                    <a:pt x="393" y="620"/>
                  </a:cubicBezTo>
                  <a:cubicBezTo>
                    <a:pt x="405" y="593"/>
                    <a:pt x="433" y="580"/>
                    <a:pt x="461" y="585"/>
                  </a:cubicBezTo>
                  <a:cubicBezTo>
                    <a:pt x="488" y="591"/>
                    <a:pt x="508" y="613"/>
                    <a:pt x="509" y="641"/>
                  </a:cubicBezTo>
                  <a:cubicBezTo>
                    <a:pt x="510" y="684"/>
                    <a:pt x="509" y="727"/>
                    <a:pt x="509" y="769"/>
                  </a:cubicBezTo>
                  <a:cubicBezTo>
                    <a:pt x="510" y="793"/>
                    <a:pt x="509" y="793"/>
                    <a:pt x="536" y="790"/>
                  </a:cubicBezTo>
                  <a:cubicBezTo>
                    <a:pt x="539" y="776"/>
                    <a:pt x="544" y="762"/>
                    <a:pt x="546" y="747"/>
                  </a:cubicBezTo>
                  <a:cubicBezTo>
                    <a:pt x="548" y="731"/>
                    <a:pt x="546" y="714"/>
                    <a:pt x="546" y="697"/>
                  </a:cubicBezTo>
                  <a:cubicBezTo>
                    <a:pt x="546" y="669"/>
                    <a:pt x="548" y="641"/>
                    <a:pt x="546" y="614"/>
                  </a:cubicBezTo>
                  <a:cubicBezTo>
                    <a:pt x="545" y="599"/>
                    <a:pt x="539" y="585"/>
                    <a:pt x="535" y="572"/>
                  </a:cubicBezTo>
                  <a:cubicBezTo>
                    <a:pt x="534" y="569"/>
                    <a:pt x="528" y="568"/>
                    <a:pt x="524" y="568"/>
                  </a:cubicBezTo>
                  <a:cubicBezTo>
                    <a:pt x="467" y="564"/>
                    <a:pt x="410" y="561"/>
                    <a:pt x="352" y="557"/>
                  </a:cubicBezTo>
                  <a:close/>
                  <a:moveTo>
                    <a:pt x="634" y="1128"/>
                  </a:moveTo>
                  <a:cubicBezTo>
                    <a:pt x="634" y="1112"/>
                    <a:pt x="634" y="1096"/>
                    <a:pt x="634" y="1081"/>
                  </a:cubicBezTo>
                  <a:cubicBezTo>
                    <a:pt x="634" y="1051"/>
                    <a:pt x="633" y="1021"/>
                    <a:pt x="634" y="991"/>
                  </a:cubicBezTo>
                  <a:cubicBezTo>
                    <a:pt x="636" y="957"/>
                    <a:pt x="663" y="932"/>
                    <a:pt x="695" y="932"/>
                  </a:cubicBezTo>
                  <a:cubicBezTo>
                    <a:pt x="729" y="933"/>
                    <a:pt x="755" y="959"/>
                    <a:pt x="756" y="994"/>
                  </a:cubicBezTo>
                  <a:cubicBezTo>
                    <a:pt x="756" y="1006"/>
                    <a:pt x="756" y="1018"/>
                    <a:pt x="756" y="1030"/>
                  </a:cubicBezTo>
                  <a:cubicBezTo>
                    <a:pt x="756" y="1063"/>
                    <a:pt x="756" y="1097"/>
                    <a:pt x="756" y="1132"/>
                  </a:cubicBezTo>
                  <a:cubicBezTo>
                    <a:pt x="767" y="1132"/>
                    <a:pt x="775" y="1132"/>
                    <a:pt x="783" y="1132"/>
                  </a:cubicBezTo>
                  <a:cubicBezTo>
                    <a:pt x="787" y="1116"/>
                    <a:pt x="793" y="1101"/>
                    <a:pt x="794" y="1086"/>
                  </a:cubicBezTo>
                  <a:cubicBezTo>
                    <a:pt x="795" y="1040"/>
                    <a:pt x="794" y="994"/>
                    <a:pt x="794" y="948"/>
                  </a:cubicBezTo>
                  <a:cubicBezTo>
                    <a:pt x="794" y="916"/>
                    <a:pt x="786" y="909"/>
                    <a:pt x="754" y="908"/>
                  </a:cubicBezTo>
                  <a:cubicBezTo>
                    <a:pt x="726" y="908"/>
                    <a:pt x="699" y="908"/>
                    <a:pt x="672" y="907"/>
                  </a:cubicBezTo>
                  <a:cubicBezTo>
                    <a:pt x="648" y="906"/>
                    <a:pt x="624" y="905"/>
                    <a:pt x="602" y="904"/>
                  </a:cubicBezTo>
                  <a:cubicBezTo>
                    <a:pt x="597" y="917"/>
                    <a:pt x="588" y="928"/>
                    <a:pt x="589" y="938"/>
                  </a:cubicBezTo>
                  <a:cubicBezTo>
                    <a:pt x="592" y="1001"/>
                    <a:pt x="577" y="1065"/>
                    <a:pt x="600" y="1128"/>
                  </a:cubicBezTo>
                  <a:cubicBezTo>
                    <a:pt x="611" y="1128"/>
                    <a:pt x="621" y="1128"/>
                    <a:pt x="634" y="1128"/>
                  </a:cubicBezTo>
                  <a:close/>
                  <a:moveTo>
                    <a:pt x="1272" y="1127"/>
                  </a:moveTo>
                  <a:cubicBezTo>
                    <a:pt x="1277" y="1112"/>
                    <a:pt x="1284" y="1100"/>
                    <a:pt x="1284" y="1087"/>
                  </a:cubicBezTo>
                  <a:cubicBezTo>
                    <a:pt x="1285" y="1036"/>
                    <a:pt x="1285" y="984"/>
                    <a:pt x="1284" y="933"/>
                  </a:cubicBezTo>
                  <a:cubicBezTo>
                    <a:pt x="1284" y="913"/>
                    <a:pt x="1273" y="903"/>
                    <a:pt x="1253" y="904"/>
                  </a:cubicBezTo>
                  <a:cubicBezTo>
                    <a:pt x="1242" y="904"/>
                    <a:pt x="1231" y="905"/>
                    <a:pt x="1219" y="905"/>
                  </a:cubicBezTo>
                  <a:cubicBezTo>
                    <a:pt x="1177" y="905"/>
                    <a:pt x="1134" y="905"/>
                    <a:pt x="1093" y="905"/>
                  </a:cubicBezTo>
                  <a:cubicBezTo>
                    <a:pt x="1088" y="922"/>
                    <a:pt x="1080" y="934"/>
                    <a:pt x="1081" y="946"/>
                  </a:cubicBezTo>
                  <a:cubicBezTo>
                    <a:pt x="1083" y="1008"/>
                    <a:pt x="1069" y="1070"/>
                    <a:pt x="1092" y="1132"/>
                  </a:cubicBezTo>
                  <a:cubicBezTo>
                    <a:pt x="1103" y="1132"/>
                    <a:pt x="1114" y="1132"/>
                    <a:pt x="1126" y="1132"/>
                  </a:cubicBezTo>
                  <a:cubicBezTo>
                    <a:pt x="1127" y="1123"/>
                    <a:pt x="1127" y="1116"/>
                    <a:pt x="1127" y="1109"/>
                  </a:cubicBezTo>
                  <a:cubicBezTo>
                    <a:pt x="1128" y="1070"/>
                    <a:pt x="1127" y="1032"/>
                    <a:pt x="1128" y="993"/>
                  </a:cubicBezTo>
                  <a:cubicBezTo>
                    <a:pt x="1128" y="959"/>
                    <a:pt x="1154" y="933"/>
                    <a:pt x="1187" y="933"/>
                  </a:cubicBezTo>
                  <a:cubicBezTo>
                    <a:pt x="1221" y="932"/>
                    <a:pt x="1248" y="957"/>
                    <a:pt x="1249" y="992"/>
                  </a:cubicBezTo>
                  <a:cubicBezTo>
                    <a:pt x="1250" y="1030"/>
                    <a:pt x="1249" y="1068"/>
                    <a:pt x="1249" y="1106"/>
                  </a:cubicBezTo>
                  <a:cubicBezTo>
                    <a:pt x="1249" y="1113"/>
                    <a:pt x="1249" y="1120"/>
                    <a:pt x="1249" y="1127"/>
                  </a:cubicBezTo>
                  <a:cubicBezTo>
                    <a:pt x="1259" y="1127"/>
                    <a:pt x="1265" y="1127"/>
                    <a:pt x="1272" y="1127"/>
                  </a:cubicBezTo>
                  <a:close/>
                  <a:moveTo>
                    <a:pt x="386" y="1115"/>
                  </a:moveTo>
                  <a:cubicBezTo>
                    <a:pt x="387" y="1107"/>
                    <a:pt x="388" y="1100"/>
                    <a:pt x="388" y="1094"/>
                  </a:cubicBezTo>
                  <a:cubicBezTo>
                    <a:pt x="388" y="1056"/>
                    <a:pt x="387" y="1018"/>
                    <a:pt x="388" y="980"/>
                  </a:cubicBezTo>
                  <a:cubicBezTo>
                    <a:pt x="388" y="943"/>
                    <a:pt x="413" y="917"/>
                    <a:pt x="448" y="917"/>
                  </a:cubicBezTo>
                  <a:cubicBezTo>
                    <a:pt x="483" y="916"/>
                    <a:pt x="508" y="942"/>
                    <a:pt x="509" y="979"/>
                  </a:cubicBezTo>
                  <a:cubicBezTo>
                    <a:pt x="510" y="1009"/>
                    <a:pt x="509" y="1039"/>
                    <a:pt x="509" y="1069"/>
                  </a:cubicBezTo>
                  <a:cubicBezTo>
                    <a:pt x="509" y="1087"/>
                    <a:pt x="509" y="1105"/>
                    <a:pt x="509" y="1124"/>
                  </a:cubicBezTo>
                  <a:cubicBezTo>
                    <a:pt x="520" y="1124"/>
                    <a:pt x="527" y="1124"/>
                    <a:pt x="534" y="1124"/>
                  </a:cubicBezTo>
                  <a:cubicBezTo>
                    <a:pt x="539" y="1113"/>
                    <a:pt x="546" y="1103"/>
                    <a:pt x="545" y="1093"/>
                  </a:cubicBezTo>
                  <a:cubicBezTo>
                    <a:pt x="542" y="1033"/>
                    <a:pt x="556" y="973"/>
                    <a:pt x="537" y="913"/>
                  </a:cubicBezTo>
                  <a:cubicBezTo>
                    <a:pt x="534" y="904"/>
                    <a:pt x="532" y="900"/>
                    <a:pt x="522" y="900"/>
                  </a:cubicBezTo>
                  <a:cubicBezTo>
                    <a:pt x="466" y="897"/>
                    <a:pt x="410" y="893"/>
                    <a:pt x="355" y="890"/>
                  </a:cubicBezTo>
                  <a:cubicBezTo>
                    <a:pt x="335" y="911"/>
                    <a:pt x="340" y="936"/>
                    <a:pt x="340" y="960"/>
                  </a:cubicBezTo>
                  <a:cubicBezTo>
                    <a:pt x="340" y="995"/>
                    <a:pt x="339" y="1031"/>
                    <a:pt x="340" y="1067"/>
                  </a:cubicBezTo>
                  <a:cubicBezTo>
                    <a:pt x="341" y="1082"/>
                    <a:pt x="347" y="1097"/>
                    <a:pt x="352" y="1111"/>
                  </a:cubicBezTo>
                  <a:cubicBezTo>
                    <a:pt x="353" y="1113"/>
                    <a:pt x="358" y="1115"/>
                    <a:pt x="362" y="1115"/>
                  </a:cubicBezTo>
                  <a:cubicBezTo>
                    <a:pt x="369" y="1116"/>
                    <a:pt x="377" y="1115"/>
                    <a:pt x="386" y="1115"/>
                  </a:cubicBezTo>
                  <a:close/>
                  <a:moveTo>
                    <a:pt x="787" y="797"/>
                  </a:moveTo>
                  <a:cubicBezTo>
                    <a:pt x="789" y="771"/>
                    <a:pt x="793" y="745"/>
                    <a:pt x="794" y="718"/>
                  </a:cubicBezTo>
                  <a:cubicBezTo>
                    <a:pt x="796" y="694"/>
                    <a:pt x="796" y="670"/>
                    <a:pt x="794" y="646"/>
                  </a:cubicBezTo>
                  <a:cubicBezTo>
                    <a:pt x="793" y="623"/>
                    <a:pt x="789" y="600"/>
                    <a:pt x="786" y="575"/>
                  </a:cubicBezTo>
                  <a:cubicBezTo>
                    <a:pt x="720" y="575"/>
                    <a:pt x="660" y="575"/>
                    <a:pt x="600" y="575"/>
                  </a:cubicBezTo>
                  <a:cubicBezTo>
                    <a:pt x="596" y="585"/>
                    <a:pt x="589" y="596"/>
                    <a:pt x="589" y="607"/>
                  </a:cubicBezTo>
                  <a:cubicBezTo>
                    <a:pt x="587" y="658"/>
                    <a:pt x="587" y="709"/>
                    <a:pt x="589" y="759"/>
                  </a:cubicBezTo>
                  <a:cubicBezTo>
                    <a:pt x="589" y="771"/>
                    <a:pt x="594" y="785"/>
                    <a:pt x="602" y="793"/>
                  </a:cubicBezTo>
                  <a:cubicBezTo>
                    <a:pt x="608" y="798"/>
                    <a:pt x="622" y="796"/>
                    <a:pt x="634" y="797"/>
                  </a:cubicBezTo>
                  <a:cubicBezTo>
                    <a:pt x="634" y="750"/>
                    <a:pt x="633" y="707"/>
                    <a:pt x="634" y="663"/>
                  </a:cubicBezTo>
                  <a:cubicBezTo>
                    <a:pt x="635" y="625"/>
                    <a:pt x="661" y="599"/>
                    <a:pt x="696" y="600"/>
                  </a:cubicBezTo>
                  <a:cubicBezTo>
                    <a:pt x="731" y="601"/>
                    <a:pt x="756" y="627"/>
                    <a:pt x="756" y="664"/>
                  </a:cubicBezTo>
                  <a:cubicBezTo>
                    <a:pt x="756" y="702"/>
                    <a:pt x="757" y="740"/>
                    <a:pt x="756" y="778"/>
                  </a:cubicBezTo>
                  <a:cubicBezTo>
                    <a:pt x="755" y="799"/>
                    <a:pt x="763" y="804"/>
                    <a:pt x="787" y="797"/>
                  </a:cubicBezTo>
                  <a:close/>
                  <a:moveTo>
                    <a:pt x="284" y="1108"/>
                  </a:moveTo>
                  <a:cubicBezTo>
                    <a:pt x="290" y="1095"/>
                    <a:pt x="298" y="1086"/>
                    <a:pt x="297" y="1076"/>
                  </a:cubicBezTo>
                  <a:cubicBezTo>
                    <a:pt x="294" y="1013"/>
                    <a:pt x="309" y="948"/>
                    <a:pt x="286" y="884"/>
                  </a:cubicBezTo>
                  <a:cubicBezTo>
                    <a:pt x="226" y="879"/>
                    <a:pt x="166" y="873"/>
                    <a:pt x="100" y="867"/>
                  </a:cubicBezTo>
                  <a:cubicBezTo>
                    <a:pt x="97" y="887"/>
                    <a:pt x="92" y="906"/>
                    <a:pt x="92" y="925"/>
                  </a:cubicBezTo>
                  <a:cubicBezTo>
                    <a:pt x="94" y="980"/>
                    <a:pt x="84" y="1036"/>
                    <a:pt x="105" y="1092"/>
                  </a:cubicBezTo>
                  <a:cubicBezTo>
                    <a:pt x="118" y="1094"/>
                    <a:pt x="133" y="1095"/>
                    <a:pt x="146" y="1096"/>
                  </a:cubicBezTo>
                  <a:cubicBezTo>
                    <a:pt x="144" y="1090"/>
                    <a:pt x="141" y="1085"/>
                    <a:pt x="141" y="1080"/>
                  </a:cubicBezTo>
                  <a:cubicBezTo>
                    <a:pt x="140" y="1039"/>
                    <a:pt x="139" y="998"/>
                    <a:pt x="142" y="958"/>
                  </a:cubicBezTo>
                  <a:cubicBezTo>
                    <a:pt x="143" y="943"/>
                    <a:pt x="152" y="926"/>
                    <a:pt x="162" y="915"/>
                  </a:cubicBezTo>
                  <a:cubicBezTo>
                    <a:pt x="179" y="897"/>
                    <a:pt x="203" y="895"/>
                    <a:pt x="225" y="904"/>
                  </a:cubicBezTo>
                  <a:cubicBezTo>
                    <a:pt x="249" y="915"/>
                    <a:pt x="263" y="934"/>
                    <a:pt x="263" y="960"/>
                  </a:cubicBezTo>
                  <a:cubicBezTo>
                    <a:pt x="263" y="1009"/>
                    <a:pt x="263" y="1057"/>
                    <a:pt x="263" y="1107"/>
                  </a:cubicBezTo>
                  <a:cubicBezTo>
                    <a:pt x="271" y="1108"/>
                    <a:pt x="278" y="1108"/>
                    <a:pt x="284" y="1108"/>
                  </a:cubicBezTo>
                  <a:close/>
                  <a:moveTo>
                    <a:pt x="1025" y="1133"/>
                  </a:moveTo>
                  <a:cubicBezTo>
                    <a:pt x="1030" y="1119"/>
                    <a:pt x="1038" y="1107"/>
                    <a:pt x="1038" y="1095"/>
                  </a:cubicBezTo>
                  <a:cubicBezTo>
                    <a:pt x="1039" y="1043"/>
                    <a:pt x="1039" y="992"/>
                    <a:pt x="1038" y="941"/>
                  </a:cubicBezTo>
                  <a:cubicBezTo>
                    <a:pt x="1038" y="929"/>
                    <a:pt x="1033" y="911"/>
                    <a:pt x="1018" y="911"/>
                  </a:cubicBezTo>
                  <a:cubicBezTo>
                    <a:pt x="961" y="909"/>
                    <a:pt x="905" y="910"/>
                    <a:pt x="850" y="910"/>
                  </a:cubicBezTo>
                  <a:cubicBezTo>
                    <a:pt x="845" y="921"/>
                    <a:pt x="837" y="930"/>
                    <a:pt x="837" y="939"/>
                  </a:cubicBezTo>
                  <a:cubicBezTo>
                    <a:pt x="840" y="1004"/>
                    <a:pt x="825" y="1070"/>
                    <a:pt x="849" y="1133"/>
                  </a:cubicBezTo>
                  <a:cubicBezTo>
                    <a:pt x="880" y="1138"/>
                    <a:pt x="880" y="1138"/>
                    <a:pt x="880" y="1107"/>
                  </a:cubicBezTo>
                  <a:cubicBezTo>
                    <a:pt x="880" y="1073"/>
                    <a:pt x="880" y="1038"/>
                    <a:pt x="881" y="1003"/>
                  </a:cubicBezTo>
                  <a:cubicBezTo>
                    <a:pt x="881" y="995"/>
                    <a:pt x="882" y="987"/>
                    <a:pt x="884" y="980"/>
                  </a:cubicBezTo>
                  <a:cubicBezTo>
                    <a:pt x="894" y="951"/>
                    <a:pt x="920" y="936"/>
                    <a:pt x="952" y="940"/>
                  </a:cubicBezTo>
                  <a:cubicBezTo>
                    <a:pt x="981" y="944"/>
                    <a:pt x="1002" y="967"/>
                    <a:pt x="1003" y="1000"/>
                  </a:cubicBezTo>
                  <a:cubicBezTo>
                    <a:pt x="1004" y="1038"/>
                    <a:pt x="1004" y="1077"/>
                    <a:pt x="1003" y="1115"/>
                  </a:cubicBezTo>
                  <a:cubicBezTo>
                    <a:pt x="1002" y="1135"/>
                    <a:pt x="1010" y="1138"/>
                    <a:pt x="1025" y="1133"/>
                  </a:cubicBezTo>
                  <a:close/>
                  <a:moveTo>
                    <a:pt x="141" y="763"/>
                  </a:moveTo>
                  <a:cubicBezTo>
                    <a:pt x="141" y="740"/>
                    <a:pt x="141" y="718"/>
                    <a:pt x="141" y="696"/>
                  </a:cubicBezTo>
                  <a:cubicBezTo>
                    <a:pt x="141" y="674"/>
                    <a:pt x="140" y="652"/>
                    <a:pt x="141" y="630"/>
                  </a:cubicBezTo>
                  <a:cubicBezTo>
                    <a:pt x="141" y="604"/>
                    <a:pt x="151" y="584"/>
                    <a:pt x="176" y="572"/>
                  </a:cubicBezTo>
                  <a:cubicBezTo>
                    <a:pt x="218" y="554"/>
                    <a:pt x="261" y="581"/>
                    <a:pt x="263" y="629"/>
                  </a:cubicBezTo>
                  <a:cubicBezTo>
                    <a:pt x="264" y="671"/>
                    <a:pt x="264" y="713"/>
                    <a:pt x="263" y="755"/>
                  </a:cubicBezTo>
                  <a:cubicBezTo>
                    <a:pt x="262" y="774"/>
                    <a:pt x="269" y="778"/>
                    <a:pt x="292" y="773"/>
                  </a:cubicBezTo>
                  <a:cubicBezTo>
                    <a:pt x="300" y="701"/>
                    <a:pt x="304" y="627"/>
                    <a:pt x="289" y="553"/>
                  </a:cubicBezTo>
                  <a:cubicBezTo>
                    <a:pt x="233" y="547"/>
                    <a:pt x="180" y="542"/>
                    <a:pt x="128" y="536"/>
                  </a:cubicBezTo>
                  <a:cubicBezTo>
                    <a:pt x="103" y="534"/>
                    <a:pt x="92" y="543"/>
                    <a:pt x="92" y="569"/>
                  </a:cubicBezTo>
                  <a:cubicBezTo>
                    <a:pt x="92" y="617"/>
                    <a:pt x="91" y="665"/>
                    <a:pt x="93" y="713"/>
                  </a:cubicBezTo>
                  <a:cubicBezTo>
                    <a:pt x="93" y="727"/>
                    <a:pt x="99" y="741"/>
                    <a:pt x="103" y="755"/>
                  </a:cubicBezTo>
                  <a:cubicBezTo>
                    <a:pt x="104" y="757"/>
                    <a:pt x="109" y="759"/>
                    <a:pt x="112" y="760"/>
                  </a:cubicBezTo>
                  <a:cubicBezTo>
                    <a:pt x="121" y="761"/>
                    <a:pt x="131" y="762"/>
                    <a:pt x="141" y="763"/>
                  </a:cubicBezTo>
                  <a:close/>
                  <a:moveTo>
                    <a:pt x="880" y="801"/>
                  </a:moveTo>
                  <a:cubicBezTo>
                    <a:pt x="880" y="792"/>
                    <a:pt x="880" y="784"/>
                    <a:pt x="880" y="777"/>
                  </a:cubicBezTo>
                  <a:cubicBezTo>
                    <a:pt x="880" y="739"/>
                    <a:pt x="880" y="701"/>
                    <a:pt x="881" y="663"/>
                  </a:cubicBezTo>
                  <a:cubicBezTo>
                    <a:pt x="882" y="634"/>
                    <a:pt x="903" y="612"/>
                    <a:pt x="933" y="606"/>
                  </a:cubicBezTo>
                  <a:cubicBezTo>
                    <a:pt x="958" y="602"/>
                    <a:pt x="986" y="616"/>
                    <a:pt x="996" y="641"/>
                  </a:cubicBezTo>
                  <a:cubicBezTo>
                    <a:pt x="1001" y="652"/>
                    <a:pt x="1003" y="664"/>
                    <a:pt x="1003" y="676"/>
                  </a:cubicBezTo>
                  <a:cubicBezTo>
                    <a:pt x="1004" y="717"/>
                    <a:pt x="1003" y="758"/>
                    <a:pt x="1003" y="800"/>
                  </a:cubicBezTo>
                  <a:cubicBezTo>
                    <a:pt x="1013" y="800"/>
                    <a:pt x="1020" y="800"/>
                    <a:pt x="1031" y="800"/>
                  </a:cubicBezTo>
                  <a:cubicBezTo>
                    <a:pt x="1034" y="771"/>
                    <a:pt x="1037" y="743"/>
                    <a:pt x="1038" y="715"/>
                  </a:cubicBezTo>
                  <a:cubicBezTo>
                    <a:pt x="1040" y="692"/>
                    <a:pt x="1039" y="669"/>
                    <a:pt x="1038" y="647"/>
                  </a:cubicBezTo>
                  <a:cubicBezTo>
                    <a:pt x="1038" y="623"/>
                    <a:pt x="1043" y="598"/>
                    <a:pt x="1023" y="579"/>
                  </a:cubicBezTo>
                  <a:cubicBezTo>
                    <a:pt x="966" y="579"/>
                    <a:pt x="907" y="579"/>
                    <a:pt x="844" y="579"/>
                  </a:cubicBezTo>
                  <a:cubicBezTo>
                    <a:pt x="842" y="598"/>
                    <a:pt x="836" y="617"/>
                    <a:pt x="837" y="636"/>
                  </a:cubicBezTo>
                  <a:cubicBezTo>
                    <a:pt x="839" y="691"/>
                    <a:pt x="826" y="746"/>
                    <a:pt x="849" y="801"/>
                  </a:cubicBezTo>
                  <a:cubicBezTo>
                    <a:pt x="858" y="801"/>
                    <a:pt x="868" y="801"/>
                    <a:pt x="880" y="801"/>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32" name="Freeform 6">
              <a:extLst>
                <a:ext uri="{FF2B5EF4-FFF2-40B4-BE49-F238E27FC236}">
                  <a16:creationId xmlns:a16="http://schemas.microsoft.com/office/drawing/2014/main" id="{BB52037E-A775-370C-5814-CE4A22162487}"/>
                </a:ext>
              </a:extLst>
            </p:cNvPr>
            <p:cNvSpPr>
              <a:spLocks/>
            </p:cNvSpPr>
            <p:nvPr/>
          </p:nvSpPr>
          <p:spPr bwMode="auto">
            <a:xfrm>
              <a:off x="817563" y="4337050"/>
              <a:ext cx="276225" cy="595313"/>
            </a:xfrm>
            <a:custGeom>
              <a:avLst/>
              <a:gdLst>
                <a:gd name="T0" fmla="*/ 1 w 123"/>
                <a:gd name="T1" fmla="*/ 266 h 266"/>
                <a:gd name="T2" fmla="*/ 1 w 123"/>
                <a:gd name="T3" fmla="*/ 212 h 266"/>
                <a:gd name="T4" fmla="*/ 1 w 123"/>
                <a:gd name="T5" fmla="*/ 66 h 266"/>
                <a:gd name="T6" fmla="*/ 63 w 123"/>
                <a:gd name="T7" fmla="*/ 0 h 266"/>
                <a:gd name="T8" fmla="*/ 123 w 123"/>
                <a:gd name="T9" fmla="*/ 66 h 266"/>
                <a:gd name="T10" fmla="*/ 123 w 123"/>
                <a:gd name="T11" fmla="*/ 243 h 266"/>
                <a:gd name="T12" fmla="*/ 123 w 123"/>
                <a:gd name="T13" fmla="*/ 266 h 266"/>
                <a:gd name="T14" fmla="*/ 1 w 123"/>
                <a:gd name="T15" fmla="*/ 266 h 2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3" h="266">
                  <a:moveTo>
                    <a:pt x="1" y="266"/>
                  </a:moveTo>
                  <a:cubicBezTo>
                    <a:pt x="1" y="247"/>
                    <a:pt x="1" y="230"/>
                    <a:pt x="1" y="212"/>
                  </a:cubicBezTo>
                  <a:cubicBezTo>
                    <a:pt x="1" y="163"/>
                    <a:pt x="0" y="115"/>
                    <a:pt x="1" y="66"/>
                  </a:cubicBezTo>
                  <a:cubicBezTo>
                    <a:pt x="1" y="27"/>
                    <a:pt x="27" y="0"/>
                    <a:pt x="63" y="0"/>
                  </a:cubicBezTo>
                  <a:cubicBezTo>
                    <a:pt x="98" y="1"/>
                    <a:pt x="123" y="27"/>
                    <a:pt x="123" y="66"/>
                  </a:cubicBezTo>
                  <a:cubicBezTo>
                    <a:pt x="123" y="125"/>
                    <a:pt x="123" y="184"/>
                    <a:pt x="123" y="243"/>
                  </a:cubicBezTo>
                  <a:cubicBezTo>
                    <a:pt x="123" y="250"/>
                    <a:pt x="123" y="258"/>
                    <a:pt x="123" y="266"/>
                  </a:cubicBezTo>
                  <a:cubicBezTo>
                    <a:pt x="82" y="266"/>
                    <a:pt x="42" y="266"/>
                    <a:pt x="1" y="266"/>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33" name="Freeform 7">
              <a:extLst>
                <a:ext uri="{FF2B5EF4-FFF2-40B4-BE49-F238E27FC236}">
                  <a16:creationId xmlns:a16="http://schemas.microsoft.com/office/drawing/2014/main" id="{5CA7D810-B7BF-DF0E-1B64-A58373EA1E76}"/>
                </a:ext>
              </a:extLst>
            </p:cNvPr>
            <p:cNvSpPr>
              <a:spLocks/>
            </p:cNvSpPr>
            <p:nvPr/>
          </p:nvSpPr>
          <p:spPr bwMode="auto">
            <a:xfrm>
              <a:off x="4125913" y="4337050"/>
              <a:ext cx="274638" cy="595313"/>
            </a:xfrm>
            <a:custGeom>
              <a:avLst/>
              <a:gdLst>
                <a:gd name="T0" fmla="*/ 123 w 123"/>
                <a:gd name="T1" fmla="*/ 266 h 266"/>
                <a:gd name="T2" fmla="*/ 1 w 123"/>
                <a:gd name="T3" fmla="*/ 266 h 266"/>
                <a:gd name="T4" fmla="*/ 0 w 123"/>
                <a:gd name="T5" fmla="*/ 246 h 266"/>
                <a:gd name="T6" fmla="*/ 0 w 123"/>
                <a:gd name="T7" fmla="*/ 68 h 266"/>
                <a:gd name="T8" fmla="*/ 62 w 123"/>
                <a:gd name="T9" fmla="*/ 0 h 266"/>
                <a:gd name="T10" fmla="*/ 123 w 123"/>
                <a:gd name="T11" fmla="*/ 67 h 266"/>
                <a:gd name="T12" fmla="*/ 123 w 123"/>
                <a:gd name="T13" fmla="*/ 266 h 266"/>
              </a:gdLst>
              <a:ahLst/>
              <a:cxnLst>
                <a:cxn ang="0">
                  <a:pos x="T0" y="T1"/>
                </a:cxn>
                <a:cxn ang="0">
                  <a:pos x="T2" y="T3"/>
                </a:cxn>
                <a:cxn ang="0">
                  <a:pos x="T4" y="T5"/>
                </a:cxn>
                <a:cxn ang="0">
                  <a:pos x="T6" y="T7"/>
                </a:cxn>
                <a:cxn ang="0">
                  <a:pos x="T8" y="T9"/>
                </a:cxn>
                <a:cxn ang="0">
                  <a:pos x="T10" y="T11"/>
                </a:cxn>
                <a:cxn ang="0">
                  <a:pos x="T12" y="T13"/>
                </a:cxn>
              </a:cxnLst>
              <a:rect l="0" t="0" r="r" b="b"/>
              <a:pathLst>
                <a:path w="123" h="266">
                  <a:moveTo>
                    <a:pt x="123" y="266"/>
                  </a:moveTo>
                  <a:cubicBezTo>
                    <a:pt x="81" y="266"/>
                    <a:pt x="42" y="266"/>
                    <a:pt x="1" y="266"/>
                  </a:cubicBezTo>
                  <a:cubicBezTo>
                    <a:pt x="1" y="259"/>
                    <a:pt x="0" y="253"/>
                    <a:pt x="0" y="246"/>
                  </a:cubicBezTo>
                  <a:cubicBezTo>
                    <a:pt x="0" y="187"/>
                    <a:pt x="0" y="128"/>
                    <a:pt x="0" y="68"/>
                  </a:cubicBezTo>
                  <a:cubicBezTo>
                    <a:pt x="1" y="27"/>
                    <a:pt x="26" y="0"/>
                    <a:pt x="62" y="0"/>
                  </a:cubicBezTo>
                  <a:cubicBezTo>
                    <a:pt x="98" y="1"/>
                    <a:pt x="123" y="28"/>
                    <a:pt x="123" y="67"/>
                  </a:cubicBezTo>
                  <a:cubicBezTo>
                    <a:pt x="123" y="133"/>
                    <a:pt x="123" y="199"/>
                    <a:pt x="123" y="266"/>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34" name="Freeform 8">
              <a:extLst>
                <a:ext uri="{FF2B5EF4-FFF2-40B4-BE49-F238E27FC236}">
                  <a16:creationId xmlns:a16="http://schemas.microsoft.com/office/drawing/2014/main" id="{EC6FDB4D-C74B-529F-A3A1-43A13DF58777}"/>
                </a:ext>
              </a:extLst>
            </p:cNvPr>
            <p:cNvSpPr>
              <a:spLocks/>
            </p:cNvSpPr>
            <p:nvPr/>
          </p:nvSpPr>
          <p:spPr bwMode="auto">
            <a:xfrm>
              <a:off x="3573463" y="4373563"/>
              <a:ext cx="274638" cy="558800"/>
            </a:xfrm>
            <a:custGeom>
              <a:avLst/>
              <a:gdLst>
                <a:gd name="T0" fmla="*/ 1 w 123"/>
                <a:gd name="T1" fmla="*/ 250 h 250"/>
                <a:gd name="T2" fmla="*/ 1 w 123"/>
                <a:gd name="T3" fmla="*/ 59 h 250"/>
                <a:gd name="T4" fmla="*/ 64 w 123"/>
                <a:gd name="T5" fmla="*/ 1 h 250"/>
                <a:gd name="T6" fmla="*/ 123 w 123"/>
                <a:gd name="T7" fmla="*/ 62 h 250"/>
                <a:gd name="T8" fmla="*/ 123 w 123"/>
                <a:gd name="T9" fmla="*/ 250 h 250"/>
                <a:gd name="T10" fmla="*/ 1 w 123"/>
                <a:gd name="T11" fmla="*/ 250 h 250"/>
              </a:gdLst>
              <a:ahLst/>
              <a:cxnLst>
                <a:cxn ang="0">
                  <a:pos x="T0" y="T1"/>
                </a:cxn>
                <a:cxn ang="0">
                  <a:pos x="T2" y="T3"/>
                </a:cxn>
                <a:cxn ang="0">
                  <a:pos x="T4" y="T5"/>
                </a:cxn>
                <a:cxn ang="0">
                  <a:pos x="T6" y="T7"/>
                </a:cxn>
                <a:cxn ang="0">
                  <a:pos x="T8" y="T9"/>
                </a:cxn>
                <a:cxn ang="0">
                  <a:pos x="T10" y="T11"/>
                </a:cxn>
              </a:cxnLst>
              <a:rect l="0" t="0" r="r" b="b"/>
              <a:pathLst>
                <a:path w="123" h="250">
                  <a:moveTo>
                    <a:pt x="1" y="250"/>
                  </a:moveTo>
                  <a:cubicBezTo>
                    <a:pt x="1" y="185"/>
                    <a:pt x="0" y="122"/>
                    <a:pt x="1" y="59"/>
                  </a:cubicBezTo>
                  <a:cubicBezTo>
                    <a:pt x="2" y="25"/>
                    <a:pt x="33" y="0"/>
                    <a:pt x="64" y="1"/>
                  </a:cubicBezTo>
                  <a:cubicBezTo>
                    <a:pt x="97" y="2"/>
                    <a:pt x="122" y="29"/>
                    <a:pt x="123" y="62"/>
                  </a:cubicBezTo>
                  <a:cubicBezTo>
                    <a:pt x="123" y="124"/>
                    <a:pt x="123" y="186"/>
                    <a:pt x="123" y="250"/>
                  </a:cubicBezTo>
                  <a:cubicBezTo>
                    <a:pt x="82" y="250"/>
                    <a:pt x="43" y="250"/>
                    <a:pt x="1" y="25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35" name="Freeform 9">
              <a:extLst>
                <a:ext uri="{FF2B5EF4-FFF2-40B4-BE49-F238E27FC236}">
                  <a16:creationId xmlns:a16="http://schemas.microsoft.com/office/drawing/2014/main" id="{DC6D81F0-92EF-EFC7-F505-7267990F76F7}"/>
                </a:ext>
              </a:extLst>
            </p:cNvPr>
            <p:cNvSpPr>
              <a:spLocks/>
            </p:cNvSpPr>
            <p:nvPr/>
          </p:nvSpPr>
          <p:spPr bwMode="auto">
            <a:xfrm>
              <a:off x="1373188" y="4375150"/>
              <a:ext cx="271463" cy="557213"/>
            </a:xfrm>
            <a:custGeom>
              <a:avLst/>
              <a:gdLst>
                <a:gd name="T0" fmla="*/ 119 w 122"/>
                <a:gd name="T1" fmla="*/ 249 h 249"/>
                <a:gd name="T2" fmla="*/ 0 w 122"/>
                <a:gd name="T3" fmla="*/ 249 h 249"/>
                <a:gd name="T4" fmla="*/ 0 w 122"/>
                <a:gd name="T5" fmla="*/ 163 h 249"/>
                <a:gd name="T6" fmla="*/ 0 w 122"/>
                <a:gd name="T7" fmla="*/ 61 h 249"/>
                <a:gd name="T8" fmla="*/ 60 w 122"/>
                <a:gd name="T9" fmla="*/ 0 h 249"/>
                <a:gd name="T10" fmla="*/ 121 w 122"/>
                <a:gd name="T11" fmla="*/ 59 h 249"/>
                <a:gd name="T12" fmla="*/ 121 w 122"/>
                <a:gd name="T13" fmla="*/ 237 h 249"/>
                <a:gd name="T14" fmla="*/ 119 w 122"/>
                <a:gd name="T15" fmla="*/ 249 h 2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249">
                  <a:moveTo>
                    <a:pt x="119" y="249"/>
                  </a:moveTo>
                  <a:cubicBezTo>
                    <a:pt x="80" y="249"/>
                    <a:pt x="41" y="249"/>
                    <a:pt x="0" y="249"/>
                  </a:cubicBezTo>
                  <a:cubicBezTo>
                    <a:pt x="0" y="220"/>
                    <a:pt x="0" y="191"/>
                    <a:pt x="0" y="163"/>
                  </a:cubicBezTo>
                  <a:cubicBezTo>
                    <a:pt x="0" y="129"/>
                    <a:pt x="0" y="95"/>
                    <a:pt x="0" y="61"/>
                  </a:cubicBezTo>
                  <a:cubicBezTo>
                    <a:pt x="1" y="26"/>
                    <a:pt x="27" y="0"/>
                    <a:pt x="60" y="0"/>
                  </a:cubicBezTo>
                  <a:cubicBezTo>
                    <a:pt x="93" y="0"/>
                    <a:pt x="120" y="26"/>
                    <a:pt x="121" y="59"/>
                  </a:cubicBezTo>
                  <a:cubicBezTo>
                    <a:pt x="122" y="118"/>
                    <a:pt x="121" y="178"/>
                    <a:pt x="121" y="237"/>
                  </a:cubicBezTo>
                  <a:cubicBezTo>
                    <a:pt x="121" y="241"/>
                    <a:pt x="120" y="244"/>
                    <a:pt x="119" y="249"/>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36" name="Freeform 10">
              <a:extLst>
                <a:ext uri="{FF2B5EF4-FFF2-40B4-BE49-F238E27FC236}">
                  <a16:creationId xmlns:a16="http://schemas.microsoft.com/office/drawing/2014/main" id="{65C662C3-9E1F-4E84-9226-0A2E4E65A67F}"/>
                </a:ext>
              </a:extLst>
            </p:cNvPr>
            <p:cNvSpPr>
              <a:spLocks/>
            </p:cNvSpPr>
            <p:nvPr/>
          </p:nvSpPr>
          <p:spPr bwMode="auto">
            <a:xfrm>
              <a:off x="1919288" y="4411663"/>
              <a:ext cx="276225" cy="522288"/>
            </a:xfrm>
            <a:custGeom>
              <a:avLst/>
              <a:gdLst>
                <a:gd name="T0" fmla="*/ 123 w 123"/>
                <a:gd name="T1" fmla="*/ 234 h 234"/>
                <a:gd name="T2" fmla="*/ 2 w 123"/>
                <a:gd name="T3" fmla="*/ 234 h 234"/>
                <a:gd name="T4" fmla="*/ 1 w 123"/>
                <a:gd name="T5" fmla="*/ 212 h 234"/>
                <a:gd name="T6" fmla="*/ 0 w 123"/>
                <a:gd name="T7" fmla="*/ 68 h 234"/>
                <a:gd name="T8" fmla="*/ 63 w 123"/>
                <a:gd name="T9" fmla="*/ 0 h 234"/>
                <a:gd name="T10" fmla="*/ 123 w 123"/>
                <a:gd name="T11" fmla="*/ 66 h 234"/>
                <a:gd name="T12" fmla="*/ 123 w 123"/>
                <a:gd name="T13" fmla="*/ 234 h 234"/>
              </a:gdLst>
              <a:ahLst/>
              <a:cxnLst>
                <a:cxn ang="0">
                  <a:pos x="T0" y="T1"/>
                </a:cxn>
                <a:cxn ang="0">
                  <a:pos x="T2" y="T3"/>
                </a:cxn>
                <a:cxn ang="0">
                  <a:pos x="T4" y="T5"/>
                </a:cxn>
                <a:cxn ang="0">
                  <a:pos x="T6" y="T7"/>
                </a:cxn>
                <a:cxn ang="0">
                  <a:pos x="T8" y="T9"/>
                </a:cxn>
                <a:cxn ang="0">
                  <a:pos x="T10" y="T11"/>
                </a:cxn>
                <a:cxn ang="0">
                  <a:pos x="T12" y="T13"/>
                </a:cxn>
              </a:cxnLst>
              <a:rect l="0" t="0" r="r" b="b"/>
              <a:pathLst>
                <a:path w="123" h="234">
                  <a:moveTo>
                    <a:pt x="123" y="234"/>
                  </a:moveTo>
                  <a:cubicBezTo>
                    <a:pt x="81" y="234"/>
                    <a:pt x="42" y="234"/>
                    <a:pt x="2" y="234"/>
                  </a:cubicBezTo>
                  <a:cubicBezTo>
                    <a:pt x="1" y="226"/>
                    <a:pt x="1" y="219"/>
                    <a:pt x="1" y="212"/>
                  </a:cubicBezTo>
                  <a:cubicBezTo>
                    <a:pt x="0" y="164"/>
                    <a:pt x="0" y="116"/>
                    <a:pt x="0" y="68"/>
                  </a:cubicBezTo>
                  <a:cubicBezTo>
                    <a:pt x="0" y="28"/>
                    <a:pt x="27" y="0"/>
                    <a:pt x="63" y="0"/>
                  </a:cubicBezTo>
                  <a:cubicBezTo>
                    <a:pt x="98" y="0"/>
                    <a:pt x="123" y="27"/>
                    <a:pt x="123" y="66"/>
                  </a:cubicBezTo>
                  <a:cubicBezTo>
                    <a:pt x="123" y="122"/>
                    <a:pt x="123" y="177"/>
                    <a:pt x="123" y="234"/>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37" name="Freeform 11">
              <a:extLst>
                <a:ext uri="{FF2B5EF4-FFF2-40B4-BE49-F238E27FC236}">
                  <a16:creationId xmlns:a16="http://schemas.microsoft.com/office/drawing/2014/main" id="{1AB1EE03-71AD-DB58-8AAE-A0B0143801F4}"/>
                </a:ext>
              </a:extLst>
            </p:cNvPr>
            <p:cNvSpPr>
              <a:spLocks/>
            </p:cNvSpPr>
            <p:nvPr/>
          </p:nvSpPr>
          <p:spPr bwMode="auto">
            <a:xfrm>
              <a:off x="3024188" y="4411663"/>
              <a:ext cx="273050" cy="522288"/>
            </a:xfrm>
            <a:custGeom>
              <a:avLst/>
              <a:gdLst>
                <a:gd name="T0" fmla="*/ 122 w 122"/>
                <a:gd name="T1" fmla="*/ 234 h 234"/>
                <a:gd name="T2" fmla="*/ 2 w 122"/>
                <a:gd name="T3" fmla="*/ 234 h 234"/>
                <a:gd name="T4" fmla="*/ 1 w 122"/>
                <a:gd name="T5" fmla="*/ 214 h 234"/>
                <a:gd name="T6" fmla="*/ 1 w 122"/>
                <a:gd name="T7" fmla="*/ 66 h 234"/>
                <a:gd name="T8" fmla="*/ 60 w 122"/>
                <a:gd name="T9" fmla="*/ 0 h 234"/>
                <a:gd name="T10" fmla="*/ 122 w 122"/>
                <a:gd name="T11" fmla="*/ 66 h 234"/>
                <a:gd name="T12" fmla="*/ 122 w 122"/>
                <a:gd name="T13" fmla="*/ 234 h 234"/>
              </a:gdLst>
              <a:ahLst/>
              <a:cxnLst>
                <a:cxn ang="0">
                  <a:pos x="T0" y="T1"/>
                </a:cxn>
                <a:cxn ang="0">
                  <a:pos x="T2" y="T3"/>
                </a:cxn>
                <a:cxn ang="0">
                  <a:pos x="T4" y="T5"/>
                </a:cxn>
                <a:cxn ang="0">
                  <a:pos x="T6" y="T7"/>
                </a:cxn>
                <a:cxn ang="0">
                  <a:pos x="T8" y="T9"/>
                </a:cxn>
                <a:cxn ang="0">
                  <a:pos x="T10" y="T11"/>
                </a:cxn>
                <a:cxn ang="0">
                  <a:pos x="T12" y="T13"/>
                </a:cxn>
              </a:cxnLst>
              <a:rect l="0" t="0" r="r" b="b"/>
              <a:pathLst>
                <a:path w="122" h="234">
                  <a:moveTo>
                    <a:pt x="122" y="234"/>
                  </a:moveTo>
                  <a:cubicBezTo>
                    <a:pt x="80" y="234"/>
                    <a:pt x="42" y="234"/>
                    <a:pt x="2" y="234"/>
                  </a:cubicBezTo>
                  <a:cubicBezTo>
                    <a:pt x="1" y="227"/>
                    <a:pt x="1" y="220"/>
                    <a:pt x="1" y="214"/>
                  </a:cubicBezTo>
                  <a:cubicBezTo>
                    <a:pt x="1" y="165"/>
                    <a:pt x="0" y="115"/>
                    <a:pt x="1" y="66"/>
                  </a:cubicBezTo>
                  <a:cubicBezTo>
                    <a:pt x="1" y="28"/>
                    <a:pt x="25" y="0"/>
                    <a:pt x="60" y="0"/>
                  </a:cubicBezTo>
                  <a:cubicBezTo>
                    <a:pt x="96" y="0"/>
                    <a:pt x="122" y="27"/>
                    <a:pt x="122" y="66"/>
                  </a:cubicBezTo>
                  <a:cubicBezTo>
                    <a:pt x="122" y="121"/>
                    <a:pt x="122" y="177"/>
                    <a:pt x="122" y="234"/>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38" name="Freeform 12">
              <a:extLst>
                <a:ext uri="{FF2B5EF4-FFF2-40B4-BE49-F238E27FC236}">
                  <a16:creationId xmlns:a16="http://schemas.microsoft.com/office/drawing/2014/main" id="{0647354A-CC6B-8497-4C4C-82787203E2C5}"/>
                </a:ext>
              </a:extLst>
            </p:cNvPr>
            <p:cNvSpPr>
              <a:spLocks/>
            </p:cNvSpPr>
            <p:nvPr/>
          </p:nvSpPr>
          <p:spPr bwMode="auto">
            <a:xfrm>
              <a:off x="2471738" y="4422775"/>
              <a:ext cx="277813" cy="509588"/>
            </a:xfrm>
            <a:custGeom>
              <a:avLst/>
              <a:gdLst>
                <a:gd name="T0" fmla="*/ 122 w 124"/>
                <a:gd name="T1" fmla="*/ 228 h 228"/>
                <a:gd name="T2" fmla="*/ 0 w 124"/>
                <a:gd name="T3" fmla="*/ 228 h 228"/>
                <a:gd name="T4" fmla="*/ 0 w 124"/>
                <a:gd name="T5" fmla="*/ 166 h 228"/>
                <a:gd name="T6" fmla="*/ 1 w 124"/>
                <a:gd name="T7" fmla="*/ 62 h 228"/>
                <a:gd name="T8" fmla="*/ 57 w 124"/>
                <a:gd name="T9" fmla="*/ 2 h 228"/>
                <a:gd name="T10" fmla="*/ 122 w 124"/>
                <a:gd name="T11" fmla="*/ 56 h 228"/>
                <a:gd name="T12" fmla="*/ 122 w 124"/>
                <a:gd name="T13" fmla="*/ 228 h 228"/>
              </a:gdLst>
              <a:ahLst/>
              <a:cxnLst>
                <a:cxn ang="0">
                  <a:pos x="T0" y="T1"/>
                </a:cxn>
                <a:cxn ang="0">
                  <a:pos x="T2" y="T3"/>
                </a:cxn>
                <a:cxn ang="0">
                  <a:pos x="T4" y="T5"/>
                </a:cxn>
                <a:cxn ang="0">
                  <a:pos x="T6" y="T7"/>
                </a:cxn>
                <a:cxn ang="0">
                  <a:pos x="T8" y="T9"/>
                </a:cxn>
                <a:cxn ang="0">
                  <a:pos x="T10" y="T11"/>
                </a:cxn>
                <a:cxn ang="0">
                  <a:pos x="T12" y="T13"/>
                </a:cxn>
              </a:cxnLst>
              <a:rect l="0" t="0" r="r" b="b"/>
              <a:pathLst>
                <a:path w="124" h="228">
                  <a:moveTo>
                    <a:pt x="122" y="228"/>
                  </a:moveTo>
                  <a:cubicBezTo>
                    <a:pt x="81" y="228"/>
                    <a:pt x="42" y="228"/>
                    <a:pt x="0" y="228"/>
                  </a:cubicBezTo>
                  <a:cubicBezTo>
                    <a:pt x="0" y="207"/>
                    <a:pt x="0" y="187"/>
                    <a:pt x="0" y="166"/>
                  </a:cubicBezTo>
                  <a:cubicBezTo>
                    <a:pt x="0" y="132"/>
                    <a:pt x="0" y="97"/>
                    <a:pt x="1" y="62"/>
                  </a:cubicBezTo>
                  <a:cubicBezTo>
                    <a:pt x="1" y="28"/>
                    <a:pt x="25" y="4"/>
                    <a:pt x="57" y="2"/>
                  </a:cubicBezTo>
                  <a:cubicBezTo>
                    <a:pt x="91" y="0"/>
                    <a:pt x="120" y="22"/>
                    <a:pt x="122" y="56"/>
                  </a:cubicBezTo>
                  <a:cubicBezTo>
                    <a:pt x="124" y="113"/>
                    <a:pt x="122" y="170"/>
                    <a:pt x="122" y="228"/>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39" name="Freeform 13">
              <a:extLst>
                <a:ext uri="{FF2B5EF4-FFF2-40B4-BE49-F238E27FC236}">
                  <a16:creationId xmlns:a16="http://schemas.microsoft.com/office/drawing/2014/main" id="{D371189D-6BC7-9D00-6A9D-C9B4DED30054}"/>
                </a:ext>
              </a:extLst>
            </p:cNvPr>
            <p:cNvSpPr>
              <a:spLocks/>
            </p:cNvSpPr>
            <p:nvPr/>
          </p:nvSpPr>
          <p:spPr bwMode="auto">
            <a:xfrm>
              <a:off x="477838" y="1336675"/>
              <a:ext cx="1752600" cy="266700"/>
            </a:xfrm>
            <a:custGeom>
              <a:avLst/>
              <a:gdLst>
                <a:gd name="T0" fmla="*/ 86 w 784"/>
                <a:gd name="T1" fmla="*/ 4 h 119"/>
                <a:gd name="T2" fmla="*/ 20 w 784"/>
                <a:gd name="T3" fmla="*/ 23 h 119"/>
                <a:gd name="T4" fmla="*/ 20 w 784"/>
                <a:gd name="T5" fmla="*/ 32 h 119"/>
                <a:gd name="T6" fmla="*/ 59 w 784"/>
                <a:gd name="T7" fmla="*/ 45 h 119"/>
                <a:gd name="T8" fmla="*/ 260 w 784"/>
                <a:gd name="T9" fmla="*/ 74 h 119"/>
                <a:gd name="T10" fmla="*/ 763 w 784"/>
                <a:gd name="T11" fmla="*/ 99 h 119"/>
                <a:gd name="T12" fmla="*/ 784 w 784"/>
                <a:gd name="T13" fmla="*/ 119 h 119"/>
                <a:gd name="T14" fmla="*/ 755 w 784"/>
                <a:gd name="T15" fmla="*/ 119 h 119"/>
                <a:gd name="T16" fmla="*/ 396 w 784"/>
                <a:gd name="T17" fmla="*/ 105 h 119"/>
                <a:gd name="T18" fmla="*/ 61 w 784"/>
                <a:gd name="T19" fmla="*/ 65 h 119"/>
                <a:gd name="T20" fmla="*/ 11 w 784"/>
                <a:gd name="T21" fmla="*/ 46 h 119"/>
                <a:gd name="T22" fmla="*/ 0 w 784"/>
                <a:gd name="T23" fmla="*/ 26 h 119"/>
                <a:gd name="T24" fmla="*/ 16 w 784"/>
                <a:gd name="T25" fmla="*/ 11 h 119"/>
                <a:gd name="T26" fmla="*/ 86 w 784"/>
                <a:gd name="T27" fmla="*/ 0 h 119"/>
                <a:gd name="T28" fmla="*/ 86 w 784"/>
                <a:gd name="T29" fmla="*/ 4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84" h="119">
                  <a:moveTo>
                    <a:pt x="86" y="4"/>
                  </a:moveTo>
                  <a:cubicBezTo>
                    <a:pt x="64" y="10"/>
                    <a:pt x="42" y="16"/>
                    <a:pt x="20" y="23"/>
                  </a:cubicBezTo>
                  <a:cubicBezTo>
                    <a:pt x="20" y="26"/>
                    <a:pt x="20" y="29"/>
                    <a:pt x="20" y="32"/>
                  </a:cubicBezTo>
                  <a:cubicBezTo>
                    <a:pt x="33" y="36"/>
                    <a:pt x="46" y="43"/>
                    <a:pt x="59" y="45"/>
                  </a:cubicBezTo>
                  <a:cubicBezTo>
                    <a:pt x="126" y="56"/>
                    <a:pt x="193" y="69"/>
                    <a:pt x="260" y="74"/>
                  </a:cubicBezTo>
                  <a:cubicBezTo>
                    <a:pt x="428" y="84"/>
                    <a:pt x="595" y="91"/>
                    <a:pt x="763" y="99"/>
                  </a:cubicBezTo>
                  <a:cubicBezTo>
                    <a:pt x="780" y="99"/>
                    <a:pt x="780" y="99"/>
                    <a:pt x="784" y="119"/>
                  </a:cubicBezTo>
                  <a:cubicBezTo>
                    <a:pt x="774" y="119"/>
                    <a:pt x="764" y="119"/>
                    <a:pt x="755" y="119"/>
                  </a:cubicBezTo>
                  <a:cubicBezTo>
                    <a:pt x="635" y="114"/>
                    <a:pt x="515" y="112"/>
                    <a:pt x="396" y="105"/>
                  </a:cubicBezTo>
                  <a:cubicBezTo>
                    <a:pt x="283" y="99"/>
                    <a:pt x="171" y="90"/>
                    <a:pt x="61" y="65"/>
                  </a:cubicBezTo>
                  <a:cubicBezTo>
                    <a:pt x="44" y="62"/>
                    <a:pt x="27" y="54"/>
                    <a:pt x="11" y="46"/>
                  </a:cubicBezTo>
                  <a:cubicBezTo>
                    <a:pt x="5" y="43"/>
                    <a:pt x="0" y="32"/>
                    <a:pt x="0" y="26"/>
                  </a:cubicBezTo>
                  <a:cubicBezTo>
                    <a:pt x="0" y="20"/>
                    <a:pt x="9" y="12"/>
                    <a:pt x="16" y="11"/>
                  </a:cubicBezTo>
                  <a:cubicBezTo>
                    <a:pt x="39" y="6"/>
                    <a:pt x="63" y="3"/>
                    <a:pt x="86" y="0"/>
                  </a:cubicBezTo>
                  <a:cubicBezTo>
                    <a:pt x="86" y="1"/>
                    <a:pt x="86" y="3"/>
                    <a:pt x="86"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40" name="Freeform 14">
              <a:extLst>
                <a:ext uri="{FF2B5EF4-FFF2-40B4-BE49-F238E27FC236}">
                  <a16:creationId xmlns:a16="http://schemas.microsoft.com/office/drawing/2014/main" id="{78CD5F07-37DE-CDFD-4B84-2DC2E9A45201}"/>
                </a:ext>
              </a:extLst>
            </p:cNvPr>
            <p:cNvSpPr>
              <a:spLocks/>
            </p:cNvSpPr>
            <p:nvPr/>
          </p:nvSpPr>
          <p:spPr bwMode="auto">
            <a:xfrm>
              <a:off x="1403350" y="1989138"/>
              <a:ext cx="174625" cy="177800"/>
            </a:xfrm>
            <a:custGeom>
              <a:avLst/>
              <a:gdLst>
                <a:gd name="T0" fmla="*/ 0 w 78"/>
                <a:gd name="T1" fmla="*/ 79 h 79"/>
                <a:gd name="T2" fmla="*/ 0 w 78"/>
                <a:gd name="T3" fmla="*/ 0 h 79"/>
                <a:gd name="T4" fmla="*/ 78 w 78"/>
                <a:gd name="T5" fmla="*/ 0 h 79"/>
                <a:gd name="T6" fmla="*/ 78 w 78"/>
                <a:gd name="T7" fmla="*/ 79 h 79"/>
                <a:gd name="T8" fmla="*/ 0 w 78"/>
                <a:gd name="T9" fmla="*/ 79 h 79"/>
              </a:gdLst>
              <a:ahLst/>
              <a:cxnLst>
                <a:cxn ang="0">
                  <a:pos x="T0" y="T1"/>
                </a:cxn>
                <a:cxn ang="0">
                  <a:pos x="T2" y="T3"/>
                </a:cxn>
                <a:cxn ang="0">
                  <a:pos x="T4" y="T5"/>
                </a:cxn>
                <a:cxn ang="0">
                  <a:pos x="T6" y="T7"/>
                </a:cxn>
                <a:cxn ang="0">
                  <a:pos x="T8" y="T9"/>
                </a:cxn>
              </a:cxnLst>
              <a:rect l="0" t="0" r="r" b="b"/>
              <a:pathLst>
                <a:path w="78" h="79">
                  <a:moveTo>
                    <a:pt x="0" y="79"/>
                  </a:moveTo>
                  <a:cubicBezTo>
                    <a:pt x="0" y="52"/>
                    <a:pt x="0" y="27"/>
                    <a:pt x="0" y="0"/>
                  </a:cubicBezTo>
                  <a:cubicBezTo>
                    <a:pt x="26" y="0"/>
                    <a:pt x="51" y="0"/>
                    <a:pt x="78" y="0"/>
                  </a:cubicBezTo>
                  <a:cubicBezTo>
                    <a:pt x="78" y="26"/>
                    <a:pt x="78" y="52"/>
                    <a:pt x="78" y="79"/>
                  </a:cubicBezTo>
                  <a:cubicBezTo>
                    <a:pt x="52" y="79"/>
                    <a:pt x="26" y="79"/>
                    <a:pt x="0" y="79"/>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41" name="Freeform 15">
              <a:extLst>
                <a:ext uri="{FF2B5EF4-FFF2-40B4-BE49-F238E27FC236}">
                  <a16:creationId xmlns:a16="http://schemas.microsoft.com/office/drawing/2014/main" id="{EE0B945A-3470-2527-2F82-F947B1350533}"/>
                </a:ext>
              </a:extLst>
            </p:cNvPr>
            <p:cNvSpPr>
              <a:spLocks/>
            </p:cNvSpPr>
            <p:nvPr/>
          </p:nvSpPr>
          <p:spPr bwMode="auto">
            <a:xfrm>
              <a:off x="1955800" y="2092325"/>
              <a:ext cx="171450" cy="174625"/>
            </a:xfrm>
            <a:custGeom>
              <a:avLst/>
              <a:gdLst>
                <a:gd name="T0" fmla="*/ 77 w 77"/>
                <a:gd name="T1" fmla="*/ 78 h 78"/>
                <a:gd name="T2" fmla="*/ 0 w 77"/>
                <a:gd name="T3" fmla="*/ 78 h 78"/>
                <a:gd name="T4" fmla="*/ 0 w 77"/>
                <a:gd name="T5" fmla="*/ 0 h 78"/>
                <a:gd name="T6" fmla="*/ 77 w 77"/>
                <a:gd name="T7" fmla="*/ 0 h 78"/>
                <a:gd name="T8" fmla="*/ 77 w 77"/>
                <a:gd name="T9" fmla="*/ 78 h 78"/>
              </a:gdLst>
              <a:ahLst/>
              <a:cxnLst>
                <a:cxn ang="0">
                  <a:pos x="T0" y="T1"/>
                </a:cxn>
                <a:cxn ang="0">
                  <a:pos x="T2" y="T3"/>
                </a:cxn>
                <a:cxn ang="0">
                  <a:pos x="T4" y="T5"/>
                </a:cxn>
                <a:cxn ang="0">
                  <a:pos x="T6" y="T7"/>
                </a:cxn>
                <a:cxn ang="0">
                  <a:pos x="T8" y="T9"/>
                </a:cxn>
              </a:cxnLst>
              <a:rect l="0" t="0" r="r" b="b"/>
              <a:pathLst>
                <a:path w="77" h="78">
                  <a:moveTo>
                    <a:pt x="77" y="78"/>
                  </a:moveTo>
                  <a:cubicBezTo>
                    <a:pt x="51" y="78"/>
                    <a:pt x="27" y="78"/>
                    <a:pt x="0" y="78"/>
                  </a:cubicBezTo>
                  <a:cubicBezTo>
                    <a:pt x="0" y="52"/>
                    <a:pt x="0" y="27"/>
                    <a:pt x="0" y="0"/>
                  </a:cubicBezTo>
                  <a:cubicBezTo>
                    <a:pt x="25" y="0"/>
                    <a:pt x="50" y="0"/>
                    <a:pt x="77" y="0"/>
                  </a:cubicBezTo>
                  <a:cubicBezTo>
                    <a:pt x="77" y="26"/>
                    <a:pt x="77" y="51"/>
                    <a:pt x="77" y="78"/>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42" name="Freeform 16">
              <a:extLst>
                <a:ext uri="{FF2B5EF4-FFF2-40B4-BE49-F238E27FC236}">
                  <a16:creationId xmlns:a16="http://schemas.microsoft.com/office/drawing/2014/main" id="{A4553140-8990-F7B7-5A5E-326C546C3F8A}"/>
                </a:ext>
              </a:extLst>
            </p:cNvPr>
            <p:cNvSpPr>
              <a:spLocks/>
            </p:cNvSpPr>
            <p:nvPr/>
          </p:nvSpPr>
          <p:spPr bwMode="auto">
            <a:xfrm>
              <a:off x="855663" y="1887538"/>
              <a:ext cx="174625" cy="173038"/>
            </a:xfrm>
            <a:custGeom>
              <a:avLst/>
              <a:gdLst>
                <a:gd name="T0" fmla="*/ 78 w 78"/>
                <a:gd name="T1" fmla="*/ 0 h 78"/>
                <a:gd name="T2" fmla="*/ 78 w 78"/>
                <a:gd name="T3" fmla="*/ 78 h 78"/>
                <a:gd name="T4" fmla="*/ 0 w 78"/>
                <a:gd name="T5" fmla="*/ 78 h 78"/>
                <a:gd name="T6" fmla="*/ 0 w 78"/>
                <a:gd name="T7" fmla="*/ 0 h 78"/>
                <a:gd name="T8" fmla="*/ 78 w 78"/>
                <a:gd name="T9" fmla="*/ 0 h 78"/>
              </a:gdLst>
              <a:ahLst/>
              <a:cxnLst>
                <a:cxn ang="0">
                  <a:pos x="T0" y="T1"/>
                </a:cxn>
                <a:cxn ang="0">
                  <a:pos x="T2" y="T3"/>
                </a:cxn>
                <a:cxn ang="0">
                  <a:pos x="T4" y="T5"/>
                </a:cxn>
                <a:cxn ang="0">
                  <a:pos x="T6" y="T7"/>
                </a:cxn>
                <a:cxn ang="0">
                  <a:pos x="T8" y="T9"/>
                </a:cxn>
              </a:cxnLst>
              <a:rect l="0" t="0" r="r" b="b"/>
              <a:pathLst>
                <a:path w="78" h="78">
                  <a:moveTo>
                    <a:pt x="78" y="0"/>
                  </a:moveTo>
                  <a:cubicBezTo>
                    <a:pt x="78" y="27"/>
                    <a:pt x="78" y="52"/>
                    <a:pt x="78" y="78"/>
                  </a:cubicBezTo>
                  <a:cubicBezTo>
                    <a:pt x="52" y="78"/>
                    <a:pt x="27" y="78"/>
                    <a:pt x="0" y="78"/>
                  </a:cubicBezTo>
                  <a:cubicBezTo>
                    <a:pt x="0" y="53"/>
                    <a:pt x="0" y="27"/>
                    <a:pt x="0" y="0"/>
                  </a:cubicBezTo>
                  <a:cubicBezTo>
                    <a:pt x="25" y="0"/>
                    <a:pt x="51" y="0"/>
                    <a:pt x="7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grpSp>
      <p:grpSp>
        <p:nvGrpSpPr>
          <p:cNvPr id="43" name="그룹 6">
            <a:extLst>
              <a:ext uri="{FF2B5EF4-FFF2-40B4-BE49-F238E27FC236}">
                <a16:creationId xmlns:a16="http://schemas.microsoft.com/office/drawing/2014/main" id="{BF319C7F-CA36-5C3F-F8E2-BD034A87BFCE}"/>
              </a:ext>
            </a:extLst>
          </p:cNvPr>
          <p:cNvGrpSpPr/>
          <p:nvPr/>
        </p:nvGrpSpPr>
        <p:grpSpPr>
          <a:xfrm>
            <a:off x="10656236" y="4172257"/>
            <a:ext cx="616404" cy="616404"/>
            <a:chOff x="1813250" y="2081018"/>
            <a:chExt cx="616404" cy="616404"/>
          </a:xfrm>
        </p:grpSpPr>
        <p:grpSp>
          <p:nvGrpSpPr>
            <p:cNvPr id="44" name="그룹 317">
              <a:extLst>
                <a:ext uri="{FF2B5EF4-FFF2-40B4-BE49-F238E27FC236}">
                  <a16:creationId xmlns:a16="http://schemas.microsoft.com/office/drawing/2014/main" id="{9AD9FFA3-1143-0A26-6239-C45502CFE9B0}"/>
                </a:ext>
              </a:extLst>
            </p:cNvPr>
            <p:cNvGrpSpPr/>
            <p:nvPr/>
          </p:nvGrpSpPr>
          <p:grpSpPr>
            <a:xfrm>
              <a:off x="1813250" y="2081018"/>
              <a:ext cx="616404" cy="616404"/>
              <a:chOff x="10579276" y="3457866"/>
              <a:chExt cx="1097175" cy="1097175"/>
            </a:xfrm>
          </p:grpSpPr>
          <p:sp>
            <p:nvSpPr>
              <p:cNvPr id="46" name="눈물 방울 318">
                <a:extLst>
                  <a:ext uri="{FF2B5EF4-FFF2-40B4-BE49-F238E27FC236}">
                    <a16:creationId xmlns:a16="http://schemas.microsoft.com/office/drawing/2014/main" id="{F45659DD-61EE-AAE6-667A-0FD6615D3205}"/>
                  </a:ext>
                </a:extLst>
              </p:cNvPr>
              <p:cNvSpPr/>
              <p:nvPr/>
            </p:nvSpPr>
            <p:spPr>
              <a:xfrm rot="8100000">
                <a:off x="10579276" y="3457866"/>
                <a:ext cx="1097175" cy="1097175"/>
              </a:xfrm>
              <a:prstGeom prst="teardrop">
                <a:avLst>
                  <a:gd name="adj" fmla="val 114821"/>
                </a:avLst>
              </a:prstGeom>
              <a:solidFill>
                <a:srgbClr val="CB020A"/>
              </a:solidFill>
              <a:ln>
                <a:noFill/>
              </a:ln>
              <a:effectLst>
                <a:outerShdw blurRad="241300" dir="5400000" sx="90000" sy="-19000"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7" name="타원 319">
                <a:extLst>
                  <a:ext uri="{FF2B5EF4-FFF2-40B4-BE49-F238E27FC236}">
                    <a16:creationId xmlns:a16="http://schemas.microsoft.com/office/drawing/2014/main" id="{00BAA71E-6345-2F52-61F4-F434C0976CF5}"/>
                  </a:ext>
                </a:extLst>
              </p:cNvPr>
              <p:cNvSpPr/>
              <p:nvPr/>
            </p:nvSpPr>
            <p:spPr>
              <a:xfrm>
                <a:off x="10679142" y="3557732"/>
                <a:ext cx="897443" cy="8974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45" name="TextBox 305">
              <a:extLst>
                <a:ext uri="{FF2B5EF4-FFF2-40B4-BE49-F238E27FC236}">
                  <a16:creationId xmlns:a16="http://schemas.microsoft.com/office/drawing/2014/main" id="{9CEF2522-B92E-9A87-2B86-5DCCE6D9D619}"/>
                </a:ext>
              </a:extLst>
            </p:cNvPr>
            <p:cNvSpPr txBox="1"/>
            <p:nvPr/>
          </p:nvSpPr>
          <p:spPr>
            <a:xfrm>
              <a:off x="1936698" y="2177566"/>
              <a:ext cx="370615" cy="400110"/>
            </a:xfrm>
            <a:prstGeom prst="rect">
              <a:avLst/>
            </a:prstGeom>
            <a:noFill/>
          </p:spPr>
          <p:txBody>
            <a:bodyPr wrap="none" rtlCol="0">
              <a:spAutoFit/>
            </a:bodyPr>
            <a:lstStyle/>
            <a:p>
              <a:pPr algn="ctr"/>
              <a:r>
                <a:rPr lang="en-US" altLang="ko-KR" sz="2000" b="1" dirty="0">
                  <a:solidFill>
                    <a:schemeClr val="tx1">
                      <a:lumMod val="75000"/>
                      <a:lumOff val="25000"/>
                    </a:schemeClr>
                  </a:solidFill>
                </a:rPr>
                <a:t>A</a:t>
              </a:r>
              <a:endParaRPr lang="ko-KR" altLang="en-US" sz="2000" b="1" dirty="0">
                <a:solidFill>
                  <a:schemeClr val="tx1">
                    <a:lumMod val="75000"/>
                    <a:lumOff val="25000"/>
                  </a:schemeClr>
                </a:solidFill>
              </a:endParaRPr>
            </a:p>
          </p:txBody>
        </p:sp>
      </p:grpSp>
      <p:grpSp>
        <p:nvGrpSpPr>
          <p:cNvPr id="48" name="그룹 32">
            <a:extLst>
              <a:ext uri="{FF2B5EF4-FFF2-40B4-BE49-F238E27FC236}">
                <a16:creationId xmlns:a16="http://schemas.microsoft.com/office/drawing/2014/main" id="{47EA7AE8-32C6-E9B4-0773-7181E8F6E60B}"/>
              </a:ext>
            </a:extLst>
          </p:cNvPr>
          <p:cNvGrpSpPr/>
          <p:nvPr/>
        </p:nvGrpSpPr>
        <p:grpSpPr>
          <a:xfrm>
            <a:off x="9734521" y="2687174"/>
            <a:ext cx="616404" cy="616404"/>
            <a:chOff x="3012998" y="3521197"/>
            <a:chExt cx="616404" cy="616404"/>
          </a:xfrm>
        </p:grpSpPr>
        <p:grpSp>
          <p:nvGrpSpPr>
            <p:cNvPr id="49" name="그룹 324">
              <a:extLst>
                <a:ext uri="{FF2B5EF4-FFF2-40B4-BE49-F238E27FC236}">
                  <a16:creationId xmlns:a16="http://schemas.microsoft.com/office/drawing/2014/main" id="{D8162614-6C6E-CF7E-EA53-335777615500}"/>
                </a:ext>
              </a:extLst>
            </p:cNvPr>
            <p:cNvGrpSpPr/>
            <p:nvPr/>
          </p:nvGrpSpPr>
          <p:grpSpPr>
            <a:xfrm>
              <a:off x="3012998" y="3521197"/>
              <a:ext cx="616404" cy="616404"/>
              <a:chOff x="10579276" y="3457866"/>
              <a:chExt cx="1097175" cy="1097175"/>
            </a:xfrm>
          </p:grpSpPr>
          <p:sp>
            <p:nvSpPr>
              <p:cNvPr id="51" name="눈물 방울 325">
                <a:extLst>
                  <a:ext uri="{FF2B5EF4-FFF2-40B4-BE49-F238E27FC236}">
                    <a16:creationId xmlns:a16="http://schemas.microsoft.com/office/drawing/2014/main" id="{6EA9AC2E-D153-9BD0-390D-A176E317B18D}"/>
                  </a:ext>
                </a:extLst>
              </p:cNvPr>
              <p:cNvSpPr/>
              <p:nvPr/>
            </p:nvSpPr>
            <p:spPr>
              <a:xfrm rot="8100000">
                <a:off x="10579276" y="3457866"/>
                <a:ext cx="1097175" cy="1097175"/>
              </a:xfrm>
              <a:prstGeom prst="teardrop">
                <a:avLst>
                  <a:gd name="adj" fmla="val 114821"/>
                </a:avLst>
              </a:prstGeom>
              <a:solidFill>
                <a:srgbClr val="2A7F28"/>
              </a:solidFill>
              <a:ln>
                <a:noFill/>
              </a:ln>
              <a:effectLst>
                <a:outerShdw blurRad="241300" dir="5400000" sx="90000" sy="-19000"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2" name="타원 326">
                <a:extLst>
                  <a:ext uri="{FF2B5EF4-FFF2-40B4-BE49-F238E27FC236}">
                    <a16:creationId xmlns:a16="http://schemas.microsoft.com/office/drawing/2014/main" id="{A752CE51-0835-2848-5B54-E4B0214540AE}"/>
                  </a:ext>
                </a:extLst>
              </p:cNvPr>
              <p:cNvSpPr/>
              <p:nvPr/>
            </p:nvSpPr>
            <p:spPr>
              <a:xfrm>
                <a:off x="10679142" y="3557732"/>
                <a:ext cx="897443" cy="8974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50" name="TextBox 315">
              <a:extLst>
                <a:ext uri="{FF2B5EF4-FFF2-40B4-BE49-F238E27FC236}">
                  <a16:creationId xmlns:a16="http://schemas.microsoft.com/office/drawing/2014/main" id="{0BE7611C-A229-94A2-915F-8678030996F0}"/>
                </a:ext>
              </a:extLst>
            </p:cNvPr>
            <p:cNvSpPr txBox="1"/>
            <p:nvPr/>
          </p:nvSpPr>
          <p:spPr>
            <a:xfrm>
              <a:off x="3131762" y="3628116"/>
              <a:ext cx="370615" cy="400110"/>
            </a:xfrm>
            <a:prstGeom prst="rect">
              <a:avLst/>
            </a:prstGeom>
            <a:noFill/>
          </p:spPr>
          <p:txBody>
            <a:bodyPr wrap="none" rtlCol="0">
              <a:spAutoFit/>
            </a:bodyPr>
            <a:lstStyle/>
            <a:p>
              <a:pPr algn="ctr"/>
              <a:r>
                <a:rPr lang="en-US" altLang="ko-KR" sz="2000" b="1" dirty="0">
                  <a:solidFill>
                    <a:schemeClr val="tx1">
                      <a:lumMod val="75000"/>
                      <a:lumOff val="25000"/>
                    </a:schemeClr>
                  </a:solidFill>
                </a:rPr>
                <a:t>C</a:t>
              </a:r>
              <a:endParaRPr lang="ko-KR" altLang="en-US" sz="2000" b="1" dirty="0">
                <a:solidFill>
                  <a:schemeClr val="tx1">
                    <a:lumMod val="75000"/>
                    <a:lumOff val="25000"/>
                  </a:schemeClr>
                </a:solidFill>
              </a:endParaRPr>
            </a:p>
          </p:txBody>
        </p:sp>
      </p:grpSp>
      <p:grpSp>
        <p:nvGrpSpPr>
          <p:cNvPr id="53" name="그룹 8">
            <a:extLst>
              <a:ext uri="{FF2B5EF4-FFF2-40B4-BE49-F238E27FC236}">
                <a16:creationId xmlns:a16="http://schemas.microsoft.com/office/drawing/2014/main" id="{78AF6924-CB0C-0F64-6720-C43A3EAC1C6B}"/>
              </a:ext>
            </a:extLst>
          </p:cNvPr>
          <p:cNvGrpSpPr/>
          <p:nvPr/>
        </p:nvGrpSpPr>
        <p:grpSpPr>
          <a:xfrm>
            <a:off x="7007901" y="1139880"/>
            <a:ext cx="616404" cy="616404"/>
            <a:chOff x="6150365" y="2029275"/>
            <a:chExt cx="616404" cy="616404"/>
          </a:xfrm>
        </p:grpSpPr>
        <p:grpSp>
          <p:nvGrpSpPr>
            <p:cNvPr id="54" name="그룹 327">
              <a:extLst>
                <a:ext uri="{FF2B5EF4-FFF2-40B4-BE49-F238E27FC236}">
                  <a16:creationId xmlns:a16="http://schemas.microsoft.com/office/drawing/2014/main" id="{8644AAC7-CB91-AB43-62B8-7EC8077281F3}"/>
                </a:ext>
              </a:extLst>
            </p:cNvPr>
            <p:cNvGrpSpPr/>
            <p:nvPr/>
          </p:nvGrpSpPr>
          <p:grpSpPr>
            <a:xfrm>
              <a:off x="6150365" y="2029275"/>
              <a:ext cx="616404" cy="616404"/>
              <a:chOff x="10579276" y="3457866"/>
              <a:chExt cx="1097175" cy="1097175"/>
            </a:xfrm>
          </p:grpSpPr>
          <p:sp>
            <p:nvSpPr>
              <p:cNvPr id="56" name="눈물 방울 328">
                <a:extLst>
                  <a:ext uri="{FF2B5EF4-FFF2-40B4-BE49-F238E27FC236}">
                    <a16:creationId xmlns:a16="http://schemas.microsoft.com/office/drawing/2014/main" id="{C1B6481B-99EB-0F9D-204D-BDEC92D6FF40}"/>
                  </a:ext>
                </a:extLst>
              </p:cNvPr>
              <p:cNvSpPr/>
              <p:nvPr/>
            </p:nvSpPr>
            <p:spPr>
              <a:xfrm rot="8100000">
                <a:off x="10579276" y="3457866"/>
                <a:ext cx="1097175" cy="1097175"/>
              </a:xfrm>
              <a:prstGeom prst="teardrop">
                <a:avLst>
                  <a:gd name="adj" fmla="val 114821"/>
                </a:avLst>
              </a:prstGeom>
              <a:solidFill>
                <a:srgbClr val="CB020A"/>
              </a:solidFill>
              <a:ln>
                <a:noFill/>
              </a:ln>
              <a:effectLst>
                <a:outerShdw blurRad="241300" dir="5400000" sx="90000" sy="-19000"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7" name="타원 329">
                <a:extLst>
                  <a:ext uri="{FF2B5EF4-FFF2-40B4-BE49-F238E27FC236}">
                    <a16:creationId xmlns:a16="http://schemas.microsoft.com/office/drawing/2014/main" id="{3D74AF60-8D1C-15DE-3D24-88EE6E182F3D}"/>
                  </a:ext>
                </a:extLst>
              </p:cNvPr>
              <p:cNvSpPr/>
              <p:nvPr/>
            </p:nvSpPr>
            <p:spPr>
              <a:xfrm>
                <a:off x="10679142" y="3557732"/>
                <a:ext cx="897443" cy="8974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55" name="TextBox 320">
              <a:extLst>
                <a:ext uri="{FF2B5EF4-FFF2-40B4-BE49-F238E27FC236}">
                  <a16:creationId xmlns:a16="http://schemas.microsoft.com/office/drawing/2014/main" id="{53DC8A23-BB9D-C361-3F1A-5ACA45AAE444}"/>
                </a:ext>
              </a:extLst>
            </p:cNvPr>
            <p:cNvSpPr txBox="1"/>
            <p:nvPr/>
          </p:nvSpPr>
          <p:spPr>
            <a:xfrm>
              <a:off x="6281550" y="2130819"/>
              <a:ext cx="370615" cy="400110"/>
            </a:xfrm>
            <a:prstGeom prst="rect">
              <a:avLst/>
            </a:prstGeom>
            <a:noFill/>
          </p:spPr>
          <p:txBody>
            <a:bodyPr wrap="none" rtlCol="0">
              <a:spAutoFit/>
            </a:bodyPr>
            <a:lstStyle/>
            <a:p>
              <a:pPr algn="ctr"/>
              <a:r>
                <a:rPr lang="en-US" altLang="ko-KR" sz="2000" b="1" dirty="0">
                  <a:solidFill>
                    <a:schemeClr val="tx1">
                      <a:lumMod val="75000"/>
                      <a:lumOff val="25000"/>
                    </a:schemeClr>
                  </a:solidFill>
                </a:rPr>
                <a:t>D</a:t>
              </a:r>
              <a:endParaRPr lang="ko-KR" altLang="en-US" sz="2000" b="1" dirty="0">
                <a:solidFill>
                  <a:schemeClr val="tx1">
                    <a:lumMod val="75000"/>
                    <a:lumOff val="25000"/>
                  </a:schemeClr>
                </a:solidFill>
              </a:endParaRPr>
            </a:p>
          </p:txBody>
        </p:sp>
      </p:grpSp>
      <p:grpSp>
        <p:nvGrpSpPr>
          <p:cNvPr id="58" name="그룹 16">
            <a:extLst>
              <a:ext uri="{FF2B5EF4-FFF2-40B4-BE49-F238E27FC236}">
                <a16:creationId xmlns:a16="http://schemas.microsoft.com/office/drawing/2014/main" id="{18EA3163-63EB-75E8-E311-D32E4AA9B0CC}"/>
              </a:ext>
            </a:extLst>
          </p:cNvPr>
          <p:cNvGrpSpPr/>
          <p:nvPr/>
        </p:nvGrpSpPr>
        <p:grpSpPr>
          <a:xfrm>
            <a:off x="9157803" y="146938"/>
            <a:ext cx="616404" cy="616404"/>
            <a:chOff x="6680955" y="3660370"/>
            <a:chExt cx="616404" cy="616404"/>
          </a:xfrm>
        </p:grpSpPr>
        <p:grpSp>
          <p:nvGrpSpPr>
            <p:cNvPr id="59" name="그룹 5">
              <a:extLst>
                <a:ext uri="{FF2B5EF4-FFF2-40B4-BE49-F238E27FC236}">
                  <a16:creationId xmlns:a16="http://schemas.microsoft.com/office/drawing/2014/main" id="{1C99CD13-6760-379B-A5FD-5E94EF1A6DC4}"/>
                </a:ext>
              </a:extLst>
            </p:cNvPr>
            <p:cNvGrpSpPr/>
            <p:nvPr/>
          </p:nvGrpSpPr>
          <p:grpSpPr>
            <a:xfrm>
              <a:off x="6680955" y="3660370"/>
              <a:ext cx="616404" cy="616404"/>
              <a:chOff x="10579276" y="3457866"/>
              <a:chExt cx="1097175" cy="1097175"/>
            </a:xfrm>
          </p:grpSpPr>
          <p:sp>
            <p:nvSpPr>
              <p:cNvPr id="61" name="눈물 방울 2">
                <a:extLst>
                  <a:ext uri="{FF2B5EF4-FFF2-40B4-BE49-F238E27FC236}">
                    <a16:creationId xmlns:a16="http://schemas.microsoft.com/office/drawing/2014/main" id="{5C1E66D8-3671-37F1-1B83-138665CBB3C4}"/>
                  </a:ext>
                </a:extLst>
              </p:cNvPr>
              <p:cNvSpPr/>
              <p:nvPr/>
            </p:nvSpPr>
            <p:spPr>
              <a:xfrm rot="8100000">
                <a:off x="10579276" y="3457866"/>
                <a:ext cx="1097175" cy="1097175"/>
              </a:xfrm>
              <a:prstGeom prst="teardrop">
                <a:avLst>
                  <a:gd name="adj" fmla="val 114821"/>
                </a:avLst>
              </a:prstGeom>
              <a:solidFill>
                <a:srgbClr val="2A7F28"/>
              </a:solidFill>
              <a:ln>
                <a:noFill/>
              </a:ln>
              <a:effectLst>
                <a:outerShdw blurRad="241300" dir="5400000" sx="90000" sy="-19000"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2" name="타원 4">
                <a:extLst>
                  <a:ext uri="{FF2B5EF4-FFF2-40B4-BE49-F238E27FC236}">
                    <a16:creationId xmlns:a16="http://schemas.microsoft.com/office/drawing/2014/main" id="{248C2116-8361-7361-62F8-B64D380633E5}"/>
                  </a:ext>
                </a:extLst>
              </p:cNvPr>
              <p:cNvSpPr/>
              <p:nvPr/>
            </p:nvSpPr>
            <p:spPr>
              <a:xfrm>
                <a:off x="10679142" y="3557732"/>
                <a:ext cx="897443" cy="8974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60" name="TextBox 325">
              <a:extLst>
                <a:ext uri="{FF2B5EF4-FFF2-40B4-BE49-F238E27FC236}">
                  <a16:creationId xmlns:a16="http://schemas.microsoft.com/office/drawing/2014/main" id="{04D0F7DD-B778-0D26-A3CB-631DADECED76}"/>
                </a:ext>
              </a:extLst>
            </p:cNvPr>
            <p:cNvSpPr txBox="1"/>
            <p:nvPr/>
          </p:nvSpPr>
          <p:spPr>
            <a:xfrm>
              <a:off x="6820967" y="3759487"/>
              <a:ext cx="370615" cy="400110"/>
            </a:xfrm>
            <a:prstGeom prst="rect">
              <a:avLst/>
            </a:prstGeom>
            <a:noFill/>
          </p:spPr>
          <p:txBody>
            <a:bodyPr wrap="none" rtlCol="0">
              <a:spAutoFit/>
            </a:bodyPr>
            <a:lstStyle/>
            <a:p>
              <a:pPr algn="ctr"/>
              <a:r>
                <a:rPr lang="en-US" altLang="ko-KR" sz="2000" b="1" dirty="0">
                  <a:solidFill>
                    <a:schemeClr val="tx1">
                      <a:lumMod val="75000"/>
                      <a:lumOff val="25000"/>
                    </a:schemeClr>
                  </a:solidFill>
                </a:rPr>
                <a:t>B</a:t>
              </a:r>
              <a:endParaRPr lang="ko-KR" altLang="en-US" sz="2000" b="1" dirty="0">
                <a:solidFill>
                  <a:schemeClr val="tx1">
                    <a:lumMod val="75000"/>
                    <a:lumOff val="25000"/>
                  </a:schemeClr>
                </a:solidFill>
              </a:endParaRPr>
            </a:p>
          </p:txBody>
        </p:sp>
      </p:grpSp>
      <p:sp>
        <p:nvSpPr>
          <p:cNvPr id="63" name="Elipse 62">
            <a:extLst>
              <a:ext uri="{FF2B5EF4-FFF2-40B4-BE49-F238E27FC236}">
                <a16:creationId xmlns:a16="http://schemas.microsoft.com/office/drawing/2014/main" id="{96372C91-7179-1F5B-82FF-9618A6DE0DFD}"/>
              </a:ext>
            </a:extLst>
          </p:cNvPr>
          <p:cNvSpPr/>
          <p:nvPr/>
        </p:nvSpPr>
        <p:spPr>
          <a:xfrm>
            <a:off x="10870200" y="278164"/>
            <a:ext cx="940680" cy="940680"/>
          </a:xfrm>
          <a:prstGeom prst="ellipse">
            <a:avLst/>
          </a:prstGeom>
          <a:blipFill>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19918788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oogle Shape;135;p12">
            <a:extLst>
              <a:ext uri="{FF2B5EF4-FFF2-40B4-BE49-F238E27FC236}">
                <a16:creationId xmlns:a16="http://schemas.microsoft.com/office/drawing/2014/main" id="{186AA94C-05F3-BECD-CD92-EB5F50FBD02B}"/>
              </a:ext>
            </a:extLst>
          </p:cNvPr>
          <p:cNvGrpSpPr/>
          <p:nvPr/>
        </p:nvGrpSpPr>
        <p:grpSpPr>
          <a:xfrm>
            <a:off x="-313691" y="-18375"/>
            <a:ext cx="1845822" cy="2209125"/>
            <a:chOff x="-313691" y="-18375"/>
            <a:chExt cx="1367790" cy="1637005"/>
          </a:xfrm>
        </p:grpSpPr>
        <p:sp>
          <p:nvSpPr>
            <p:cNvPr id="3" name="Google Shape;136;p12">
              <a:extLst>
                <a:ext uri="{FF2B5EF4-FFF2-40B4-BE49-F238E27FC236}">
                  <a16:creationId xmlns:a16="http://schemas.microsoft.com/office/drawing/2014/main" id="{CCF06CD6-52DC-B19F-97E7-AB406F62B6E9}"/>
                </a:ext>
              </a:extLst>
            </p:cNvPr>
            <p:cNvSpPr/>
            <p:nvPr/>
          </p:nvSpPr>
          <p:spPr>
            <a:xfrm>
              <a:off x="-313691" y="813730"/>
              <a:ext cx="754800" cy="804900"/>
            </a:xfrm>
            <a:prstGeom prst="parallelogram">
              <a:avLst>
                <a:gd name="adj" fmla="val 59001"/>
              </a:avLst>
            </a:prstGeom>
            <a:gradFill>
              <a:gsLst>
                <a:gs pos="0">
                  <a:srgbClr val="2A7F28"/>
                </a:gs>
                <a:gs pos="100000">
                  <a:srgbClr val="33942B"/>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137;p12">
              <a:extLst>
                <a:ext uri="{FF2B5EF4-FFF2-40B4-BE49-F238E27FC236}">
                  <a16:creationId xmlns:a16="http://schemas.microsoft.com/office/drawing/2014/main" id="{310CD800-0C2B-CC4B-8C22-14D7750C555F}"/>
                </a:ext>
              </a:extLst>
            </p:cNvPr>
            <p:cNvSpPr/>
            <p:nvPr/>
          </p:nvSpPr>
          <p:spPr>
            <a:xfrm>
              <a:off x="53899" y="237925"/>
              <a:ext cx="1000200" cy="1066800"/>
            </a:xfrm>
            <a:prstGeom prst="parallelogram">
              <a:avLst>
                <a:gd name="adj" fmla="val 59001"/>
              </a:avLst>
            </a:prstGeom>
            <a:gradFill>
              <a:gsLst>
                <a:gs pos="0">
                  <a:srgbClr val="EA1C24"/>
                </a:gs>
                <a:gs pos="100000">
                  <a:srgbClr val="F92231">
                    <a:alpha val="3400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138;p12">
              <a:extLst>
                <a:ext uri="{FF2B5EF4-FFF2-40B4-BE49-F238E27FC236}">
                  <a16:creationId xmlns:a16="http://schemas.microsoft.com/office/drawing/2014/main" id="{833FBDD7-5D2E-D512-8E6B-8E21584877F6}"/>
                </a:ext>
              </a:extLst>
            </p:cNvPr>
            <p:cNvSpPr/>
            <p:nvPr/>
          </p:nvSpPr>
          <p:spPr>
            <a:xfrm>
              <a:off x="304107" y="-18375"/>
              <a:ext cx="420900" cy="449100"/>
            </a:xfrm>
            <a:prstGeom prst="parallelogram">
              <a:avLst>
                <a:gd name="adj" fmla="val 59001"/>
              </a:avLst>
            </a:prstGeom>
            <a:gradFill>
              <a:gsLst>
                <a:gs pos="0">
                  <a:srgbClr val="2A7F28"/>
                </a:gs>
                <a:gs pos="100000">
                  <a:srgbClr val="EA1C24"/>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TextBox 1">
            <a:extLst>
              <a:ext uri="{FF2B5EF4-FFF2-40B4-BE49-F238E27FC236}">
                <a16:creationId xmlns:a16="http://schemas.microsoft.com/office/drawing/2014/main" id="{89070657-3958-77A0-3F10-63CB48A83750}"/>
              </a:ext>
            </a:extLst>
          </p:cNvPr>
          <p:cNvSpPr txBox="1"/>
          <p:nvPr/>
        </p:nvSpPr>
        <p:spPr>
          <a:xfrm>
            <a:off x="1425678" y="387847"/>
            <a:ext cx="5695950" cy="830997"/>
          </a:xfrm>
          <a:prstGeom prst="rect">
            <a:avLst/>
          </a:prstGeom>
          <a:noFill/>
        </p:spPr>
        <p:txBody>
          <a:bodyPr wrap="square" rtlCol="0" anchor="ctr">
            <a:spAutoFit/>
          </a:bodyPr>
          <a:lstStyle/>
          <a:p>
            <a:r>
              <a:rPr lang="en-US" altLang="ko-KR" sz="4800" b="1" spc="300" dirty="0">
                <a:solidFill>
                  <a:schemeClr val="tx1">
                    <a:lumMod val="75000"/>
                    <a:lumOff val="25000"/>
                  </a:schemeClr>
                </a:solidFill>
                <a:latin typeface="+mj-lt"/>
                <a:cs typeface="Arial" pitchFamily="34" charset="0"/>
              </a:rPr>
              <a:t>AGENDA</a:t>
            </a:r>
            <a:r>
              <a:rPr lang="en-US" altLang="ko-KR" sz="4800" b="1" spc="300" dirty="0">
                <a:solidFill>
                  <a:schemeClr val="tx1">
                    <a:lumMod val="85000"/>
                    <a:lumOff val="15000"/>
                  </a:schemeClr>
                </a:solidFill>
                <a:latin typeface="+mj-lt"/>
                <a:cs typeface="Arial" pitchFamily="34" charset="0"/>
              </a:rPr>
              <a:t> </a:t>
            </a:r>
            <a:r>
              <a:rPr lang="en-US" altLang="ko-KR" sz="4800" b="1" spc="300" dirty="0">
                <a:solidFill>
                  <a:srgbClr val="EA1C24"/>
                </a:solidFill>
                <a:latin typeface="+mj-lt"/>
                <a:cs typeface="Arial" pitchFamily="34" charset="0"/>
              </a:rPr>
              <a:t>STYLE</a:t>
            </a:r>
            <a:endParaRPr lang="ko-KR" altLang="en-US" sz="4800" b="1" spc="300" dirty="0">
              <a:solidFill>
                <a:srgbClr val="EA1C24"/>
              </a:solidFill>
              <a:latin typeface="+mj-lt"/>
              <a:cs typeface="Arial" pitchFamily="34" charset="0"/>
            </a:endParaRPr>
          </a:p>
        </p:txBody>
      </p:sp>
      <p:sp>
        <p:nvSpPr>
          <p:cNvPr id="11" name="TextBox 7">
            <a:extLst>
              <a:ext uri="{FF2B5EF4-FFF2-40B4-BE49-F238E27FC236}">
                <a16:creationId xmlns:a16="http://schemas.microsoft.com/office/drawing/2014/main" id="{CE9DEDE2-9A1A-D93E-4C92-47B5681F3D3F}"/>
              </a:ext>
            </a:extLst>
          </p:cNvPr>
          <p:cNvSpPr txBox="1"/>
          <p:nvPr/>
        </p:nvSpPr>
        <p:spPr>
          <a:xfrm>
            <a:off x="1456279" y="1161740"/>
            <a:ext cx="5031690" cy="307777"/>
          </a:xfrm>
          <a:prstGeom prst="rect">
            <a:avLst/>
          </a:prstGeom>
          <a:noFill/>
        </p:spPr>
        <p:txBody>
          <a:bodyPr wrap="square" rtlCol="0">
            <a:spAutoFit/>
          </a:bodyPr>
          <a:lstStyle/>
          <a:p>
            <a:r>
              <a:rPr lang="en-US" altLang="ko-KR" sz="1400" dirty="0">
                <a:solidFill>
                  <a:schemeClr val="tx1">
                    <a:lumMod val="75000"/>
                    <a:lumOff val="25000"/>
                  </a:schemeClr>
                </a:solidFill>
                <a:cs typeface="Arial" pitchFamily="34" charset="0"/>
              </a:rPr>
              <a:t>INSERT YOUR SUBTITLE</a:t>
            </a:r>
          </a:p>
        </p:txBody>
      </p:sp>
      <p:sp>
        <p:nvSpPr>
          <p:cNvPr id="12" name="Freeform 4">
            <a:extLst>
              <a:ext uri="{FF2B5EF4-FFF2-40B4-BE49-F238E27FC236}">
                <a16:creationId xmlns:a16="http://schemas.microsoft.com/office/drawing/2014/main" id="{77F9556F-157B-FBF4-D35D-F567135449A6}"/>
              </a:ext>
            </a:extLst>
          </p:cNvPr>
          <p:cNvSpPr>
            <a:spLocks noEditPoints="1"/>
          </p:cNvSpPr>
          <p:nvPr/>
        </p:nvSpPr>
        <p:spPr bwMode="auto">
          <a:xfrm>
            <a:off x="195608" y="2590874"/>
            <a:ext cx="5900392" cy="3879279"/>
          </a:xfrm>
          <a:custGeom>
            <a:avLst/>
            <a:gdLst>
              <a:gd name="T0" fmla="*/ 9 w 1062"/>
              <a:gd name="T1" fmla="*/ 425 h 667"/>
              <a:gd name="T2" fmla="*/ 342 w 1062"/>
              <a:gd name="T3" fmla="*/ 2 h 667"/>
              <a:gd name="T4" fmla="*/ 464 w 1062"/>
              <a:gd name="T5" fmla="*/ 162 h 667"/>
              <a:gd name="T6" fmla="*/ 762 w 1062"/>
              <a:gd name="T7" fmla="*/ 335 h 667"/>
              <a:gd name="T8" fmla="*/ 1060 w 1062"/>
              <a:gd name="T9" fmla="*/ 667 h 667"/>
              <a:gd name="T10" fmla="*/ 637 w 1062"/>
              <a:gd name="T11" fmla="*/ 532 h 667"/>
              <a:gd name="T12" fmla="*/ 546 w 1062"/>
              <a:gd name="T13" fmla="*/ 647 h 667"/>
              <a:gd name="T14" fmla="*/ 516 w 1062"/>
              <a:gd name="T15" fmla="*/ 355 h 667"/>
              <a:gd name="T16" fmla="*/ 427 w 1062"/>
              <a:gd name="T17" fmla="*/ 458 h 667"/>
              <a:gd name="T18" fmla="*/ 496 w 1062"/>
              <a:gd name="T19" fmla="*/ 535 h 667"/>
              <a:gd name="T20" fmla="*/ 421 w 1062"/>
              <a:gd name="T21" fmla="*/ 647 h 667"/>
              <a:gd name="T22" fmla="*/ 380 w 1062"/>
              <a:gd name="T23" fmla="*/ 363 h 667"/>
              <a:gd name="T24" fmla="*/ 306 w 1062"/>
              <a:gd name="T25" fmla="*/ 469 h 667"/>
              <a:gd name="T26" fmla="*/ 374 w 1062"/>
              <a:gd name="T27" fmla="*/ 541 h 667"/>
              <a:gd name="T28" fmla="*/ 308 w 1062"/>
              <a:gd name="T29" fmla="*/ 644 h 667"/>
              <a:gd name="T30" fmla="*/ 363 w 1062"/>
              <a:gd name="T31" fmla="*/ 195 h 667"/>
              <a:gd name="T32" fmla="*/ 298 w 1062"/>
              <a:gd name="T33" fmla="*/ 299 h 667"/>
              <a:gd name="T34" fmla="*/ 257 w 1062"/>
              <a:gd name="T35" fmla="*/ 370 h 667"/>
              <a:gd name="T36" fmla="*/ 199 w 1062"/>
              <a:gd name="T37" fmla="*/ 479 h 667"/>
              <a:gd name="T38" fmla="*/ 833 w 1062"/>
              <a:gd name="T39" fmla="*/ 404 h 667"/>
              <a:gd name="T40" fmla="*/ 773 w 1062"/>
              <a:gd name="T41" fmla="*/ 499 h 667"/>
              <a:gd name="T42" fmla="*/ 245 w 1062"/>
              <a:gd name="T43" fmla="*/ 207 h 667"/>
              <a:gd name="T44" fmla="*/ 191 w 1062"/>
              <a:gd name="T45" fmla="*/ 310 h 667"/>
              <a:gd name="T46" fmla="*/ 833 w 1062"/>
              <a:gd name="T47" fmla="*/ 554 h 667"/>
              <a:gd name="T48" fmla="*/ 772 w 1062"/>
              <a:gd name="T49" fmla="*/ 647 h 667"/>
              <a:gd name="T50" fmla="*/ 256 w 1062"/>
              <a:gd name="T51" fmla="*/ 544 h 667"/>
              <a:gd name="T52" fmla="*/ 200 w 1062"/>
              <a:gd name="T53" fmla="*/ 643 h 667"/>
              <a:gd name="T54" fmla="*/ 148 w 1062"/>
              <a:gd name="T55" fmla="*/ 382 h 667"/>
              <a:gd name="T56" fmla="*/ 100 w 1062"/>
              <a:gd name="T57" fmla="*/ 484 h 667"/>
              <a:gd name="T58" fmla="*/ 136 w 1062"/>
              <a:gd name="T59" fmla="*/ 226 h 667"/>
              <a:gd name="T60" fmla="*/ 87 w 1062"/>
              <a:gd name="T61" fmla="*/ 324 h 667"/>
              <a:gd name="T62" fmla="*/ 915 w 1062"/>
              <a:gd name="T63" fmla="*/ 564 h 667"/>
              <a:gd name="T64" fmla="*/ 864 w 1062"/>
              <a:gd name="T65" fmla="*/ 648 h 667"/>
              <a:gd name="T66" fmla="*/ 916 w 1062"/>
              <a:gd name="T67" fmla="*/ 410 h 667"/>
              <a:gd name="T68" fmla="*/ 865 w 1062"/>
              <a:gd name="T69" fmla="*/ 498 h 667"/>
              <a:gd name="T70" fmla="*/ 151 w 1062"/>
              <a:gd name="T71" fmla="*/ 553 h 667"/>
              <a:gd name="T72" fmla="*/ 109 w 1062"/>
              <a:gd name="T73" fmla="*/ 645 h 667"/>
              <a:gd name="T74" fmla="*/ 990 w 1062"/>
              <a:gd name="T75" fmla="*/ 573 h 667"/>
              <a:gd name="T76" fmla="*/ 949 w 1062"/>
              <a:gd name="T77" fmla="*/ 648 h 667"/>
              <a:gd name="T78" fmla="*/ 990 w 1062"/>
              <a:gd name="T79" fmla="*/ 432 h 667"/>
              <a:gd name="T80" fmla="*/ 948 w 1062"/>
              <a:gd name="T81" fmla="*/ 500 h 667"/>
              <a:gd name="T82" fmla="*/ 33 w 1062"/>
              <a:gd name="T83" fmla="*/ 642 h 667"/>
              <a:gd name="T84" fmla="*/ 36 w 1062"/>
              <a:gd name="T85" fmla="*/ 376 h 667"/>
              <a:gd name="T86" fmla="*/ 29 w 1062"/>
              <a:gd name="T87" fmla="*/ 218 h 667"/>
              <a:gd name="T88" fmla="*/ 29 w 1062"/>
              <a:gd name="T89" fmla="*/ 218 h 667"/>
              <a:gd name="T90" fmla="*/ 1016 w 1062"/>
              <a:gd name="T91" fmla="*/ 652 h 667"/>
              <a:gd name="T92" fmla="*/ 1040 w 1062"/>
              <a:gd name="T93" fmla="*/ 431 h 667"/>
              <a:gd name="T94" fmla="*/ 1030 w 1062"/>
              <a:gd name="T95" fmla="*/ 504 h 6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62" h="667">
                <a:moveTo>
                  <a:pt x="24" y="667"/>
                </a:moveTo>
                <a:cubicBezTo>
                  <a:pt x="16" y="615"/>
                  <a:pt x="6" y="569"/>
                  <a:pt x="2" y="522"/>
                </a:cubicBezTo>
                <a:cubicBezTo>
                  <a:pt x="0" y="490"/>
                  <a:pt x="9" y="458"/>
                  <a:pt x="9" y="425"/>
                </a:cubicBezTo>
                <a:cubicBezTo>
                  <a:pt x="8" y="345"/>
                  <a:pt x="7" y="264"/>
                  <a:pt x="3" y="184"/>
                </a:cubicBezTo>
                <a:cubicBezTo>
                  <a:pt x="2" y="153"/>
                  <a:pt x="13" y="131"/>
                  <a:pt x="37" y="115"/>
                </a:cubicBezTo>
                <a:cubicBezTo>
                  <a:pt x="130" y="54"/>
                  <a:pt x="234" y="23"/>
                  <a:pt x="342" y="2"/>
                </a:cubicBezTo>
                <a:cubicBezTo>
                  <a:pt x="353" y="0"/>
                  <a:pt x="375" y="14"/>
                  <a:pt x="381" y="26"/>
                </a:cubicBezTo>
                <a:cubicBezTo>
                  <a:pt x="399" y="60"/>
                  <a:pt x="410" y="98"/>
                  <a:pt x="427" y="132"/>
                </a:cubicBezTo>
                <a:cubicBezTo>
                  <a:pt x="434" y="146"/>
                  <a:pt x="450" y="159"/>
                  <a:pt x="464" y="162"/>
                </a:cubicBezTo>
                <a:cubicBezTo>
                  <a:pt x="493" y="170"/>
                  <a:pt x="525" y="168"/>
                  <a:pt x="554" y="176"/>
                </a:cubicBezTo>
                <a:cubicBezTo>
                  <a:pt x="571" y="181"/>
                  <a:pt x="594" y="195"/>
                  <a:pt x="598" y="210"/>
                </a:cubicBezTo>
                <a:cubicBezTo>
                  <a:pt x="622" y="294"/>
                  <a:pt x="674" y="328"/>
                  <a:pt x="762" y="335"/>
                </a:cubicBezTo>
                <a:cubicBezTo>
                  <a:pt x="839" y="342"/>
                  <a:pt x="915" y="367"/>
                  <a:pt x="990" y="391"/>
                </a:cubicBezTo>
                <a:cubicBezTo>
                  <a:pt x="1053" y="411"/>
                  <a:pt x="1062" y="432"/>
                  <a:pt x="1060" y="499"/>
                </a:cubicBezTo>
                <a:cubicBezTo>
                  <a:pt x="1059" y="555"/>
                  <a:pt x="1060" y="610"/>
                  <a:pt x="1060" y="667"/>
                </a:cubicBezTo>
                <a:cubicBezTo>
                  <a:pt x="709" y="667"/>
                  <a:pt x="365" y="667"/>
                  <a:pt x="24" y="667"/>
                </a:cubicBezTo>
                <a:close/>
                <a:moveTo>
                  <a:pt x="637" y="647"/>
                </a:moveTo>
                <a:cubicBezTo>
                  <a:pt x="637" y="607"/>
                  <a:pt x="638" y="570"/>
                  <a:pt x="637" y="532"/>
                </a:cubicBezTo>
                <a:cubicBezTo>
                  <a:pt x="636" y="506"/>
                  <a:pt x="619" y="491"/>
                  <a:pt x="593" y="491"/>
                </a:cubicBezTo>
                <a:cubicBezTo>
                  <a:pt x="566" y="491"/>
                  <a:pt x="548" y="505"/>
                  <a:pt x="547" y="533"/>
                </a:cubicBezTo>
                <a:cubicBezTo>
                  <a:pt x="545" y="570"/>
                  <a:pt x="546" y="608"/>
                  <a:pt x="546" y="647"/>
                </a:cubicBezTo>
                <a:cubicBezTo>
                  <a:pt x="579" y="647"/>
                  <a:pt x="606" y="647"/>
                  <a:pt x="637" y="647"/>
                </a:cubicBezTo>
                <a:close/>
                <a:moveTo>
                  <a:pt x="517" y="458"/>
                </a:moveTo>
                <a:cubicBezTo>
                  <a:pt x="517" y="421"/>
                  <a:pt x="518" y="388"/>
                  <a:pt x="516" y="355"/>
                </a:cubicBezTo>
                <a:cubicBezTo>
                  <a:pt x="515" y="327"/>
                  <a:pt x="496" y="313"/>
                  <a:pt x="470" y="313"/>
                </a:cubicBezTo>
                <a:cubicBezTo>
                  <a:pt x="444" y="313"/>
                  <a:pt x="428" y="329"/>
                  <a:pt x="428" y="355"/>
                </a:cubicBezTo>
                <a:cubicBezTo>
                  <a:pt x="427" y="389"/>
                  <a:pt x="427" y="423"/>
                  <a:pt x="427" y="458"/>
                </a:cubicBezTo>
                <a:cubicBezTo>
                  <a:pt x="461" y="458"/>
                  <a:pt x="487" y="458"/>
                  <a:pt x="517" y="458"/>
                </a:cubicBezTo>
                <a:close/>
                <a:moveTo>
                  <a:pt x="503" y="647"/>
                </a:moveTo>
                <a:cubicBezTo>
                  <a:pt x="501" y="607"/>
                  <a:pt x="502" y="570"/>
                  <a:pt x="496" y="535"/>
                </a:cubicBezTo>
                <a:cubicBezTo>
                  <a:pt x="493" y="521"/>
                  <a:pt x="473" y="504"/>
                  <a:pt x="460" y="502"/>
                </a:cubicBezTo>
                <a:cubicBezTo>
                  <a:pt x="448" y="501"/>
                  <a:pt x="424" y="518"/>
                  <a:pt x="423" y="529"/>
                </a:cubicBezTo>
                <a:cubicBezTo>
                  <a:pt x="418" y="568"/>
                  <a:pt x="421" y="607"/>
                  <a:pt x="421" y="647"/>
                </a:cubicBezTo>
                <a:cubicBezTo>
                  <a:pt x="451" y="647"/>
                  <a:pt x="474" y="647"/>
                  <a:pt x="503" y="647"/>
                </a:cubicBezTo>
                <a:close/>
                <a:moveTo>
                  <a:pt x="382" y="465"/>
                </a:moveTo>
                <a:cubicBezTo>
                  <a:pt x="382" y="428"/>
                  <a:pt x="386" y="395"/>
                  <a:pt x="380" y="363"/>
                </a:cubicBezTo>
                <a:cubicBezTo>
                  <a:pt x="378" y="349"/>
                  <a:pt x="357" y="330"/>
                  <a:pt x="344" y="330"/>
                </a:cubicBezTo>
                <a:cubicBezTo>
                  <a:pt x="332" y="329"/>
                  <a:pt x="310" y="348"/>
                  <a:pt x="308" y="361"/>
                </a:cubicBezTo>
                <a:cubicBezTo>
                  <a:pt x="303" y="395"/>
                  <a:pt x="306" y="431"/>
                  <a:pt x="306" y="469"/>
                </a:cubicBezTo>
                <a:cubicBezTo>
                  <a:pt x="334" y="468"/>
                  <a:pt x="357" y="467"/>
                  <a:pt x="382" y="465"/>
                </a:cubicBezTo>
                <a:close/>
                <a:moveTo>
                  <a:pt x="375" y="644"/>
                </a:moveTo>
                <a:cubicBezTo>
                  <a:pt x="375" y="608"/>
                  <a:pt x="378" y="574"/>
                  <a:pt x="374" y="541"/>
                </a:cubicBezTo>
                <a:cubicBezTo>
                  <a:pt x="372" y="528"/>
                  <a:pt x="353" y="512"/>
                  <a:pt x="340" y="510"/>
                </a:cubicBezTo>
                <a:cubicBezTo>
                  <a:pt x="331" y="509"/>
                  <a:pt x="311" y="528"/>
                  <a:pt x="310" y="540"/>
                </a:cubicBezTo>
                <a:cubicBezTo>
                  <a:pt x="306" y="574"/>
                  <a:pt x="308" y="609"/>
                  <a:pt x="308" y="644"/>
                </a:cubicBezTo>
                <a:cubicBezTo>
                  <a:pt x="335" y="644"/>
                  <a:pt x="355" y="644"/>
                  <a:pt x="375" y="644"/>
                </a:cubicBezTo>
                <a:close/>
                <a:moveTo>
                  <a:pt x="371" y="295"/>
                </a:moveTo>
                <a:cubicBezTo>
                  <a:pt x="369" y="259"/>
                  <a:pt x="369" y="226"/>
                  <a:pt x="363" y="195"/>
                </a:cubicBezTo>
                <a:cubicBezTo>
                  <a:pt x="360" y="183"/>
                  <a:pt x="341" y="167"/>
                  <a:pt x="330" y="167"/>
                </a:cubicBezTo>
                <a:cubicBezTo>
                  <a:pt x="319" y="168"/>
                  <a:pt x="301" y="185"/>
                  <a:pt x="299" y="197"/>
                </a:cubicBezTo>
                <a:cubicBezTo>
                  <a:pt x="295" y="229"/>
                  <a:pt x="298" y="263"/>
                  <a:pt x="298" y="299"/>
                </a:cubicBezTo>
                <a:cubicBezTo>
                  <a:pt x="325" y="297"/>
                  <a:pt x="345" y="296"/>
                  <a:pt x="371" y="295"/>
                </a:cubicBezTo>
                <a:close/>
                <a:moveTo>
                  <a:pt x="258" y="474"/>
                </a:moveTo>
                <a:cubicBezTo>
                  <a:pt x="258" y="437"/>
                  <a:pt x="261" y="403"/>
                  <a:pt x="257" y="370"/>
                </a:cubicBezTo>
                <a:cubicBezTo>
                  <a:pt x="255" y="358"/>
                  <a:pt x="238" y="348"/>
                  <a:pt x="228" y="338"/>
                </a:cubicBezTo>
                <a:cubicBezTo>
                  <a:pt x="218" y="349"/>
                  <a:pt x="202" y="359"/>
                  <a:pt x="200" y="372"/>
                </a:cubicBezTo>
                <a:cubicBezTo>
                  <a:pt x="196" y="406"/>
                  <a:pt x="199" y="441"/>
                  <a:pt x="199" y="479"/>
                </a:cubicBezTo>
                <a:cubicBezTo>
                  <a:pt x="223" y="477"/>
                  <a:pt x="241" y="475"/>
                  <a:pt x="258" y="474"/>
                </a:cubicBezTo>
                <a:close/>
                <a:moveTo>
                  <a:pt x="835" y="495"/>
                </a:moveTo>
                <a:cubicBezTo>
                  <a:pt x="835" y="462"/>
                  <a:pt x="838" y="432"/>
                  <a:pt x="833" y="404"/>
                </a:cubicBezTo>
                <a:cubicBezTo>
                  <a:pt x="831" y="391"/>
                  <a:pt x="813" y="380"/>
                  <a:pt x="803" y="369"/>
                </a:cubicBezTo>
                <a:cubicBezTo>
                  <a:pt x="793" y="380"/>
                  <a:pt x="776" y="390"/>
                  <a:pt x="774" y="403"/>
                </a:cubicBezTo>
                <a:cubicBezTo>
                  <a:pt x="770" y="433"/>
                  <a:pt x="773" y="465"/>
                  <a:pt x="773" y="499"/>
                </a:cubicBezTo>
                <a:cubicBezTo>
                  <a:pt x="794" y="498"/>
                  <a:pt x="811" y="497"/>
                  <a:pt x="835" y="495"/>
                </a:cubicBezTo>
                <a:close/>
                <a:moveTo>
                  <a:pt x="251" y="307"/>
                </a:moveTo>
                <a:cubicBezTo>
                  <a:pt x="249" y="272"/>
                  <a:pt x="250" y="239"/>
                  <a:pt x="245" y="207"/>
                </a:cubicBezTo>
                <a:cubicBezTo>
                  <a:pt x="243" y="196"/>
                  <a:pt x="226" y="187"/>
                  <a:pt x="216" y="178"/>
                </a:cubicBezTo>
                <a:cubicBezTo>
                  <a:pt x="206" y="189"/>
                  <a:pt x="188" y="199"/>
                  <a:pt x="187" y="212"/>
                </a:cubicBezTo>
                <a:cubicBezTo>
                  <a:pt x="185" y="243"/>
                  <a:pt x="189" y="276"/>
                  <a:pt x="191" y="310"/>
                </a:cubicBezTo>
                <a:cubicBezTo>
                  <a:pt x="213" y="309"/>
                  <a:pt x="230" y="308"/>
                  <a:pt x="251" y="307"/>
                </a:cubicBezTo>
                <a:close/>
                <a:moveTo>
                  <a:pt x="834" y="647"/>
                </a:moveTo>
                <a:cubicBezTo>
                  <a:pt x="834" y="614"/>
                  <a:pt x="837" y="584"/>
                  <a:pt x="833" y="554"/>
                </a:cubicBezTo>
                <a:cubicBezTo>
                  <a:pt x="831" y="542"/>
                  <a:pt x="815" y="527"/>
                  <a:pt x="802" y="524"/>
                </a:cubicBezTo>
                <a:cubicBezTo>
                  <a:pt x="795" y="522"/>
                  <a:pt x="775" y="539"/>
                  <a:pt x="773" y="550"/>
                </a:cubicBezTo>
                <a:cubicBezTo>
                  <a:pt x="769" y="582"/>
                  <a:pt x="772" y="614"/>
                  <a:pt x="772" y="647"/>
                </a:cubicBezTo>
                <a:cubicBezTo>
                  <a:pt x="794" y="647"/>
                  <a:pt x="811" y="647"/>
                  <a:pt x="834" y="647"/>
                </a:cubicBezTo>
                <a:close/>
                <a:moveTo>
                  <a:pt x="257" y="646"/>
                </a:moveTo>
                <a:cubicBezTo>
                  <a:pt x="257" y="608"/>
                  <a:pt x="259" y="576"/>
                  <a:pt x="256" y="544"/>
                </a:cubicBezTo>
                <a:cubicBezTo>
                  <a:pt x="254" y="533"/>
                  <a:pt x="237" y="525"/>
                  <a:pt x="227" y="515"/>
                </a:cubicBezTo>
                <a:cubicBezTo>
                  <a:pt x="218" y="526"/>
                  <a:pt x="203" y="536"/>
                  <a:pt x="201" y="547"/>
                </a:cubicBezTo>
                <a:cubicBezTo>
                  <a:pt x="198" y="578"/>
                  <a:pt x="200" y="609"/>
                  <a:pt x="200" y="643"/>
                </a:cubicBezTo>
                <a:cubicBezTo>
                  <a:pt x="221" y="644"/>
                  <a:pt x="239" y="645"/>
                  <a:pt x="257" y="646"/>
                </a:cubicBezTo>
                <a:close/>
                <a:moveTo>
                  <a:pt x="149" y="484"/>
                </a:moveTo>
                <a:cubicBezTo>
                  <a:pt x="149" y="447"/>
                  <a:pt x="150" y="414"/>
                  <a:pt x="148" y="382"/>
                </a:cubicBezTo>
                <a:cubicBezTo>
                  <a:pt x="147" y="372"/>
                  <a:pt x="133" y="363"/>
                  <a:pt x="125" y="354"/>
                </a:cubicBezTo>
                <a:cubicBezTo>
                  <a:pt x="117" y="364"/>
                  <a:pt x="103" y="373"/>
                  <a:pt x="102" y="384"/>
                </a:cubicBezTo>
                <a:cubicBezTo>
                  <a:pt x="98" y="417"/>
                  <a:pt x="100" y="451"/>
                  <a:pt x="100" y="484"/>
                </a:cubicBezTo>
                <a:cubicBezTo>
                  <a:pt x="120" y="484"/>
                  <a:pt x="133" y="484"/>
                  <a:pt x="149" y="484"/>
                </a:cubicBezTo>
                <a:close/>
                <a:moveTo>
                  <a:pt x="143" y="318"/>
                </a:moveTo>
                <a:cubicBezTo>
                  <a:pt x="141" y="284"/>
                  <a:pt x="141" y="255"/>
                  <a:pt x="136" y="226"/>
                </a:cubicBezTo>
                <a:cubicBezTo>
                  <a:pt x="134" y="216"/>
                  <a:pt x="120" y="207"/>
                  <a:pt x="111" y="198"/>
                </a:cubicBezTo>
                <a:cubicBezTo>
                  <a:pt x="103" y="208"/>
                  <a:pt x="89" y="217"/>
                  <a:pt x="88" y="228"/>
                </a:cubicBezTo>
                <a:cubicBezTo>
                  <a:pt x="85" y="259"/>
                  <a:pt x="87" y="290"/>
                  <a:pt x="87" y="324"/>
                </a:cubicBezTo>
                <a:cubicBezTo>
                  <a:pt x="110" y="322"/>
                  <a:pt x="125" y="320"/>
                  <a:pt x="143" y="318"/>
                </a:cubicBezTo>
                <a:close/>
                <a:moveTo>
                  <a:pt x="916" y="648"/>
                </a:moveTo>
                <a:cubicBezTo>
                  <a:pt x="916" y="617"/>
                  <a:pt x="919" y="590"/>
                  <a:pt x="915" y="564"/>
                </a:cubicBezTo>
                <a:cubicBezTo>
                  <a:pt x="914" y="553"/>
                  <a:pt x="899" y="545"/>
                  <a:pt x="890" y="536"/>
                </a:cubicBezTo>
                <a:cubicBezTo>
                  <a:pt x="882" y="545"/>
                  <a:pt x="867" y="553"/>
                  <a:pt x="865" y="564"/>
                </a:cubicBezTo>
                <a:cubicBezTo>
                  <a:pt x="862" y="591"/>
                  <a:pt x="864" y="619"/>
                  <a:pt x="864" y="648"/>
                </a:cubicBezTo>
                <a:cubicBezTo>
                  <a:pt x="883" y="648"/>
                  <a:pt x="898" y="648"/>
                  <a:pt x="916" y="648"/>
                </a:cubicBezTo>
                <a:close/>
                <a:moveTo>
                  <a:pt x="917" y="501"/>
                </a:moveTo>
                <a:cubicBezTo>
                  <a:pt x="917" y="468"/>
                  <a:pt x="919" y="439"/>
                  <a:pt x="916" y="410"/>
                </a:cubicBezTo>
                <a:cubicBezTo>
                  <a:pt x="915" y="400"/>
                  <a:pt x="900" y="391"/>
                  <a:pt x="891" y="381"/>
                </a:cubicBezTo>
                <a:cubicBezTo>
                  <a:pt x="882" y="391"/>
                  <a:pt x="867" y="399"/>
                  <a:pt x="866" y="410"/>
                </a:cubicBezTo>
                <a:cubicBezTo>
                  <a:pt x="862" y="438"/>
                  <a:pt x="865" y="467"/>
                  <a:pt x="865" y="498"/>
                </a:cubicBezTo>
                <a:cubicBezTo>
                  <a:pt x="881" y="499"/>
                  <a:pt x="894" y="500"/>
                  <a:pt x="917" y="501"/>
                </a:cubicBezTo>
                <a:close/>
                <a:moveTo>
                  <a:pt x="152" y="643"/>
                </a:moveTo>
                <a:cubicBezTo>
                  <a:pt x="152" y="611"/>
                  <a:pt x="154" y="582"/>
                  <a:pt x="151" y="553"/>
                </a:cubicBezTo>
                <a:cubicBezTo>
                  <a:pt x="149" y="542"/>
                  <a:pt x="137" y="532"/>
                  <a:pt x="129" y="522"/>
                </a:cubicBezTo>
                <a:cubicBezTo>
                  <a:pt x="121" y="533"/>
                  <a:pt x="107" y="544"/>
                  <a:pt x="106" y="555"/>
                </a:cubicBezTo>
                <a:cubicBezTo>
                  <a:pt x="104" y="584"/>
                  <a:pt x="108" y="613"/>
                  <a:pt x="109" y="645"/>
                </a:cubicBezTo>
                <a:cubicBezTo>
                  <a:pt x="125" y="644"/>
                  <a:pt x="138" y="643"/>
                  <a:pt x="152" y="643"/>
                </a:cubicBezTo>
                <a:close/>
                <a:moveTo>
                  <a:pt x="991" y="648"/>
                </a:moveTo>
                <a:cubicBezTo>
                  <a:pt x="991" y="622"/>
                  <a:pt x="993" y="597"/>
                  <a:pt x="990" y="573"/>
                </a:cubicBezTo>
                <a:cubicBezTo>
                  <a:pt x="989" y="564"/>
                  <a:pt x="976" y="556"/>
                  <a:pt x="969" y="547"/>
                </a:cubicBezTo>
                <a:cubicBezTo>
                  <a:pt x="962" y="555"/>
                  <a:pt x="950" y="563"/>
                  <a:pt x="949" y="572"/>
                </a:cubicBezTo>
                <a:cubicBezTo>
                  <a:pt x="947" y="597"/>
                  <a:pt x="949" y="622"/>
                  <a:pt x="949" y="648"/>
                </a:cubicBezTo>
                <a:cubicBezTo>
                  <a:pt x="965" y="648"/>
                  <a:pt x="976" y="648"/>
                  <a:pt x="991" y="648"/>
                </a:cubicBezTo>
                <a:close/>
                <a:moveTo>
                  <a:pt x="991" y="503"/>
                </a:moveTo>
                <a:cubicBezTo>
                  <a:pt x="991" y="476"/>
                  <a:pt x="993" y="454"/>
                  <a:pt x="990" y="432"/>
                </a:cubicBezTo>
                <a:cubicBezTo>
                  <a:pt x="989" y="423"/>
                  <a:pt x="978" y="415"/>
                  <a:pt x="972" y="407"/>
                </a:cubicBezTo>
                <a:cubicBezTo>
                  <a:pt x="964" y="415"/>
                  <a:pt x="951" y="423"/>
                  <a:pt x="949" y="432"/>
                </a:cubicBezTo>
                <a:cubicBezTo>
                  <a:pt x="946" y="454"/>
                  <a:pt x="948" y="476"/>
                  <a:pt x="948" y="500"/>
                </a:cubicBezTo>
                <a:cubicBezTo>
                  <a:pt x="962" y="501"/>
                  <a:pt x="973" y="502"/>
                  <a:pt x="991" y="503"/>
                </a:cubicBezTo>
                <a:close/>
                <a:moveTo>
                  <a:pt x="51" y="532"/>
                </a:moveTo>
                <a:cubicBezTo>
                  <a:pt x="30" y="547"/>
                  <a:pt x="22" y="627"/>
                  <a:pt x="33" y="642"/>
                </a:cubicBezTo>
                <a:cubicBezTo>
                  <a:pt x="36" y="648"/>
                  <a:pt x="47" y="648"/>
                  <a:pt x="62" y="653"/>
                </a:cubicBezTo>
                <a:cubicBezTo>
                  <a:pt x="57" y="608"/>
                  <a:pt x="54" y="570"/>
                  <a:pt x="51" y="532"/>
                </a:cubicBezTo>
                <a:close/>
                <a:moveTo>
                  <a:pt x="36" y="376"/>
                </a:moveTo>
                <a:cubicBezTo>
                  <a:pt x="16" y="417"/>
                  <a:pt x="28" y="455"/>
                  <a:pt x="29" y="492"/>
                </a:cubicBezTo>
                <a:cubicBezTo>
                  <a:pt x="59" y="489"/>
                  <a:pt x="65" y="416"/>
                  <a:pt x="36" y="376"/>
                </a:cubicBezTo>
                <a:close/>
                <a:moveTo>
                  <a:pt x="29" y="218"/>
                </a:moveTo>
                <a:cubicBezTo>
                  <a:pt x="29" y="260"/>
                  <a:pt x="29" y="295"/>
                  <a:pt x="29" y="333"/>
                </a:cubicBezTo>
                <a:cubicBezTo>
                  <a:pt x="38" y="331"/>
                  <a:pt x="48" y="331"/>
                  <a:pt x="54" y="326"/>
                </a:cubicBezTo>
                <a:cubicBezTo>
                  <a:pt x="63" y="317"/>
                  <a:pt x="47" y="238"/>
                  <a:pt x="29" y="218"/>
                </a:cubicBezTo>
                <a:close/>
                <a:moveTo>
                  <a:pt x="1041" y="560"/>
                </a:moveTo>
                <a:cubicBezTo>
                  <a:pt x="1035" y="560"/>
                  <a:pt x="1028" y="560"/>
                  <a:pt x="1021" y="559"/>
                </a:cubicBezTo>
                <a:cubicBezTo>
                  <a:pt x="1020" y="588"/>
                  <a:pt x="1018" y="617"/>
                  <a:pt x="1016" y="652"/>
                </a:cubicBezTo>
                <a:cubicBezTo>
                  <a:pt x="1029" y="648"/>
                  <a:pt x="1041" y="646"/>
                  <a:pt x="1042" y="643"/>
                </a:cubicBezTo>
                <a:cubicBezTo>
                  <a:pt x="1043" y="616"/>
                  <a:pt x="1042" y="588"/>
                  <a:pt x="1041" y="560"/>
                </a:cubicBezTo>
                <a:close/>
                <a:moveTo>
                  <a:pt x="1040" y="431"/>
                </a:moveTo>
                <a:cubicBezTo>
                  <a:pt x="1034" y="431"/>
                  <a:pt x="1028" y="431"/>
                  <a:pt x="1022" y="430"/>
                </a:cubicBezTo>
                <a:cubicBezTo>
                  <a:pt x="1021" y="453"/>
                  <a:pt x="1020" y="475"/>
                  <a:pt x="1020" y="498"/>
                </a:cubicBezTo>
                <a:cubicBezTo>
                  <a:pt x="1020" y="500"/>
                  <a:pt x="1026" y="504"/>
                  <a:pt x="1030" y="504"/>
                </a:cubicBezTo>
                <a:cubicBezTo>
                  <a:pt x="1033" y="505"/>
                  <a:pt x="1040" y="501"/>
                  <a:pt x="1040" y="498"/>
                </a:cubicBezTo>
                <a:cubicBezTo>
                  <a:pt x="1041" y="476"/>
                  <a:pt x="1040" y="453"/>
                  <a:pt x="1040" y="431"/>
                </a:cubicBezTo>
                <a:close/>
              </a:path>
            </a:pathLst>
          </a:custGeom>
          <a:gradFill flip="none" rotWithShape="1">
            <a:gsLst>
              <a:gs pos="40000">
                <a:schemeClr val="tx1">
                  <a:lumMod val="85000"/>
                  <a:lumOff val="15000"/>
                </a:schemeClr>
              </a:gs>
              <a:gs pos="22000">
                <a:srgbClr val="EA1C24"/>
              </a:gs>
              <a:gs pos="0">
                <a:srgbClr val="EA1C24"/>
              </a:gs>
              <a:gs pos="59000">
                <a:schemeClr val="tx1">
                  <a:lumMod val="85000"/>
                  <a:lumOff val="15000"/>
                </a:schemeClr>
              </a:gs>
              <a:gs pos="77000">
                <a:srgbClr val="2A7F28"/>
              </a:gs>
              <a:gs pos="77000">
                <a:srgbClr val="2A7F28"/>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s-ES"/>
          </a:p>
        </p:txBody>
      </p:sp>
      <p:grpSp>
        <p:nvGrpSpPr>
          <p:cNvPr id="13" name="Group 12">
            <a:extLst>
              <a:ext uri="{FF2B5EF4-FFF2-40B4-BE49-F238E27FC236}">
                <a16:creationId xmlns:a16="http://schemas.microsoft.com/office/drawing/2014/main" id="{968942B0-61F1-BBB6-9B2F-25C6CA00586A}"/>
              </a:ext>
            </a:extLst>
          </p:cNvPr>
          <p:cNvGrpSpPr/>
          <p:nvPr/>
        </p:nvGrpSpPr>
        <p:grpSpPr>
          <a:xfrm>
            <a:off x="4447395" y="1980731"/>
            <a:ext cx="5989786" cy="800219"/>
            <a:chOff x="5812354" y="1721284"/>
            <a:chExt cx="5989786" cy="800219"/>
          </a:xfrm>
        </p:grpSpPr>
        <p:sp>
          <p:nvSpPr>
            <p:cNvPr id="14" name="TextBox 7">
              <a:extLst>
                <a:ext uri="{FF2B5EF4-FFF2-40B4-BE49-F238E27FC236}">
                  <a16:creationId xmlns:a16="http://schemas.microsoft.com/office/drawing/2014/main" id="{43C31664-F9A8-D259-8B6F-81B06C014250}"/>
                </a:ext>
              </a:extLst>
            </p:cNvPr>
            <p:cNvSpPr txBox="1"/>
            <p:nvPr/>
          </p:nvSpPr>
          <p:spPr>
            <a:xfrm>
              <a:off x="6770450" y="2059838"/>
              <a:ext cx="5031690" cy="461665"/>
            </a:xfrm>
            <a:prstGeom prst="rect">
              <a:avLst/>
            </a:prstGeom>
            <a:noFill/>
          </p:spPr>
          <p:txBody>
            <a:bodyPr wrap="square" rtlCol="0">
              <a:spAutoFit/>
            </a:bodyPr>
            <a:lstStyle/>
            <a:p>
              <a:r>
                <a:rPr lang="en-US" altLang="ko-KR" sz="1200" dirty="0">
                  <a:cs typeface="Arial" pitchFamily="34" charset="0"/>
                </a:rPr>
                <a:t>Get a modern PowerPoint  Presentation that is beautifully designed. </a:t>
              </a:r>
              <a:r>
                <a:rPr lang="en-US" altLang="ko-KR" sz="1200" dirty="0">
                  <a:ea typeface="FZShuTi" pitchFamily="2" charset="-122"/>
                  <a:cs typeface="Arial" pitchFamily="34" charset="0"/>
                </a:rPr>
                <a:t>I hope and I believe that this Template will your Time.</a:t>
              </a:r>
              <a:endParaRPr lang="en-US" altLang="ko-KR" sz="1200" dirty="0">
                <a:cs typeface="Arial" pitchFamily="34" charset="0"/>
              </a:endParaRPr>
            </a:p>
          </p:txBody>
        </p:sp>
        <p:sp>
          <p:nvSpPr>
            <p:cNvPr id="15" name="TextBox 8">
              <a:extLst>
                <a:ext uri="{FF2B5EF4-FFF2-40B4-BE49-F238E27FC236}">
                  <a16:creationId xmlns:a16="http://schemas.microsoft.com/office/drawing/2014/main" id="{A45202FB-77D8-7633-A3F7-F6FD6E0190CB}"/>
                </a:ext>
              </a:extLst>
            </p:cNvPr>
            <p:cNvSpPr txBox="1"/>
            <p:nvPr/>
          </p:nvSpPr>
          <p:spPr>
            <a:xfrm>
              <a:off x="6770450" y="1721284"/>
              <a:ext cx="5031690" cy="369332"/>
            </a:xfrm>
            <a:prstGeom prst="rect">
              <a:avLst/>
            </a:prstGeom>
            <a:noFill/>
          </p:spPr>
          <p:txBody>
            <a:bodyPr wrap="square" lIns="108000" rIns="108000" rtlCol="0">
              <a:spAutoFit/>
            </a:bodyPr>
            <a:lstStyle/>
            <a:p>
              <a:r>
                <a:rPr lang="en-US" altLang="ko-KR" b="1" dirty="0">
                  <a:solidFill>
                    <a:srgbClr val="EA1C24"/>
                  </a:solidFill>
                  <a:cs typeface="Arial" pitchFamily="34" charset="0"/>
                </a:rPr>
                <a:t>Contents</a:t>
              </a:r>
              <a:endParaRPr lang="ko-KR" altLang="en-US" b="1" dirty="0">
                <a:solidFill>
                  <a:srgbClr val="EA1C24"/>
                </a:solidFill>
                <a:cs typeface="Arial" pitchFamily="34" charset="0"/>
              </a:endParaRPr>
            </a:p>
          </p:txBody>
        </p:sp>
        <p:sp>
          <p:nvSpPr>
            <p:cNvPr id="16" name="TextBox 6">
              <a:extLst>
                <a:ext uri="{FF2B5EF4-FFF2-40B4-BE49-F238E27FC236}">
                  <a16:creationId xmlns:a16="http://schemas.microsoft.com/office/drawing/2014/main" id="{35B54EA1-5E9F-EAFA-BF9A-1675B154831C}"/>
                </a:ext>
              </a:extLst>
            </p:cNvPr>
            <p:cNvSpPr txBox="1"/>
            <p:nvPr/>
          </p:nvSpPr>
          <p:spPr>
            <a:xfrm>
              <a:off x="5812354" y="1736673"/>
              <a:ext cx="958096" cy="769441"/>
            </a:xfrm>
            <a:prstGeom prst="rect">
              <a:avLst/>
            </a:prstGeom>
            <a:noFill/>
          </p:spPr>
          <p:txBody>
            <a:bodyPr wrap="square" lIns="108000" rIns="108000" rtlCol="0">
              <a:spAutoFit/>
            </a:bodyPr>
            <a:lstStyle/>
            <a:p>
              <a:pPr algn="ctr"/>
              <a:r>
                <a:rPr lang="en-US" altLang="ko-KR" sz="4400" b="1" dirty="0">
                  <a:solidFill>
                    <a:schemeClr val="tx1">
                      <a:lumMod val="85000"/>
                      <a:lumOff val="15000"/>
                    </a:schemeClr>
                  </a:solidFill>
                  <a:cs typeface="Arial" pitchFamily="34" charset="0"/>
                </a:rPr>
                <a:t>01</a:t>
              </a:r>
              <a:endParaRPr lang="ko-KR" altLang="en-US" sz="4400" b="1" dirty="0">
                <a:solidFill>
                  <a:schemeClr val="tx1">
                    <a:lumMod val="85000"/>
                    <a:lumOff val="15000"/>
                  </a:schemeClr>
                </a:solidFill>
                <a:cs typeface="Arial" pitchFamily="34" charset="0"/>
              </a:endParaRPr>
            </a:p>
          </p:txBody>
        </p:sp>
      </p:grpSp>
      <p:grpSp>
        <p:nvGrpSpPr>
          <p:cNvPr id="17" name="Group 13">
            <a:extLst>
              <a:ext uri="{FF2B5EF4-FFF2-40B4-BE49-F238E27FC236}">
                <a16:creationId xmlns:a16="http://schemas.microsoft.com/office/drawing/2014/main" id="{6B8457F6-D870-7AA8-9A11-2001533E1057}"/>
              </a:ext>
            </a:extLst>
          </p:cNvPr>
          <p:cNvGrpSpPr/>
          <p:nvPr/>
        </p:nvGrpSpPr>
        <p:grpSpPr>
          <a:xfrm>
            <a:off x="5081360" y="3111326"/>
            <a:ext cx="5989786" cy="800219"/>
            <a:chOff x="5812354" y="1721284"/>
            <a:chExt cx="5989786" cy="800219"/>
          </a:xfrm>
        </p:grpSpPr>
        <p:sp>
          <p:nvSpPr>
            <p:cNvPr id="18" name="TextBox 14">
              <a:extLst>
                <a:ext uri="{FF2B5EF4-FFF2-40B4-BE49-F238E27FC236}">
                  <a16:creationId xmlns:a16="http://schemas.microsoft.com/office/drawing/2014/main" id="{A3D41B81-2038-E787-22BE-C318D6C9629C}"/>
                </a:ext>
              </a:extLst>
            </p:cNvPr>
            <p:cNvSpPr txBox="1"/>
            <p:nvPr/>
          </p:nvSpPr>
          <p:spPr>
            <a:xfrm>
              <a:off x="6770450" y="2059838"/>
              <a:ext cx="5031690" cy="461665"/>
            </a:xfrm>
            <a:prstGeom prst="rect">
              <a:avLst/>
            </a:prstGeom>
            <a:noFill/>
          </p:spPr>
          <p:txBody>
            <a:bodyPr wrap="square" rtlCol="0">
              <a:spAutoFit/>
            </a:bodyPr>
            <a:lstStyle/>
            <a:p>
              <a:r>
                <a:rPr lang="en-US" altLang="ko-KR" sz="1200" dirty="0">
                  <a:cs typeface="Arial" pitchFamily="34" charset="0"/>
                </a:rPr>
                <a:t>Get a modern PowerPoint  Presentation that is beautifully designed. </a:t>
              </a:r>
              <a:r>
                <a:rPr lang="en-US" altLang="ko-KR" sz="1200" dirty="0">
                  <a:ea typeface="FZShuTi" pitchFamily="2" charset="-122"/>
                  <a:cs typeface="Arial" pitchFamily="34" charset="0"/>
                </a:rPr>
                <a:t>I hope and I believe that this Template will your Time.</a:t>
              </a:r>
              <a:endParaRPr lang="en-US" altLang="ko-KR" sz="1200" dirty="0">
                <a:cs typeface="Arial" pitchFamily="34" charset="0"/>
              </a:endParaRPr>
            </a:p>
          </p:txBody>
        </p:sp>
        <p:sp>
          <p:nvSpPr>
            <p:cNvPr id="19" name="TextBox 15">
              <a:extLst>
                <a:ext uri="{FF2B5EF4-FFF2-40B4-BE49-F238E27FC236}">
                  <a16:creationId xmlns:a16="http://schemas.microsoft.com/office/drawing/2014/main" id="{89415A25-FDE9-7686-A0E9-BA6B24085CEE}"/>
                </a:ext>
              </a:extLst>
            </p:cNvPr>
            <p:cNvSpPr txBox="1"/>
            <p:nvPr/>
          </p:nvSpPr>
          <p:spPr>
            <a:xfrm>
              <a:off x="6770450" y="1721284"/>
              <a:ext cx="5031690" cy="369332"/>
            </a:xfrm>
            <a:prstGeom prst="rect">
              <a:avLst/>
            </a:prstGeom>
            <a:noFill/>
          </p:spPr>
          <p:txBody>
            <a:bodyPr wrap="square" lIns="108000" rIns="108000" rtlCol="0">
              <a:spAutoFit/>
            </a:bodyPr>
            <a:lstStyle/>
            <a:p>
              <a:r>
                <a:rPr lang="en-US" altLang="ko-KR" b="1" dirty="0">
                  <a:solidFill>
                    <a:srgbClr val="EA1C24"/>
                  </a:solidFill>
                  <a:cs typeface="Arial" pitchFamily="34" charset="0"/>
                </a:rPr>
                <a:t>Contents</a:t>
              </a:r>
              <a:endParaRPr lang="ko-KR" altLang="en-US" b="1" dirty="0">
                <a:solidFill>
                  <a:srgbClr val="EA1C24"/>
                </a:solidFill>
                <a:cs typeface="Arial" pitchFamily="34" charset="0"/>
              </a:endParaRPr>
            </a:p>
          </p:txBody>
        </p:sp>
        <p:sp>
          <p:nvSpPr>
            <p:cNvPr id="20" name="TextBox 16">
              <a:extLst>
                <a:ext uri="{FF2B5EF4-FFF2-40B4-BE49-F238E27FC236}">
                  <a16:creationId xmlns:a16="http://schemas.microsoft.com/office/drawing/2014/main" id="{D1B9AFF4-1B96-AE91-C73A-E67AC9C4A032}"/>
                </a:ext>
              </a:extLst>
            </p:cNvPr>
            <p:cNvSpPr txBox="1"/>
            <p:nvPr/>
          </p:nvSpPr>
          <p:spPr>
            <a:xfrm>
              <a:off x="5812354" y="1736673"/>
              <a:ext cx="958096" cy="769441"/>
            </a:xfrm>
            <a:prstGeom prst="rect">
              <a:avLst/>
            </a:prstGeom>
            <a:noFill/>
          </p:spPr>
          <p:txBody>
            <a:bodyPr wrap="square" lIns="108000" rIns="108000" rtlCol="0">
              <a:spAutoFit/>
            </a:bodyPr>
            <a:lstStyle/>
            <a:p>
              <a:pPr algn="ctr"/>
              <a:r>
                <a:rPr lang="en-US" altLang="ko-KR" sz="4400" b="1" dirty="0">
                  <a:solidFill>
                    <a:schemeClr val="tx1">
                      <a:lumMod val="85000"/>
                      <a:lumOff val="15000"/>
                    </a:schemeClr>
                  </a:solidFill>
                  <a:cs typeface="Arial" pitchFamily="34" charset="0"/>
                </a:rPr>
                <a:t>02</a:t>
              </a:r>
              <a:endParaRPr lang="ko-KR" altLang="en-US" sz="4400" b="1" dirty="0">
                <a:solidFill>
                  <a:schemeClr val="tx1">
                    <a:lumMod val="85000"/>
                    <a:lumOff val="15000"/>
                  </a:schemeClr>
                </a:solidFill>
                <a:cs typeface="Arial" pitchFamily="34" charset="0"/>
              </a:endParaRPr>
            </a:p>
          </p:txBody>
        </p:sp>
      </p:grpSp>
      <p:grpSp>
        <p:nvGrpSpPr>
          <p:cNvPr id="21" name="Group 17">
            <a:extLst>
              <a:ext uri="{FF2B5EF4-FFF2-40B4-BE49-F238E27FC236}">
                <a16:creationId xmlns:a16="http://schemas.microsoft.com/office/drawing/2014/main" id="{3BA92538-2895-9141-3364-1E0215045E31}"/>
              </a:ext>
            </a:extLst>
          </p:cNvPr>
          <p:cNvGrpSpPr/>
          <p:nvPr/>
        </p:nvGrpSpPr>
        <p:grpSpPr>
          <a:xfrm>
            <a:off x="5772475" y="4241921"/>
            <a:ext cx="5989786" cy="800219"/>
            <a:chOff x="5812354" y="1721284"/>
            <a:chExt cx="5989786" cy="800219"/>
          </a:xfrm>
        </p:grpSpPr>
        <p:sp>
          <p:nvSpPr>
            <p:cNvPr id="22" name="TextBox 18">
              <a:extLst>
                <a:ext uri="{FF2B5EF4-FFF2-40B4-BE49-F238E27FC236}">
                  <a16:creationId xmlns:a16="http://schemas.microsoft.com/office/drawing/2014/main" id="{A80E0D1C-6D71-B4E2-CE8E-0354896E0F53}"/>
                </a:ext>
              </a:extLst>
            </p:cNvPr>
            <p:cNvSpPr txBox="1"/>
            <p:nvPr/>
          </p:nvSpPr>
          <p:spPr>
            <a:xfrm>
              <a:off x="6770450" y="2059838"/>
              <a:ext cx="5031690" cy="461665"/>
            </a:xfrm>
            <a:prstGeom prst="rect">
              <a:avLst/>
            </a:prstGeom>
            <a:noFill/>
          </p:spPr>
          <p:txBody>
            <a:bodyPr wrap="square" rtlCol="0">
              <a:spAutoFit/>
            </a:bodyPr>
            <a:lstStyle/>
            <a:p>
              <a:r>
                <a:rPr lang="en-US" altLang="ko-KR" sz="1200" dirty="0">
                  <a:cs typeface="Arial" pitchFamily="34" charset="0"/>
                </a:rPr>
                <a:t>Get a modern PowerPoint  Presentation that is beautifully designed. </a:t>
              </a:r>
              <a:r>
                <a:rPr lang="en-US" altLang="ko-KR" sz="1200" dirty="0">
                  <a:ea typeface="FZShuTi" pitchFamily="2" charset="-122"/>
                  <a:cs typeface="Arial" pitchFamily="34" charset="0"/>
                </a:rPr>
                <a:t>I hope and I believe that this Template will your Time.</a:t>
              </a:r>
              <a:endParaRPr lang="en-US" altLang="ko-KR" sz="1200" dirty="0">
                <a:cs typeface="Arial" pitchFamily="34" charset="0"/>
              </a:endParaRPr>
            </a:p>
          </p:txBody>
        </p:sp>
        <p:sp>
          <p:nvSpPr>
            <p:cNvPr id="23" name="TextBox 19">
              <a:extLst>
                <a:ext uri="{FF2B5EF4-FFF2-40B4-BE49-F238E27FC236}">
                  <a16:creationId xmlns:a16="http://schemas.microsoft.com/office/drawing/2014/main" id="{63EA8541-7598-F4AB-E35A-7C69859850E0}"/>
                </a:ext>
              </a:extLst>
            </p:cNvPr>
            <p:cNvSpPr txBox="1"/>
            <p:nvPr/>
          </p:nvSpPr>
          <p:spPr>
            <a:xfrm>
              <a:off x="6770450" y="1721284"/>
              <a:ext cx="5031690" cy="369332"/>
            </a:xfrm>
            <a:prstGeom prst="rect">
              <a:avLst/>
            </a:prstGeom>
            <a:noFill/>
          </p:spPr>
          <p:txBody>
            <a:bodyPr wrap="square" lIns="108000" rIns="108000" rtlCol="0">
              <a:spAutoFit/>
            </a:bodyPr>
            <a:lstStyle/>
            <a:p>
              <a:r>
                <a:rPr lang="en-US" altLang="ko-KR" b="1" dirty="0">
                  <a:solidFill>
                    <a:srgbClr val="2A7F28"/>
                  </a:solidFill>
                  <a:cs typeface="Arial" pitchFamily="34" charset="0"/>
                </a:rPr>
                <a:t>Contents</a:t>
              </a:r>
              <a:endParaRPr lang="ko-KR" altLang="en-US" b="1" dirty="0">
                <a:solidFill>
                  <a:srgbClr val="2A7F28"/>
                </a:solidFill>
                <a:cs typeface="Arial" pitchFamily="34" charset="0"/>
              </a:endParaRPr>
            </a:p>
          </p:txBody>
        </p:sp>
        <p:sp>
          <p:nvSpPr>
            <p:cNvPr id="24" name="TextBox 20">
              <a:extLst>
                <a:ext uri="{FF2B5EF4-FFF2-40B4-BE49-F238E27FC236}">
                  <a16:creationId xmlns:a16="http://schemas.microsoft.com/office/drawing/2014/main" id="{6CD4CD32-4DCC-FB57-D13B-EEACBF62199F}"/>
                </a:ext>
              </a:extLst>
            </p:cNvPr>
            <p:cNvSpPr txBox="1"/>
            <p:nvPr/>
          </p:nvSpPr>
          <p:spPr>
            <a:xfrm>
              <a:off x="5812354" y="1736673"/>
              <a:ext cx="958096" cy="769441"/>
            </a:xfrm>
            <a:prstGeom prst="rect">
              <a:avLst/>
            </a:prstGeom>
            <a:noFill/>
          </p:spPr>
          <p:txBody>
            <a:bodyPr wrap="square" lIns="108000" rIns="108000" rtlCol="0">
              <a:spAutoFit/>
            </a:bodyPr>
            <a:lstStyle/>
            <a:p>
              <a:pPr algn="ctr"/>
              <a:r>
                <a:rPr lang="en-US" altLang="ko-KR" sz="4400" b="1" dirty="0">
                  <a:solidFill>
                    <a:schemeClr val="tx1">
                      <a:lumMod val="85000"/>
                      <a:lumOff val="15000"/>
                    </a:schemeClr>
                  </a:solidFill>
                  <a:cs typeface="Arial" pitchFamily="34" charset="0"/>
                </a:rPr>
                <a:t>03</a:t>
              </a:r>
              <a:endParaRPr lang="ko-KR" altLang="en-US" sz="4400" b="1" dirty="0">
                <a:solidFill>
                  <a:schemeClr val="tx1">
                    <a:lumMod val="85000"/>
                    <a:lumOff val="15000"/>
                  </a:schemeClr>
                </a:solidFill>
                <a:cs typeface="Arial" pitchFamily="34" charset="0"/>
              </a:endParaRPr>
            </a:p>
          </p:txBody>
        </p:sp>
      </p:grpSp>
      <p:grpSp>
        <p:nvGrpSpPr>
          <p:cNvPr id="25" name="Group 21">
            <a:extLst>
              <a:ext uri="{FF2B5EF4-FFF2-40B4-BE49-F238E27FC236}">
                <a16:creationId xmlns:a16="http://schemas.microsoft.com/office/drawing/2014/main" id="{A04C4665-ACAC-D11B-2480-399B417266BE}"/>
              </a:ext>
            </a:extLst>
          </p:cNvPr>
          <p:cNvGrpSpPr/>
          <p:nvPr/>
        </p:nvGrpSpPr>
        <p:grpSpPr>
          <a:xfrm>
            <a:off x="6463591" y="5372515"/>
            <a:ext cx="5614109" cy="800219"/>
            <a:chOff x="5812354" y="1721284"/>
            <a:chExt cx="5989786" cy="800219"/>
          </a:xfrm>
        </p:grpSpPr>
        <p:sp>
          <p:nvSpPr>
            <p:cNvPr id="26" name="TextBox 22">
              <a:extLst>
                <a:ext uri="{FF2B5EF4-FFF2-40B4-BE49-F238E27FC236}">
                  <a16:creationId xmlns:a16="http://schemas.microsoft.com/office/drawing/2014/main" id="{1D36CB6D-8BE8-8C83-D0DA-7D4954FD3160}"/>
                </a:ext>
              </a:extLst>
            </p:cNvPr>
            <p:cNvSpPr txBox="1"/>
            <p:nvPr/>
          </p:nvSpPr>
          <p:spPr>
            <a:xfrm>
              <a:off x="6770450" y="2059838"/>
              <a:ext cx="5031690" cy="461665"/>
            </a:xfrm>
            <a:prstGeom prst="rect">
              <a:avLst/>
            </a:prstGeom>
            <a:noFill/>
          </p:spPr>
          <p:txBody>
            <a:bodyPr wrap="square" rtlCol="0">
              <a:spAutoFit/>
            </a:bodyPr>
            <a:lstStyle/>
            <a:p>
              <a:r>
                <a:rPr lang="en-US" altLang="ko-KR" sz="1200" dirty="0">
                  <a:cs typeface="Arial" pitchFamily="34" charset="0"/>
                </a:rPr>
                <a:t>Get a modern PowerPoint  Presentation that is beautifully designed. </a:t>
              </a:r>
              <a:r>
                <a:rPr lang="en-US" altLang="ko-KR" sz="1200" dirty="0">
                  <a:ea typeface="FZShuTi" pitchFamily="2" charset="-122"/>
                  <a:cs typeface="Arial" pitchFamily="34" charset="0"/>
                </a:rPr>
                <a:t>I hope and I believe that this Template will your Time.</a:t>
              </a:r>
              <a:endParaRPr lang="en-US" altLang="ko-KR" sz="1200" dirty="0">
                <a:cs typeface="Arial" pitchFamily="34" charset="0"/>
              </a:endParaRPr>
            </a:p>
          </p:txBody>
        </p:sp>
        <p:sp>
          <p:nvSpPr>
            <p:cNvPr id="27" name="TextBox 23">
              <a:extLst>
                <a:ext uri="{FF2B5EF4-FFF2-40B4-BE49-F238E27FC236}">
                  <a16:creationId xmlns:a16="http://schemas.microsoft.com/office/drawing/2014/main" id="{B5AFF50B-44A0-507C-21D6-B1D21E1FED32}"/>
                </a:ext>
              </a:extLst>
            </p:cNvPr>
            <p:cNvSpPr txBox="1"/>
            <p:nvPr/>
          </p:nvSpPr>
          <p:spPr>
            <a:xfrm>
              <a:off x="6770450" y="1721284"/>
              <a:ext cx="5031690" cy="369332"/>
            </a:xfrm>
            <a:prstGeom prst="rect">
              <a:avLst/>
            </a:prstGeom>
            <a:noFill/>
          </p:spPr>
          <p:txBody>
            <a:bodyPr wrap="square" lIns="108000" rIns="108000" rtlCol="0">
              <a:spAutoFit/>
            </a:bodyPr>
            <a:lstStyle/>
            <a:p>
              <a:r>
                <a:rPr lang="en-US" altLang="ko-KR" b="1" dirty="0">
                  <a:solidFill>
                    <a:srgbClr val="2A7F28"/>
                  </a:solidFill>
                  <a:cs typeface="Arial" pitchFamily="34" charset="0"/>
                </a:rPr>
                <a:t>Contents</a:t>
              </a:r>
              <a:endParaRPr lang="ko-KR" altLang="en-US" b="1" dirty="0">
                <a:solidFill>
                  <a:srgbClr val="2A7F28"/>
                </a:solidFill>
                <a:cs typeface="Arial" pitchFamily="34" charset="0"/>
              </a:endParaRPr>
            </a:p>
          </p:txBody>
        </p:sp>
        <p:sp>
          <p:nvSpPr>
            <p:cNvPr id="28" name="TextBox 24">
              <a:extLst>
                <a:ext uri="{FF2B5EF4-FFF2-40B4-BE49-F238E27FC236}">
                  <a16:creationId xmlns:a16="http://schemas.microsoft.com/office/drawing/2014/main" id="{3B702B56-E18A-E3CB-ACB2-3AD12A1C37A3}"/>
                </a:ext>
              </a:extLst>
            </p:cNvPr>
            <p:cNvSpPr txBox="1"/>
            <p:nvPr/>
          </p:nvSpPr>
          <p:spPr>
            <a:xfrm>
              <a:off x="5812354" y="1736673"/>
              <a:ext cx="958096" cy="769441"/>
            </a:xfrm>
            <a:prstGeom prst="rect">
              <a:avLst/>
            </a:prstGeom>
            <a:noFill/>
          </p:spPr>
          <p:txBody>
            <a:bodyPr wrap="square" lIns="108000" rIns="108000" rtlCol="0">
              <a:spAutoFit/>
            </a:bodyPr>
            <a:lstStyle/>
            <a:p>
              <a:pPr algn="ctr"/>
              <a:r>
                <a:rPr lang="en-US" altLang="ko-KR" sz="4400" b="1" dirty="0">
                  <a:solidFill>
                    <a:schemeClr val="tx1">
                      <a:lumMod val="85000"/>
                      <a:lumOff val="15000"/>
                    </a:schemeClr>
                  </a:solidFill>
                  <a:cs typeface="Arial" pitchFamily="34" charset="0"/>
                </a:rPr>
                <a:t>04</a:t>
              </a:r>
              <a:endParaRPr lang="ko-KR" altLang="en-US" sz="4400" b="1" dirty="0">
                <a:solidFill>
                  <a:schemeClr val="tx1">
                    <a:lumMod val="85000"/>
                    <a:lumOff val="15000"/>
                  </a:schemeClr>
                </a:solidFill>
                <a:cs typeface="Arial" pitchFamily="34" charset="0"/>
              </a:endParaRPr>
            </a:p>
          </p:txBody>
        </p:sp>
      </p:grpSp>
      <p:grpSp>
        <p:nvGrpSpPr>
          <p:cNvPr id="29" name="Grupo 28">
            <a:extLst>
              <a:ext uri="{FF2B5EF4-FFF2-40B4-BE49-F238E27FC236}">
                <a16:creationId xmlns:a16="http://schemas.microsoft.com/office/drawing/2014/main" id="{DC28A184-D59F-2850-0676-56CD3D0D3882}"/>
              </a:ext>
            </a:extLst>
          </p:cNvPr>
          <p:cNvGrpSpPr/>
          <p:nvPr/>
        </p:nvGrpSpPr>
        <p:grpSpPr>
          <a:xfrm>
            <a:off x="0" y="6631201"/>
            <a:ext cx="12179301" cy="226799"/>
            <a:chOff x="12700" y="4975226"/>
            <a:chExt cx="9121776" cy="169863"/>
          </a:xfrm>
        </p:grpSpPr>
        <p:sp>
          <p:nvSpPr>
            <p:cNvPr id="30" name="Rectangle 36">
              <a:extLst>
                <a:ext uri="{FF2B5EF4-FFF2-40B4-BE49-F238E27FC236}">
                  <a16:creationId xmlns:a16="http://schemas.microsoft.com/office/drawing/2014/main" id="{3FA747A7-177E-848E-1BE5-BED55B5C76D1}"/>
                </a:ext>
              </a:extLst>
            </p:cNvPr>
            <p:cNvSpPr>
              <a:spLocks noChangeArrowheads="1"/>
            </p:cNvSpPr>
            <p:nvPr userDrawn="1"/>
          </p:nvSpPr>
          <p:spPr bwMode="auto">
            <a:xfrm>
              <a:off x="12700" y="4975226"/>
              <a:ext cx="3830638" cy="169863"/>
            </a:xfrm>
            <a:prstGeom prst="rect">
              <a:avLst/>
            </a:prstGeom>
            <a:solidFill>
              <a:srgbClr val="2A7F28"/>
            </a:solidFill>
            <a:ln>
              <a:noFill/>
            </a:ln>
          </p:spPr>
          <p:txBody>
            <a:bodyPr vert="horz" wrap="square" lIns="91440" tIns="45720" rIns="91440" bIns="45720" numCol="1" anchor="t" anchorCtr="0" compatLnSpc="1">
              <a:prstTxWarp prst="textNoShape">
                <a:avLst/>
              </a:prstTxWarp>
            </a:bodyPr>
            <a:lstStyle/>
            <a:p>
              <a:pPr>
                <a:buClr>
                  <a:srgbClr val="000000"/>
                </a:buClr>
                <a:buFont typeface="Arial"/>
                <a:buNone/>
              </a:pPr>
              <a:endParaRPr lang="es-PE" sz="1400" kern="0" dirty="0">
                <a:solidFill>
                  <a:srgbClr val="000000"/>
                </a:solidFill>
                <a:cs typeface="Arial"/>
                <a:sym typeface="Arial"/>
              </a:endParaRPr>
            </a:p>
          </p:txBody>
        </p:sp>
        <p:sp>
          <p:nvSpPr>
            <p:cNvPr id="31" name="Rectangle 37">
              <a:extLst>
                <a:ext uri="{FF2B5EF4-FFF2-40B4-BE49-F238E27FC236}">
                  <a16:creationId xmlns:a16="http://schemas.microsoft.com/office/drawing/2014/main" id="{3FD4B83A-3E33-E613-067E-42E29E2DD1BA}"/>
                </a:ext>
              </a:extLst>
            </p:cNvPr>
            <p:cNvSpPr>
              <a:spLocks noChangeArrowheads="1"/>
            </p:cNvSpPr>
            <p:nvPr userDrawn="1"/>
          </p:nvSpPr>
          <p:spPr bwMode="auto">
            <a:xfrm>
              <a:off x="3827463" y="4975226"/>
              <a:ext cx="2727325" cy="169863"/>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lang="es-PE" sz="1400" b="0" i="0" u="none" strike="noStrike" kern="0" cap="none" spc="0" normalizeH="0" baseline="0" noProof="0" dirty="0">
                <a:ln>
                  <a:noFill/>
                </a:ln>
                <a:solidFill>
                  <a:srgbClr val="000000"/>
                </a:solidFill>
                <a:effectLst/>
                <a:uLnTx/>
                <a:uFillTx/>
                <a:cs typeface="Arial"/>
                <a:sym typeface="Arial"/>
              </a:endParaRPr>
            </a:p>
          </p:txBody>
        </p:sp>
        <p:sp>
          <p:nvSpPr>
            <p:cNvPr id="32" name="Rectangle 38">
              <a:extLst>
                <a:ext uri="{FF2B5EF4-FFF2-40B4-BE49-F238E27FC236}">
                  <a16:creationId xmlns:a16="http://schemas.microsoft.com/office/drawing/2014/main" id="{EBC59C09-8AFF-BA2E-982F-2BB98BC25BDD}"/>
                </a:ext>
              </a:extLst>
            </p:cNvPr>
            <p:cNvSpPr>
              <a:spLocks noChangeArrowheads="1"/>
            </p:cNvSpPr>
            <p:nvPr userDrawn="1"/>
          </p:nvSpPr>
          <p:spPr bwMode="auto">
            <a:xfrm>
              <a:off x="6554788" y="4975226"/>
              <a:ext cx="1612900" cy="169863"/>
            </a:xfrm>
            <a:prstGeom prst="rect">
              <a:avLst/>
            </a:prstGeom>
            <a:solidFill>
              <a:srgbClr val="EA1C24"/>
            </a:solidFill>
            <a:ln>
              <a:noFill/>
            </a:ln>
          </p:spPr>
          <p:txBody>
            <a:bodyPr vert="horz" wrap="square" lIns="91440" tIns="45720" rIns="91440" bIns="45720" numCol="1" anchor="t" anchorCtr="0" compatLnSpc="1">
              <a:prstTxWarp prst="textNoShape">
                <a:avLst/>
              </a:prstTxWarp>
            </a:bodyPr>
            <a:lstStyle/>
            <a:p>
              <a:pPr>
                <a:buClr>
                  <a:srgbClr val="000000"/>
                </a:buClr>
                <a:buFont typeface="Arial"/>
                <a:buNone/>
              </a:pPr>
              <a:endParaRPr lang="es-PE" sz="1400" kern="0" dirty="0">
                <a:solidFill>
                  <a:srgbClr val="000000"/>
                </a:solidFill>
                <a:cs typeface="Arial"/>
                <a:sym typeface="Arial"/>
              </a:endParaRPr>
            </a:p>
          </p:txBody>
        </p:sp>
        <p:sp>
          <p:nvSpPr>
            <p:cNvPr id="33" name="Rectangle 39">
              <a:extLst>
                <a:ext uri="{FF2B5EF4-FFF2-40B4-BE49-F238E27FC236}">
                  <a16:creationId xmlns:a16="http://schemas.microsoft.com/office/drawing/2014/main" id="{FEBE6016-2774-49ED-B133-84A7264B1AC1}"/>
                </a:ext>
              </a:extLst>
            </p:cNvPr>
            <p:cNvSpPr>
              <a:spLocks noChangeArrowheads="1"/>
            </p:cNvSpPr>
            <p:nvPr userDrawn="1"/>
          </p:nvSpPr>
          <p:spPr bwMode="auto">
            <a:xfrm>
              <a:off x="8167688" y="4975226"/>
              <a:ext cx="966788" cy="169863"/>
            </a:xfrm>
            <a:prstGeom prst="rect">
              <a:avLst/>
            </a:prstGeom>
            <a:solidFill>
              <a:srgbClr val="EA1C24"/>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lang="es-PE" sz="1400" b="0" i="0" u="none" strike="noStrike" kern="0" cap="none" spc="0" normalizeH="0" baseline="0" noProof="0" dirty="0">
                <a:ln>
                  <a:noFill/>
                </a:ln>
                <a:solidFill>
                  <a:srgbClr val="000000"/>
                </a:solidFill>
                <a:effectLst/>
                <a:uLnTx/>
                <a:uFillTx/>
                <a:cs typeface="Arial"/>
                <a:sym typeface="Arial"/>
              </a:endParaRPr>
            </a:p>
          </p:txBody>
        </p:sp>
      </p:grpSp>
      <p:sp>
        <p:nvSpPr>
          <p:cNvPr id="34" name="Elipse 33">
            <a:extLst>
              <a:ext uri="{FF2B5EF4-FFF2-40B4-BE49-F238E27FC236}">
                <a16:creationId xmlns:a16="http://schemas.microsoft.com/office/drawing/2014/main" id="{E904999C-7352-6D06-6519-B6BCF363C6C4}"/>
              </a:ext>
            </a:extLst>
          </p:cNvPr>
          <p:cNvSpPr/>
          <p:nvPr/>
        </p:nvSpPr>
        <p:spPr>
          <a:xfrm>
            <a:off x="10870200" y="278164"/>
            <a:ext cx="940680" cy="940680"/>
          </a:xfrm>
          <a:prstGeom prst="ellipse">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36" name="Elipse 35">
            <a:extLst>
              <a:ext uri="{FF2B5EF4-FFF2-40B4-BE49-F238E27FC236}">
                <a16:creationId xmlns:a16="http://schemas.microsoft.com/office/drawing/2014/main" id="{E287170F-F252-509D-852F-75923AABAEF2}"/>
              </a:ext>
            </a:extLst>
          </p:cNvPr>
          <p:cNvSpPr/>
          <p:nvPr/>
        </p:nvSpPr>
        <p:spPr>
          <a:xfrm>
            <a:off x="11022600" y="430564"/>
            <a:ext cx="940680" cy="940680"/>
          </a:xfrm>
          <a:prstGeom prst="ellipse">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15633334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Marcador de posición de imagen 33">
            <a:extLst>
              <a:ext uri="{FF2B5EF4-FFF2-40B4-BE49-F238E27FC236}">
                <a16:creationId xmlns:a16="http://schemas.microsoft.com/office/drawing/2014/main" id="{AABBF680-824A-663A-E4E2-D6F76DE3BE3E}"/>
              </a:ext>
            </a:extLst>
          </p:cNvPr>
          <p:cNvPicPr>
            <a:picLocks noGrp="1" noChangeAspect="1"/>
          </p:cNvPicPr>
          <p:nvPr>
            <p:ph type="pic" idx="13"/>
          </p:nvPr>
        </p:nvPicPr>
        <p:blipFill>
          <a:blip r:embed="rId2">
            <a:extLst>
              <a:ext uri="{28A0092B-C50C-407E-A947-70E740481C1C}">
                <a14:useLocalDpi xmlns:a14="http://schemas.microsoft.com/office/drawing/2010/main" val="0"/>
              </a:ext>
            </a:extLst>
          </a:blip>
          <a:srcRect t="9851" b="9851"/>
          <a:stretch>
            <a:fillRect/>
          </a:stretch>
        </p:blipFill>
        <p:spPr/>
      </p:pic>
      <p:pic>
        <p:nvPicPr>
          <p:cNvPr id="32" name="Marcador de posición de imagen 31">
            <a:extLst>
              <a:ext uri="{FF2B5EF4-FFF2-40B4-BE49-F238E27FC236}">
                <a16:creationId xmlns:a16="http://schemas.microsoft.com/office/drawing/2014/main" id="{407BC5F2-3977-3460-8C07-09375D51C09F}"/>
              </a:ext>
            </a:extLst>
          </p:cNvPr>
          <p:cNvPicPr>
            <a:picLocks noGrp="1" noChangeAspect="1"/>
          </p:cNvPicPr>
          <p:nvPr>
            <p:ph type="pic" idx="14"/>
          </p:nvPr>
        </p:nvPicPr>
        <p:blipFill>
          <a:blip r:embed="rId3">
            <a:extLst>
              <a:ext uri="{28A0092B-C50C-407E-A947-70E740481C1C}">
                <a14:useLocalDpi xmlns:a14="http://schemas.microsoft.com/office/drawing/2010/main" val="0"/>
              </a:ext>
            </a:extLst>
          </a:blip>
          <a:srcRect l="18982" r="18982"/>
          <a:stretch>
            <a:fillRect/>
          </a:stretch>
        </p:blipFill>
        <p:spPr>
          <a:xfrm flipH="1">
            <a:off x="0" y="0"/>
            <a:ext cx="7506789" cy="3390900"/>
          </a:xfrm>
        </p:spPr>
      </p:pic>
      <p:sp>
        <p:nvSpPr>
          <p:cNvPr id="5" name="Rectangle 8">
            <a:extLst>
              <a:ext uri="{FF2B5EF4-FFF2-40B4-BE49-F238E27FC236}">
                <a16:creationId xmlns:a16="http://schemas.microsoft.com/office/drawing/2014/main" id="{F2F1A25D-1BBE-C317-AFB9-81156C17A8C1}"/>
              </a:ext>
            </a:extLst>
          </p:cNvPr>
          <p:cNvSpPr/>
          <p:nvPr/>
        </p:nvSpPr>
        <p:spPr>
          <a:xfrm>
            <a:off x="5159895" y="0"/>
            <a:ext cx="2346893" cy="3391200"/>
          </a:xfrm>
          <a:prstGeom prst="rect">
            <a:avLst/>
          </a:prstGeom>
          <a:solidFill>
            <a:srgbClr val="EA1C24">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Rectangle 9">
            <a:extLst>
              <a:ext uri="{FF2B5EF4-FFF2-40B4-BE49-F238E27FC236}">
                <a16:creationId xmlns:a16="http://schemas.microsoft.com/office/drawing/2014/main" id="{53170BAC-E7CD-1047-9357-88CE8C60DD3D}"/>
              </a:ext>
            </a:extLst>
          </p:cNvPr>
          <p:cNvSpPr/>
          <p:nvPr/>
        </p:nvSpPr>
        <p:spPr>
          <a:xfrm>
            <a:off x="5159895" y="3466800"/>
            <a:ext cx="2346893" cy="3391200"/>
          </a:xfrm>
          <a:prstGeom prst="rect">
            <a:avLst/>
          </a:prstGeom>
          <a:solidFill>
            <a:srgbClr val="2A7F28">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7" name="Group 18">
            <a:extLst>
              <a:ext uri="{FF2B5EF4-FFF2-40B4-BE49-F238E27FC236}">
                <a16:creationId xmlns:a16="http://schemas.microsoft.com/office/drawing/2014/main" id="{CBC93293-5DCD-A4D5-28E8-F6DECAA9C061}"/>
              </a:ext>
            </a:extLst>
          </p:cNvPr>
          <p:cNvGrpSpPr/>
          <p:nvPr/>
        </p:nvGrpSpPr>
        <p:grpSpPr>
          <a:xfrm>
            <a:off x="5442438" y="640804"/>
            <a:ext cx="1781806" cy="2109593"/>
            <a:chOff x="3886026" y="635485"/>
            <a:chExt cx="1659980" cy="2109593"/>
          </a:xfrm>
        </p:grpSpPr>
        <p:sp>
          <p:nvSpPr>
            <p:cNvPr id="8" name="TextBox 7">
              <a:extLst>
                <a:ext uri="{FF2B5EF4-FFF2-40B4-BE49-F238E27FC236}">
                  <a16:creationId xmlns:a16="http://schemas.microsoft.com/office/drawing/2014/main" id="{E69351F5-7474-8D6C-857A-B0FE2E9E6F8D}"/>
                </a:ext>
              </a:extLst>
            </p:cNvPr>
            <p:cNvSpPr txBox="1"/>
            <p:nvPr/>
          </p:nvSpPr>
          <p:spPr>
            <a:xfrm>
              <a:off x="4299064" y="635485"/>
              <a:ext cx="833905" cy="646331"/>
            </a:xfrm>
            <a:prstGeom prst="rect">
              <a:avLst/>
            </a:prstGeom>
            <a:noFill/>
          </p:spPr>
          <p:txBody>
            <a:bodyPr wrap="square" lIns="108000" rIns="108000" rtlCol="0">
              <a:spAutoFit/>
            </a:bodyPr>
            <a:lstStyle/>
            <a:p>
              <a:pPr algn="ctr"/>
              <a:r>
                <a:rPr lang="en-US" altLang="ko-KR" sz="3600" b="1" dirty="0">
                  <a:solidFill>
                    <a:schemeClr val="bg1"/>
                  </a:solidFill>
                  <a:cs typeface="Arial" pitchFamily="34" charset="0"/>
                </a:rPr>
                <a:t>01</a:t>
              </a:r>
              <a:endParaRPr lang="ko-KR" altLang="en-US" sz="3600" b="1" dirty="0">
                <a:solidFill>
                  <a:schemeClr val="bg1"/>
                </a:solidFill>
                <a:cs typeface="Arial" pitchFamily="34" charset="0"/>
              </a:endParaRPr>
            </a:p>
          </p:txBody>
        </p:sp>
        <p:grpSp>
          <p:nvGrpSpPr>
            <p:cNvPr id="9" name="Group 11">
              <a:extLst>
                <a:ext uri="{FF2B5EF4-FFF2-40B4-BE49-F238E27FC236}">
                  <a16:creationId xmlns:a16="http://schemas.microsoft.com/office/drawing/2014/main" id="{E9EA45EF-10A4-76AC-C38B-ACC6D8D32214}"/>
                </a:ext>
              </a:extLst>
            </p:cNvPr>
            <p:cNvGrpSpPr/>
            <p:nvPr/>
          </p:nvGrpSpPr>
          <p:grpSpPr>
            <a:xfrm>
              <a:off x="3886026" y="1413145"/>
              <a:ext cx="1659980" cy="1331933"/>
              <a:chOff x="6182533" y="1433695"/>
              <a:chExt cx="1692132" cy="1331933"/>
            </a:xfrm>
          </p:grpSpPr>
          <p:sp>
            <p:nvSpPr>
              <p:cNvPr id="10" name="TextBox 9">
                <a:extLst>
                  <a:ext uri="{FF2B5EF4-FFF2-40B4-BE49-F238E27FC236}">
                    <a16:creationId xmlns:a16="http://schemas.microsoft.com/office/drawing/2014/main" id="{AA845E06-43C8-06F4-0ECD-68655BB8D639}"/>
                  </a:ext>
                </a:extLst>
              </p:cNvPr>
              <p:cNvSpPr txBox="1"/>
              <p:nvPr/>
            </p:nvSpPr>
            <p:spPr>
              <a:xfrm>
                <a:off x="6182534" y="1433695"/>
                <a:ext cx="1692131" cy="276999"/>
              </a:xfrm>
              <a:prstGeom prst="rect">
                <a:avLst/>
              </a:prstGeom>
              <a:noFill/>
            </p:spPr>
            <p:txBody>
              <a:bodyPr wrap="square" rtlCol="0">
                <a:spAutoFit/>
              </a:bodyPr>
              <a:lstStyle/>
              <a:p>
                <a:pPr algn="ctr"/>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sp>
            <p:nvSpPr>
              <p:cNvPr id="11" name="TextBox 10">
                <a:extLst>
                  <a:ext uri="{FF2B5EF4-FFF2-40B4-BE49-F238E27FC236}">
                    <a16:creationId xmlns:a16="http://schemas.microsoft.com/office/drawing/2014/main" id="{0B004965-C10B-753C-C8EF-2FC241003D15}"/>
                  </a:ext>
                </a:extLst>
              </p:cNvPr>
              <p:cNvSpPr txBox="1"/>
              <p:nvPr/>
            </p:nvSpPr>
            <p:spPr>
              <a:xfrm>
                <a:off x="6182533" y="1749965"/>
                <a:ext cx="1692131" cy="1015663"/>
              </a:xfrm>
              <a:prstGeom prst="rect">
                <a:avLst/>
              </a:prstGeom>
              <a:noFill/>
            </p:spPr>
            <p:txBody>
              <a:bodyPr wrap="square" rtlCol="0">
                <a:spAutoFit/>
              </a:bodyPr>
              <a:lstStyle/>
              <a:p>
                <a:pPr algn="ctr"/>
                <a:r>
                  <a:rPr lang="en-US" altLang="ko-KR" sz="1200" dirty="0">
                    <a:solidFill>
                      <a:schemeClr val="bg1"/>
                    </a:solidFill>
                    <a:cs typeface="Arial" pitchFamily="34" charset="0"/>
                  </a:rPr>
                  <a:t>You can simply impress your audience and add a unique zing and appeal to your Presentations.   </a:t>
                </a:r>
              </a:p>
            </p:txBody>
          </p:sp>
        </p:grpSp>
      </p:grpSp>
      <p:grpSp>
        <p:nvGrpSpPr>
          <p:cNvPr id="12" name="Group 19">
            <a:extLst>
              <a:ext uri="{FF2B5EF4-FFF2-40B4-BE49-F238E27FC236}">
                <a16:creationId xmlns:a16="http://schemas.microsoft.com/office/drawing/2014/main" id="{A493CF74-90BF-2687-F9C4-23E6F70DC28C}"/>
              </a:ext>
            </a:extLst>
          </p:cNvPr>
          <p:cNvGrpSpPr/>
          <p:nvPr/>
        </p:nvGrpSpPr>
        <p:grpSpPr>
          <a:xfrm>
            <a:off x="5442438" y="4107604"/>
            <a:ext cx="1781806" cy="2109593"/>
            <a:chOff x="3886026" y="635485"/>
            <a:chExt cx="1659980" cy="2109593"/>
          </a:xfrm>
        </p:grpSpPr>
        <p:sp>
          <p:nvSpPr>
            <p:cNvPr id="13" name="TextBox 12">
              <a:extLst>
                <a:ext uri="{FF2B5EF4-FFF2-40B4-BE49-F238E27FC236}">
                  <a16:creationId xmlns:a16="http://schemas.microsoft.com/office/drawing/2014/main" id="{A841C5B3-395E-DE62-522E-9F5348C89C1A}"/>
                </a:ext>
              </a:extLst>
            </p:cNvPr>
            <p:cNvSpPr txBox="1"/>
            <p:nvPr/>
          </p:nvSpPr>
          <p:spPr>
            <a:xfrm>
              <a:off x="4299064" y="635485"/>
              <a:ext cx="833905" cy="646331"/>
            </a:xfrm>
            <a:prstGeom prst="rect">
              <a:avLst/>
            </a:prstGeom>
            <a:noFill/>
          </p:spPr>
          <p:txBody>
            <a:bodyPr wrap="square" lIns="108000" rIns="108000" rtlCol="0">
              <a:spAutoFit/>
            </a:bodyPr>
            <a:lstStyle/>
            <a:p>
              <a:pPr algn="ctr"/>
              <a:r>
                <a:rPr lang="en-US" altLang="ko-KR" sz="3600" b="1" dirty="0">
                  <a:solidFill>
                    <a:schemeClr val="bg1"/>
                  </a:solidFill>
                  <a:cs typeface="Arial" pitchFamily="34" charset="0"/>
                </a:rPr>
                <a:t>02</a:t>
              </a:r>
              <a:endParaRPr lang="ko-KR" altLang="en-US" sz="3600" b="1" dirty="0">
                <a:solidFill>
                  <a:schemeClr val="bg1"/>
                </a:solidFill>
                <a:cs typeface="Arial" pitchFamily="34" charset="0"/>
              </a:endParaRPr>
            </a:p>
          </p:txBody>
        </p:sp>
        <p:grpSp>
          <p:nvGrpSpPr>
            <p:cNvPr id="14" name="Group 21">
              <a:extLst>
                <a:ext uri="{FF2B5EF4-FFF2-40B4-BE49-F238E27FC236}">
                  <a16:creationId xmlns:a16="http://schemas.microsoft.com/office/drawing/2014/main" id="{5F29B94C-1498-3FFC-195D-2AC0AD5409B9}"/>
                </a:ext>
              </a:extLst>
            </p:cNvPr>
            <p:cNvGrpSpPr/>
            <p:nvPr/>
          </p:nvGrpSpPr>
          <p:grpSpPr>
            <a:xfrm>
              <a:off x="3886026" y="1413145"/>
              <a:ext cx="1659980" cy="1331933"/>
              <a:chOff x="6182533" y="1433695"/>
              <a:chExt cx="1692132" cy="1331933"/>
            </a:xfrm>
          </p:grpSpPr>
          <p:sp>
            <p:nvSpPr>
              <p:cNvPr id="15" name="TextBox 14">
                <a:extLst>
                  <a:ext uri="{FF2B5EF4-FFF2-40B4-BE49-F238E27FC236}">
                    <a16:creationId xmlns:a16="http://schemas.microsoft.com/office/drawing/2014/main" id="{69558433-45E7-4287-83D0-70C8BAD25570}"/>
                  </a:ext>
                </a:extLst>
              </p:cNvPr>
              <p:cNvSpPr txBox="1"/>
              <p:nvPr/>
            </p:nvSpPr>
            <p:spPr>
              <a:xfrm>
                <a:off x="6182534" y="1433695"/>
                <a:ext cx="1692131" cy="276999"/>
              </a:xfrm>
              <a:prstGeom prst="rect">
                <a:avLst/>
              </a:prstGeom>
              <a:noFill/>
            </p:spPr>
            <p:txBody>
              <a:bodyPr wrap="square" rtlCol="0">
                <a:spAutoFit/>
              </a:bodyPr>
              <a:lstStyle/>
              <a:p>
                <a:pPr algn="ctr"/>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sp>
            <p:nvSpPr>
              <p:cNvPr id="16" name="TextBox 15">
                <a:extLst>
                  <a:ext uri="{FF2B5EF4-FFF2-40B4-BE49-F238E27FC236}">
                    <a16:creationId xmlns:a16="http://schemas.microsoft.com/office/drawing/2014/main" id="{9B206FF8-3099-52A9-C9F5-9443301D54E6}"/>
                  </a:ext>
                </a:extLst>
              </p:cNvPr>
              <p:cNvSpPr txBox="1"/>
              <p:nvPr/>
            </p:nvSpPr>
            <p:spPr>
              <a:xfrm>
                <a:off x="6182533" y="1749965"/>
                <a:ext cx="1692131" cy="1015663"/>
              </a:xfrm>
              <a:prstGeom prst="rect">
                <a:avLst/>
              </a:prstGeom>
              <a:noFill/>
            </p:spPr>
            <p:txBody>
              <a:bodyPr wrap="square" rtlCol="0">
                <a:spAutoFit/>
              </a:bodyPr>
              <a:lstStyle/>
              <a:p>
                <a:pPr algn="ctr"/>
                <a:r>
                  <a:rPr lang="en-US" altLang="ko-KR" sz="1200" dirty="0">
                    <a:solidFill>
                      <a:schemeClr val="bg1"/>
                    </a:solidFill>
                    <a:cs typeface="Arial" pitchFamily="34" charset="0"/>
                  </a:rPr>
                  <a:t>You can simply impress your audience and add a unique zing and appeal to your Presentations.   </a:t>
                </a:r>
              </a:p>
            </p:txBody>
          </p:sp>
        </p:grpSp>
      </p:grpSp>
      <p:grpSp>
        <p:nvGrpSpPr>
          <p:cNvPr id="17" name="Group 24">
            <a:extLst>
              <a:ext uri="{FF2B5EF4-FFF2-40B4-BE49-F238E27FC236}">
                <a16:creationId xmlns:a16="http://schemas.microsoft.com/office/drawing/2014/main" id="{BC2F2CE0-D351-FBF1-9F4C-0C29EA085FE6}"/>
              </a:ext>
            </a:extLst>
          </p:cNvPr>
          <p:cNvGrpSpPr/>
          <p:nvPr/>
        </p:nvGrpSpPr>
        <p:grpSpPr>
          <a:xfrm>
            <a:off x="8514793" y="2141264"/>
            <a:ext cx="3097734" cy="923330"/>
            <a:chOff x="2551705" y="4283314"/>
            <a:chExt cx="2357003" cy="923330"/>
          </a:xfrm>
        </p:grpSpPr>
        <p:sp>
          <p:nvSpPr>
            <p:cNvPr id="18" name="TextBox 17">
              <a:extLst>
                <a:ext uri="{FF2B5EF4-FFF2-40B4-BE49-F238E27FC236}">
                  <a16:creationId xmlns:a16="http://schemas.microsoft.com/office/drawing/2014/main" id="{358726AB-411B-3B69-5FFD-A50438E0348C}"/>
                </a:ext>
              </a:extLst>
            </p:cNvPr>
            <p:cNvSpPr txBox="1"/>
            <p:nvPr/>
          </p:nvSpPr>
          <p:spPr>
            <a:xfrm>
              <a:off x="2551706" y="4560313"/>
              <a:ext cx="2357002"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a:t>
              </a:r>
              <a:endParaRPr lang="ko-KR" altLang="en-US" sz="1200" dirty="0">
                <a:solidFill>
                  <a:schemeClr val="tx1">
                    <a:lumMod val="75000"/>
                    <a:lumOff val="25000"/>
                  </a:schemeClr>
                </a:solidFill>
                <a:cs typeface="Arial" pitchFamily="34" charset="0"/>
              </a:endParaRPr>
            </a:p>
          </p:txBody>
        </p:sp>
        <p:sp>
          <p:nvSpPr>
            <p:cNvPr id="19" name="TextBox 18">
              <a:extLst>
                <a:ext uri="{FF2B5EF4-FFF2-40B4-BE49-F238E27FC236}">
                  <a16:creationId xmlns:a16="http://schemas.microsoft.com/office/drawing/2014/main" id="{2323EA1D-3B38-104D-FF4D-4FBD96BD5597}"/>
                </a:ext>
              </a:extLst>
            </p:cNvPr>
            <p:cNvSpPr txBox="1"/>
            <p:nvPr/>
          </p:nvSpPr>
          <p:spPr>
            <a:xfrm>
              <a:off x="2551705" y="4283314"/>
              <a:ext cx="2336966"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20" name="Group 27">
            <a:extLst>
              <a:ext uri="{FF2B5EF4-FFF2-40B4-BE49-F238E27FC236}">
                <a16:creationId xmlns:a16="http://schemas.microsoft.com/office/drawing/2014/main" id="{82795E85-3B37-639D-1E8C-2BE0A0F92160}"/>
              </a:ext>
            </a:extLst>
          </p:cNvPr>
          <p:cNvGrpSpPr/>
          <p:nvPr/>
        </p:nvGrpSpPr>
        <p:grpSpPr>
          <a:xfrm>
            <a:off x="8514793" y="3659175"/>
            <a:ext cx="3097734" cy="923330"/>
            <a:chOff x="2551705" y="4283314"/>
            <a:chExt cx="2357003" cy="923330"/>
          </a:xfrm>
        </p:grpSpPr>
        <p:sp>
          <p:nvSpPr>
            <p:cNvPr id="21" name="TextBox 20">
              <a:extLst>
                <a:ext uri="{FF2B5EF4-FFF2-40B4-BE49-F238E27FC236}">
                  <a16:creationId xmlns:a16="http://schemas.microsoft.com/office/drawing/2014/main" id="{A44DA03D-146C-EADB-250B-75B07577CA2D}"/>
                </a:ext>
              </a:extLst>
            </p:cNvPr>
            <p:cNvSpPr txBox="1"/>
            <p:nvPr/>
          </p:nvSpPr>
          <p:spPr>
            <a:xfrm>
              <a:off x="2551706" y="4560313"/>
              <a:ext cx="2357002"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a:t>
              </a:r>
              <a:endParaRPr lang="ko-KR" altLang="en-US" sz="1200" dirty="0">
                <a:solidFill>
                  <a:schemeClr val="tx1">
                    <a:lumMod val="75000"/>
                    <a:lumOff val="25000"/>
                  </a:schemeClr>
                </a:solidFill>
                <a:cs typeface="Arial" pitchFamily="34" charset="0"/>
              </a:endParaRPr>
            </a:p>
          </p:txBody>
        </p:sp>
        <p:sp>
          <p:nvSpPr>
            <p:cNvPr id="22" name="TextBox 21">
              <a:extLst>
                <a:ext uri="{FF2B5EF4-FFF2-40B4-BE49-F238E27FC236}">
                  <a16:creationId xmlns:a16="http://schemas.microsoft.com/office/drawing/2014/main" id="{232D7212-6E73-1729-A0BC-8391BA507FE3}"/>
                </a:ext>
              </a:extLst>
            </p:cNvPr>
            <p:cNvSpPr txBox="1"/>
            <p:nvPr/>
          </p:nvSpPr>
          <p:spPr>
            <a:xfrm>
              <a:off x="2551705" y="4283314"/>
              <a:ext cx="2336966"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23" name="Group 30">
            <a:extLst>
              <a:ext uri="{FF2B5EF4-FFF2-40B4-BE49-F238E27FC236}">
                <a16:creationId xmlns:a16="http://schemas.microsoft.com/office/drawing/2014/main" id="{6BF44E4C-EBD7-8D69-A561-105ED1B17E52}"/>
              </a:ext>
            </a:extLst>
          </p:cNvPr>
          <p:cNvGrpSpPr/>
          <p:nvPr/>
        </p:nvGrpSpPr>
        <p:grpSpPr>
          <a:xfrm>
            <a:off x="8514793" y="5177086"/>
            <a:ext cx="3097734" cy="923330"/>
            <a:chOff x="2551705" y="4283314"/>
            <a:chExt cx="2357003" cy="923330"/>
          </a:xfrm>
        </p:grpSpPr>
        <p:sp>
          <p:nvSpPr>
            <p:cNvPr id="24" name="TextBox 23">
              <a:extLst>
                <a:ext uri="{FF2B5EF4-FFF2-40B4-BE49-F238E27FC236}">
                  <a16:creationId xmlns:a16="http://schemas.microsoft.com/office/drawing/2014/main" id="{314DBCFB-C7A2-6AB1-5B90-77D99746325A}"/>
                </a:ext>
              </a:extLst>
            </p:cNvPr>
            <p:cNvSpPr txBox="1"/>
            <p:nvPr/>
          </p:nvSpPr>
          <p:spPr>
            <a:xfrm>
              <a:off x="2551706" y="4560313"/>
              <a:ext cx="2357002"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a:t>
              </a:r>
              <a:endParaRPr lang="ko-KR" altLang="en-US" sz="1200" dirty="0">
                <a:solidFill>
                  <a:schemeClr val="tx1">
                    <a:lumMod val="75000"/>
                    <a:lumOff val="25000"/>
                  </a:schemeClr>
                </a:solidFill>
                <a:cs typeface="Arial" pitchFamily="34" charset="0"/>
              </a:endParaRPr>
            </a:p>
          </p:txBody>
        </p:sp>
        <p:sp>
          <p:nvSpPr>
            <p:cNvPr id="25" name="TextBox 24">
              <a:extLst>
                <a:ext uri="{FF2B5EF4-FFF2-40B4-BE49-F238E27FC236}">
                  <a16:creationId xmlns:a16="http://schemas.microsoft.com/office/drawing/2014/main" id="{239154DE-B4B6-5B15-FCF2-691478895518}"/>
                </a:ext>
              </a:extLst>
            </p:cNvPr>
            <p:cNvSpPr txBox="1"/>
            <p:nvPr/>
          </p:nvSpPr>
          <p:spPr>
            <a:xfrm>
              <a:off x="2551705" y="4283314"/>
              <a:ext cx="2336966"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
        <p:nvSpPr>
          <p:cNvPr id="26" name="Chevron 2">
            <a:extLst>
              <a:ext uri="{FF2B5EF4-FFF2-40B4-BE49-F238E27FC236}">
                <a16:creationId xmlns:a16="http://schemas.microsoft.com/office/drawing/2014/main" id="{0431CDEB-5A4D-CA15-810C-8164B3B84A14}"/>
              </a:ext>
            </a:extLst>
          </p:cNvPr>
          <p:cNvSpPr/>
          <p:nvPr/>
        </p:nvSpPr>
        <p:spPr>
          <a:xfrm rot="5400000">
            <a:off x="8052018" y="2240398"/>
            <a:ext cx="383815" cy="378971"/>
          </a:xfrm>
          <a:custGeom>
            <a:avLst/>
            <a:gdLst/>
            <a:ahLst/>
            <a:cxnLst/>
            <a:rect l="l" t="t" r="r" b="b"/>
            <a:pathLst>
              <a:path w="3830741" h="3782395">
                <a:moveTo>
                  <a:pt x="272737" y="3782395"/>
                </a:moveTo>
                <a:lnTo>
                  <a:pt x="272737" y="1129329"/>
                </a:lnTo>
                <a:cubicBezTo>
                  <a:pt x="368718" y="1192933"/>
                  <a:pt x="457831" y="1251924"/>
                  <a:pt x="541946" y="1307175"/>
                </a:cubicBezTo>
                <a:lnTo>
                  <a:pt x="541946" y="3513186"/>
                </a:lnTo>
                <a:lnTo>
                  <a:pt x="3561532" y="3513186"/>
                </a:lnTo>
                <a:lnTo>
                  <a:pt x="3561532" y="1985872"/>
                </a:lnTo>
                <a:lnTo>
                  <a:pt x="3590324" y="1967561"/>
                </a:lnTo>
                <a:cubicBezTo>
                  <a:pt x="3580733" y="1962993"/>
                  <a:pt x="3571122" y="1958413"/>
                  <a:pt x="3561532" y="1953733"/>
                </a:cubicBezTo>
                <a:lnTo>
                  <a:pt x="3561532" y="522839"/>
                </a:lnTo>
                <a:lnTo>
                  <a:pt x="881682" y="522839"/>
                </a:lnTo>
                <a:cubicBezTo>
                  <a:pt x="739027" y="434224"/>
                  <a:pt x="600115" y="344664"/>
                  <a:pt x="466828" y="253630"/>
                </a:cubicBezTo>
                <a:lnTo>
                  <a:pt x="3830741" y="253630"/>
                </a:lnTo>
                <a:lnTo>
                  <a:pt x="3830741" y="3782395"/>
                </a:lnTo>
                <a:close/>
                <a:moveTo>
                  <a:pt x="0" y="0"/>
                </a:moveTo>
                <a:cubicBezTo>
                  <a:pt x="678168" y="716943"/>
                  <a:pt x="2221880" y="1454406"/>
                  <a:pt x="3416058" y="1983649"/>
                </a:cubicBezTo>
                <a:cubicBezTo>
                  <a:pt x="2906515" y="2315100"/>
                  <a:pt x="1976707" y="2643252"/>
                  <a:pt x="1914290" y="3355250"/>
                </a:cubicBezTo>
                <a:lnTo>
                  <a:pt x="1318205" y="3154450"/>
                </a:lnTo>
                <a:cubicBezTo>
                  <a:pt x="1531531" y="2503259"/>
                  <a:pt x="1765419" y="2324696"/>
                  <a:pt x="2221606" y="1999551"/>
                </a:cubicBezTo>
                <a:cubicBezTo>
                  <a:pt x="1369032" y="1616387"/>
                  <a:pt x="1025337" y="1447905"/>
                  <a:pt x="21688" y="786442"/>
                </a:cubicBezTo>
                <a:cubicBezTo>
                  <a:pt x="14534" y="524743"/>
                  <a:pt x="14718" y="351758"/>
                  <a:pt x="0" y="0"/>
                </a:cubicBezTo>
                <a:close/>
              </a:path>
            </a:pathLst>
          </a:custGeom>
          <a:solidFill>
            <a:srgbClr val="EA1C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27" name="Chevron 2">
            <a:extLst>
              <a:ext uri="{FF2B5EF4-FFF2-40B4-BE49-F238E27FC236}">
                <a16:creationId xmlns:a16="http://schemas.microsoft.com/office/drawing/2014/main" id="{B4B7F10A-19A8-0C89-9F93-46047136DE23}"/>
              </a:ext>
            </a:extLst>
          </p:cNvPr>
          <p:cNvSpPr/>
          <p:nvPr/>
        </p:nvSpPr>
        <p:spPr>
          <a:xfrm rot="5400000">
            <a:off x="8052018" y="3758309"/>
            <a:ext cx="383815" cy="378971"/>
          </a:xfrm>
          <a:custGeom>
            <a:avLst/>
            <a:gdLst/>
            <a:ahLst/>
            <a:cxnLst/>
            <a:rect l="l" t="t" r="r" b="b"/>
            <a:pathLst>
              <a:path w="3830741" h="3782395">
                <a:moveTo>
                  <a:pt x="272737" y="3782395"/>
                </a:moveTo>
                <a:lnTo>
                  <a:pt x="272737" y="1129329"/>
                </a:lnTo>
                <a:cubicBezTo>
                  <a:pt x="368718" y="1192933"/>
                  <a:pt x="457831" y="1251924"/>
                  <a:pt x="541946" y="1307175"/>
                </a:cubicBezTo>
                <a:lnTo>
                  <a:pt x="541946" y="3513186"/>
                </a:lnTo>
                <a:lnTo>
                  <a:pt x="3561532" y="3513186"/>
                </a:lnTo>
                <a:lnTo>
                  <a:pt x="3561532" y="1985872"/>
                </a:lnTo>
                <a:lnTo>
                  <a:pt x="3590324" y="1967561"/>
                </a:lnTo>
                <a:cubicBezTo>
                  <a:pt x="3580733" y="1962993"/>
                  <a:pt x="3571122" y="1958413"/>
                  <a:pt x="3561532" y="1953733"/>
                </a:cubicBezTo>
                <a:lnTo>
                  <a:pt x="3561532" y="522839"/>
                </a:lnTo>
                <a:lnTo>
                  <a:pt x="881682" y="522839"/>
                </a:lnTo>
                <a:cubicBezTo>
                  <a:pt x="739027" y="434224"/>
                  <a:pt x="600115" y="344664"/>
                  <a:pt x="466828" y="253630"/>
                </a:cubicBezTo>
                <a:lnTo>
                  <a:pt x="3830741" y="253630"/>
                </a:lnTo>
                <a:lnTo>
                  <a:pt x="3830741" y="3782395"/>
                </a:lnTo>
                <a:close/>
                <a:moveTo>
                  <a:pt x="0" y="0"/>
                </a:moveTo>
                <a:cubicBezTo>
                  <a:pt x="678168" y="716943"/>
                  <a:pt x="2221880" y="1454406"/>
                  <a:pt x="3416058" y="1983649"/>
                </a:cubicBezTo>
                <a:cubicBezTo>
                  <a:pt x="2906515" y="2315100"/>
                  <a:pt x="1976707" y="2643252"/>
                  <a:pt x="1914290" y="3355250"/>
                </a:cubicBezTo>
                <a:lnTo>
                  <a:pt x="1318205" y="3154450"/>
                </a:lnTo>
                <a:cubicBezTo>
                  <a:pt x="1531531" y="2503259"/>
                  <a:pt x="1765419" y="2324696"/>
                  <a:pt x="2221606" y="1999551"/>
                </a:cubicBezTo>
                <a:cubicBezTo>
                  <a:pt x="1369032" y="1616387"/>
                  <a:pt x="1025337" y="1447905"/>
                  <a:pt x="21688" y="786442"/>
                </a:cubicBezTo>
                <a:cubicBezTo>
                  <a:pt x="14534" y="524743"/>
                  <a:pt x="14718" y="351758"/>
                  <a:pt x="0" y="0"/>
                </a:cubicBezTo>
                <a:close/>
              </a:path>
            </a:pathLst>
          </a:custGeom>
          <a:solidFill>
            <a:srgbClr val="2A7F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28" name="Chevron 2">
            <a:extLst>
              <a:ext uri="{FF2B5EF4-FFF2-40B4-BE49-F238E27FC236}">
                <a16:creationId xmlns:a16="http://schemas.microsoft.com/office/drawing/2014/main" id="{DA7ACEC0-EFF1-FDF3-8776-35B14616F721}"/>
              </a:ext>
            </a:extLst>
          </p:cNvPr>
          <p:cNvSpPr/>
          <p:nvPr/>
        </p:nvSpPr>
        <p:spPr>
          <a:xfrm rot="5400000">
            <a:off x="8052018" y="5276220"/>
            <a:ext cx="383815" cy="378971"/>
          </a:xfrm>
          <a:custGeom>
            <a:avLst/>
            <a:gdLst/>
            <a:ahLst/>
            <a:cxnLst/>
            <a:rect l="l" t="t" r="r" b="b"/>
            <a:pathLst>
              <a:path w="3830741" h="3782395">
                <a:moveTo>
                  <a:pt x="272737" y="3782395"/>
                </a:moveTo>
                <a:lnTo>
                  <a:pt x="272737" y="1129329"/>
                </a:lnTo>
                <a:cubicBezTo>
                  <a:pt x="368718" y="1192933"/>
                  <a:pt x="457831" y="1251924"/>
                  <a:pt x="541946" y="1307175"/>
                </a:cubicBezTo>
                <a:lnTo>
                  <a:pt x="541946" y="3513186"/>
                </a:lnTo>
                <a:lnTo>
                  <a:pt x="3561532" y="3513186"/>
                </a:lnTo>
                <a:lnTo>
                  <a:pt x="3561532" y="1985872"/>
                </a:lnTo>
                <a:lnTo>
                  <a:pt x="3590324" y="1967561"/>
                </a:lnTo>
                <a:cubicBezTo>
                  <a:pt x="3580733" y="1962993"/>
                  <a:pt x="3571122" y="1958413"/>
                  <a:pt x="3561532" y="1953733"/>
                </a:cubicBezTo>
                <a:lnTo>
                  <a:pt x="3561532" y="522839"/>
                </a:lnTo>
                <a:lnTo>
                  <a:pt x="881682" y="522839"/>
                </a:lnTo>
                <a:cubicBezTo>
                  <a:pt x="739027" y="434224"/>
                  <a:pt x="600115" y="344664"/>
                  <a:pt x="466828" y="253630"/>
                </a:cubicBezTo>
                <a:lnTo>
                  <a:pt x="3830741" y="253630"/>
                </a:lnTo>
                <a:lnTo>
                  <a:pt x="3830741" y="3782395"/>
                </a:lnTo>
                <a:close/>
                <a:moveTo>
                  <a:pt x="0" y="0"/>
                </a:moveTo>
                <a:cubicBezTo>
                  <a:pt x="678168" y="716943"/>
                  <a:pt x="2221880" y="1454406"/>
                  <a:pt x="3416058" y="1983649"/>
                </a:cubicBezTo>
                <a:cubicBezTo>
                  <a:pt x="2906515" y="2315100"/>
                  <a:pt x="1976707" y="2643252"/>
                  <a:pt x="1914290" y="3355250"/>
                </a:cubicBezTo>
                <a:lnTo>
                  <a:pt x="1318205" y="3154450"/>
                </a:lnTo>
                <a:cubicBezTo>
                  <a:pt x="1531531" y="2503259"/>
                  <a:pt x="1765419" y="2324696"/>
                  <a:pt x="2221606" y="1999551"/>
                </a:cubicBezTo>
                <a:cubicBezTo>
                  <a:pt x="1369032" y="1616387"/>
                  <a:pt x="1025337" y="1447905"/>
                  <a:pt x="21688" y="786442"/>
                </a:cubicBezTo>
                <a:cubicBezTo>
                  <a:pt x="14534" y="524743"/>
                  <a:pt x="14718" y="351758"/>
                  <a:pt x="0" y="0"/>
                </a:cubicBezTo>
                <a:close/>
              </a:path>
            </a:pathLst>
          </a:custGeom>
          <a:solidFill>
            <a:srgbClr val="EA1C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29" name="TextBox 12">
            <a:extLst>
              <a:ext uri="{FF2B5EF4-FFF2-40B4-BE49-F238E27FC236}">
                <a16:creationId xmlns:a16="http://schemas.microsoft.com/office/drawing/2014/main" id="{239E0720-7E49-FCA4-8D53-9F030DCB08B7}"/>
              </a:ext>
            </a:extLst>
          </p:cNvPr>
          <p:cNvSpPr txBox="1"/>
          <p:nvPr/>
        </p:nvSpPr>
        <p:spPr>
          <a:xfrm>
            <a:off x="7950137" y="166394"/>
            <a:ext cx="3441763" cy="1754326"/>
          </a:xfrm>
          <a:prstGeom prst="rect">
            <a:avLst/>
          </a:prstGeom>
          <a:noFill/>
        </p:spPr>
        <p:txBody>
          <a:bodyPr wrap="square" rtlCol="0" anchor="ctr">
            <a:spAutoFit/>
          </a:bodyPr>
          <a:lstStyle/>
          <a:p>
            <a:r>
              <a:rPr lang="en-US" altLang="ko-KR" sz="6000" b="1" dirty="0">
                <a:solidFill>
                  <a:srgbClr val="33942B"/>
                </a:solidFill>
                <a:effectLst>
                  <a:glow rad="1219200">
                    <a:schemeClr val="bg1">
                      <a:alpha val="0"/>
                    </a:schemeClr>
                  </a:glow>
                  <a:outerShdw blurRad="50800" dist="50800" dir="5400000" algn="ctr" rotWithShape="0">
                    <a:schemeClr val="tx1"/>
                  </a:outerShdw>
                </a:effectLst>
                <a:latin typeface="Arial" panose="020B0604020202020204" pitchFamily="34" charset="0"/>
                <a:cs typeface="Arial" panose="020B0604020202020204" pitchFamily="34" charset="0"/>
              </a:rPr>
              <a:t>R</a:t>
            </a:r>
            <a:r>
              <a:rPr lang="en-US" altLang="ko-KR" sz="6000" b="1" dirty="0">
                <a:solidFill>
                  <a:schemeClr val="bg1"/>
                </a:solidFill>
                <a:effectLst>
                  <a:glow rad="1219200">
                    <a:schemeClr val="bg1">
                      <a:alpha val="0"/>
                    </a:schemeClr>
                  </a:glow>
                  <a:outerShdw blurRad="50800" dist="50800" dir="5400000" algn="ctr" rotWithShape="0">
                    <a:schemeClr val="tx1"/>
                  </a:outerShdw>
                </a:effectLst>
                <a:latin typeface="Arial" panose="020B0604020202020204" pitchFamily="34" charset="0"/>
                <a:cs typeface="Arial" panose="020B0604020202020204" pitchFamily="34" charset="0"/>
              </a:rPr>
              <a:t>OM</a:t>
            </a:r>
            <a:r>
              <a:rPr lang="en-US" altLang="ko-KR" sz="6000" b="1" dirty="0">
                <a:solidFill>
                  <a:srgbClr val="EA1C24"/>
                </a:solidFill>
                <a:effectLst>
                  <a:glow rad="1219200">
                    <a:schemeClr val="bg1">
                      <a:alpha val="0"/>
                    </a:schemeClr>
                  </a:glow>
                  <a:outerShdw blurRad="50800" dist="50800" dir="5400000" algn="ctr" rotWithShape="0">
                    <a:schemeClr val="tx1"/>
                  </a:outerShdw>
                </a:effectLst>
                <a:latin typeface="Arial" panose="020B0604020202020204" pitchFamily="34" charset="0"/>
                <a:cs typeface="Arial" panose="020B0604020202020204" pitchFamily="34" charset="0"/>
              </a:rPr>
              <a:t>E</a:t>
            </a:r>
          </a:p>
          <a:p>
            <a:r>
              <a:rPr lang="en-US" altLang="ko-KR" sz="4800" b="1" dirty="0">
                <a:solidFill>
                  <a:schemeClr val="bg1"/>
                </a:solidFill>
                <a:effectLst>
                  <a:glow rad="1219200">
                    <a:schemeClr val="bg1">
                      <a:alpha val="0"/>
                    </a:schemeClr>
                  </a:glow>
                  <a:outerShdw blurRad="50800" dist="50800" dir="5400000" algn="ctr" rotWithShape="0">
                    <a:schemeClr val="tx1"/>
                  </a:outerShdw>
                  <a:reflection blurRad="6350" stA="55000" endA="300" endPos="45500" dir="5400000" sy="-100000" algn="bl" rotWithShape="0"/>
                </a:effectLst>
                <a:latin typeface="Arial" panose="020B0604020202020204" pitchFamily="34" charset="0"/>
                <a:cs typeface="Arial" panose="020B0604020202020204" pitchFamily="34" charset="0"/>
              </a:rPr>
              <a:t>COLISEUM</a:t>
            </a:r>
            <a:endParaRPr lang="ko-KR" altLang="en-US" sz="4800" b="1" dirty="0">
              <a:solidFill>
                <a:schemeClr val="bg1"/>
              </a:solidFill>
              <a:effectLst>
                <a:glow rad="1219200">
                  <a:schemeClr val="bg1">
                    <a:alpha val="0"/>
                  </a:schemeClr>
                </a:glow>
                <a:outerShdw blurRad="50800" dist="50800" dir="5400000" algn="ctr" rotWithShape="0">
                  <a:schemeClr val="tx1"/>
                </a:outerShdw>
                <a:reflection blurRad="6350" stA="55000" endA="300" endPos="45500" dir="5400000" sy="-100000" algn="bl" rotWithShape="0"/>
              </a:effectLst>
              <a:latin typeface="Arial" panose="020B0604020202020204" pitchFamily="34" charset="0"/>
              <a:cs typeface="Arial" panose="020B0604020202020204" pitchFamily="34" charset="0"/>
            </a:endParaRPr>
          </a:p>
        </p:txBody>
      </p:sp>
      <p:sp>
        <p:nvSpPr>
          <p:cNvPr id="35" name="Elipse 34">
            <a:extLst>
              <a:ext uri="{FF2B5EF4-FFF2-40B4-BE49-F238E27FC236}">
                <a16:creationId xmlns:a16="http://schemas.microsoft.com/office/drawing/2014/main" id="{690954F2-4685-34F0-85C7-2E95A57A1C89}"/>
              </a:ext>
            </a:extLst>
          </p:cNvPr>
          <p:cNvSpPr/>
          <p:nvPr/>
        </p:nvSpPr>
        <p:spPr>
          <a:xfrm>
            <a:off x="10870200" y="278164"/>
            <a:ext cx="940680" cy="940680"/>
          </a:xfrm>
          <a:prstGeom prst="ellipse">
            <a:avLst/>
          </a:prstGeom>
          <a:blipFill>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1489839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2C03F797-F6F2-1ABE-F070-A4E3073C442F}"/>
              </a:ext>
            </a:extLst>
          </p:cNvPr>
          <p:cNvPicPr>
            <a:picLocks noChangeAspect="1"/>
          </p:cNvPicPr>
          <p:nvPr/>
        </p:nvPicPr>
        <p:blipFill rotWithShape="1">
          <a:blip r:embed="rId3">
            <a:extLst>
              <a:ext uri="{BEBA8EAE-BF5A-486C-A8C5-ECC9F3942E4B}">
                <a14:imgProps xmlns:a14="http://schemas.microsoft.com/office/drawing/2010/main">
                  <a14:imgLayer r:embed="rId4">
                    <a14:imgEffect>
                      <a14:colorTemperature colorTemp="5900"/>
                    </a14:imgEffect>
                    <a14:imgEffect>
                      <a14:brightnessContrast contrast="40000"/>
                    </a14:imgEffect>
                  </a14:imgLayer>
                </a14:imgProps>
              </a:ext>
              <a:ext uri="{28A0092B-C50C-407E-A947-70E740481C1C}">
                <a14:useLocalDpi xmlns:a14="http://schemas.microsoft.com/office/drawing/2010/main" val="0"/>
              </a:ext>
            </a:extLst>
          </a:blip>
          <a:srcRect l="13396" t="23995" b="19921"/>
          <a:stretch/>
        </p:blipFill>
        <p:spPr>
          <a:xfrm flipH="1">
            <a:off x="5138483" y="-1"/>
            <a:ext cx="7053516" cy="6877049"/>
          </a:xfrm>
          <a:prstGeom prst="rect">
            <a:avLst/>
          </a:prstGeom>
        </p:spPr>
      </p:pic>
      <p:grpSp>
        <p:nvGrpSpPr>
          <p:cNvPr id="5" name="Grupo 4">
            <a:extLst>
              <a:ext uri="{FF2B5EF4-FFF2-40B4-BE49-F238E27FC236}">
                <a16:creationId xmlns:a16="http://schemas.microsoft.com/office/drawing/2014/main" id="{D31E0F9A-A107-4BD2-33B2-8CC33D631EC9}"/>
              </a:ext>
            </a:extLst>
          </p:cNvPr>
          <p:cNvGrpSpPr/>
          <p:nvPr/>
        </p:nvGrpSpPr>
        <p:grpSpPr>
          <a:xfrm>
            <a:off x="0" y="0"/>
            <a:ext cx="8040522" cy="6877050"/>
            <a:chOff x="0" y="-12200"/>
            <a:chExt cx="6041075" cy="5166925"/>
          </a:xfrm>
        </p:grpSpPr>
        <p:sp>
          <p:nvSpPr>
            <p:cNvPr id="2" name="Google Shape;10;p2">
              <a:extLst>
                <a:ext uri="{FF2B5EF4-FFF2-40B4-BE49-F238E27FC236}">
                  <a16:creationId xmlns:a16="http://schemas.microsoft.com/office/drawing/2014/main" id="{65A5C3EA-A945-D799-10E1-7528E5042C2F}"/>
                </a:ext>
              </a:extLst>
            </p:cNvPr>
            <p:cNvSpPr/>
            <p:nvPr/>
          </p:nvSpPr>
          <p:spPr>
            <a:xfrm>
              <a:off x="0" y="-12200"/>
              <a:ext cx="6041075" cy="5166925"/>
            </a:xfrm>
            <a:custGeom>
              <a:avLst/>
              <a:gdLst/>
              <a:ahLst/>
              <a:cxnLst/>
              <a:rect l="l" t="t" r="r" b="b"/>
              <a:pathLst>
                <a:path w="241643" h="206677" extrusionOk="0">
                  <a:moveTo>
                    <a:pt x="126321" y="206677"/>
                  </a:moveTo>
                  <a:lnTo>
                    <a:pt x="241643" y="0"/>
                  </a:lnTo>
                  <a:lnTo>
                    <a:pt x="0" y="0"/>
                  </a:lnTo>
                  <a:lnTo>
                    <a:pt x="0" y="206677"/>
                  </a:lnTo>
                  <a:close/>
                </a:path>
              </a:pathLst>
            </a:custGeom>
            <a:gradFill>
              <a:gsLst>
                <a:gs pos="0">
                  <a:schemeClr val="bg1">
                    <a:lumMod val="85000"/>
                  </a:schemeClr>
                </a:gs>
                <a:gs pos="15000">
                  <a:schemeClr val="bg1">
                    <a:lumMod val="95000"/>
                  </a:schemeClr>
                </a:gs>
                <a:gs pos="100000">
                  <a:schemeClr val="bg1"/>
                </a:gs>
              </a:gsLst>
              <a:lin ang="16200000" scaled="1"/>
            </a:gradFill>
            <a:ln>
              <a:noFill/>
            </a:ln>
          </p:spPr>
        </p:sp>
        <p:sp>
          <p:nvSpPr>
            <p:cNvPr id="3" name="Google Shape;11;p2">
              <a:extLst>
                <a:ext uri="{FF2B5EF4-FFF2-40B4-BE49-F238E27FC236}">
                  <a16:creationId xmlns:a16="http://schemas.microsoft.com/office/drawing/2014/main" id="{5B4824A4-AD16-A386-B75C-418547223C8F}"/>
                </a:ext>
              </a:extLst>
            </p:cNvPr>
            <p:cNvSpPr/>
            <p:nvPr/>
          </p:nvSpPr>
          <p:spPr>
            <a:xfrm>
              <a:off x="2518391" y="1589650"/>
              <a:ext cx="3331800" cy="3553800"/>
            </a:xfrm>
            <a:prstGeom prst="parallelogram">
              <a:avLst>
                <a:gd name="adj" fmla="val 59001"/>
              </a:avLst>
            </a:prstGeom>
            <a:gradFill>
              <a:gsLst>
                <a:gs pos="0">
                  <a:srgbClr val="2A7F28"/>
                </a:gs>
                <a:gs pos="100000">
                  <a:srgbClr val="33942B"/>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12;p2">
              <a:extLst>
                <a:ext uri="{FF2B5EF4-FFF2-40B4-BE49-F238E27FC236}">
                  <a16:creationId xmlns:a16="http://schemas.microsoft.com/office/drawing/2014/main" id="{F6A7AF05-7B82-7E04-BA04-806986610C64}"/>
                </a:ext>
              </a:extLst>
            </p:cNvPr>
            <p:cNvSpPr/>
            <p:nvPr/>
          </p:nvSpPr>
          <p:spPr>
            <a:xfrm>
              <a:off x="2701476" y="0"/>
              <a:ext cx="3331800" cy="3553800"/>
            </a:xfrm>
            <a:prstGeom prst="parallelogram">
              <a:avLst>
                <a:gd name="adj" fmla="val 59001"/>
              </a:avLst>
            </a:prstGeom>
            <a:gradFill>
              <a:gsLst>
                <a:gs pos="0">
                  <a:srgbClr val="EA1C24"/>
                </a:gs>
                <a:gs pos="100000">
                  <a:srgbClr val="F92231">
                    <a:alpha val="3400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 name="TextBox 10">
            <a:extLst>
              <a:ext uri="{FF2B5EF4-FFF2-40B4-BE49-F238E27FC236}">
                <a16:creationId xmlns:a16="http://schemas.microsoft.com/office/drawing/2014/main" id="{C16EC1F7-43EC-CC7F-7C8F-9331F08DF217}"/>
              </a:ext>
            </a:extLst>
          </p:cNvPr>
          <p:cNvSpPr txBox="1"/>
          <p:nvPr/>
        </p:nvSpPr>
        <p:spPr>
          <a:xfrm>
            <a:off x="206102" y="3150356"/>
            <a:ext cx="4449410" cy="307777"/>
          </a:xfrm>
          <a:prstGeom prst="rect">
            <a:avLst/>
          </a:prstGeom>
          <a:noFill/>
        </p:spPr>
        <p:txBody>
          <a:bodyPr wrap="square" rtlCol="0">
            <a:spAutoFit/>
          </a:bodyPr>
          <a:lstStyle>
            <a:defPPr/>
          </a:lstStyle>
          <a:p>
            <a:pPr algn="ctr"/>
            <a:r>
              <a:rPr lang="en-US" sz="1400" b="1" spc="1500" dirty="0">
                <a:solidFill>
                  <a:schemeClr val="tx1">
                    <a:lumMod val="75000"/>
                    <a:lumOff val="25000"/>
                  </a:schemeClr>
                </a:solidFill>
                <a:latin typeface="Arial" panose="020B0604020202020204" pitchFamily="34" charset="0"/>
                <a:cs typeface="Arial" panose="020B0604020202020204" pitchFamily="34" charset="0"/>
              </a:rPr>
              <a:t>FREE TEMPLATE</a:t>
            </a:r>
          </a:p>
        </p:txBody>
      </p:sp>
      <p:cxnSp>
        <p:nvCxnSpPr>
          <p:cNvPr id="18" name="Conector recto 17">
            <a:extLst>
              <a:ext uri="{FF2B5EF4-FFF2-40B4-BE49-F238E27FC236}">
                <a16:creationId xmlns:a16="http://schemas.microsoft.com/office/drawing/2014/main" id="{7C62D30C-BEB6-5951-4AC1-4847593698E3}"/>
              </a:ext>
            </a:extLst>
          </p:cNvPr>
          <p:cNvCxnSpPr>
            <a:cxnSpLocks/>
          </p:cNvCxnSpPr>
          <p:nvPr/>
        </p:nvCxnSpPr>
        <p:spPr>
          <a:xfrm>
            <a:off x="2776145" y="3508897"/>
            <a:ext cx="1578863" cy="6662"/>
          </a:xfrm>
          <a:prstGeom prst="line">
            <a:avLst/>
          </a:prstGeom>
          <a:ln w="28575">
            <a:solidFill>
              <a:srgbClr val="363A3D"/>
            </a:solidFill>
          </a:ln>
        </p:spPr>
        <p:style>
          <a:lnRef idx="1">
            <a:schemeClr val="accent1"/>
          </a:lnRef>
          <a:fillRef idx="0">
            <a:schemeClr val="accent1"/>
          </a:fillRef>
          <a:effectRef idx="0">
            <a:schemeClr val="accent1"/>
          </a:effectRef>
          <a:fontRef idx="minor">
            <a:schemeClr val="tx1"/>
          </a:fontRef>
        </p:style>
      </p:cxnSp>
      <p:cxnSp>
        <p:nvCxnSpPr>
          <p:cNvPr id="19" name="Conector recto 18">
            <a:extLst>
              <a:ext uri="{FF2B5EF4-FFF2-40B4-BE49-F238E27FC236}">
                <a16:creationId xmlns:a16="http://schemas.microsoft.com/office/drawing/2014/main" id="{95EA6D93-5CD2-EDB1-03F9-48F1C287737D}"/>
              </a:ext>
            </a:extLst>
          </p:cNvPr>
          <p:cNvCxnSpPr>
            <a:cxnSpLocks/>
          </p:cNvCxnSpPr>
          <p:nvPr/>
        </p:nvCxnSpPr>
        <p:spPr>
          <a:xfrm>
            <a:off x="473583" y="3515559"/>
            <a:ext cx="1550042" cy="0"/>
          </a:xfrm>
          <a:prstGeom prst="line">
            <a:avLst/>
          </a:prstGeom>
          <a:ln w="28575">
            <a:solidFill>
              <a:srgbClr val="363A3D"/>
            </a:solidFill>
          </a:ln>
        </p:spPr>
        <p:style>
          <a:lnRef idx="1">
            <a:schemeClr val="accent1"/>
          </a:lnRef>
          <a:fillRef idx="0">
            <a:schemeClr val="accent1"/>
          </a:fillRef>
          <a:effectRef idx="0">
            <a:schemeClr val="accent1"/>
          </a:effectRef>
          <a:fontRef idx="minor">
            <a:schemeClr val="tx1"/>
          </a:fontRef>
        </p:style>
      </p:cxnSp>
      <p:sp>
        <p:nvSpPr>
          <p:cNvPr id="23" name="TextBox 59">
            <a:extLst>
              <a:ext uri="{FF2B5EF4-FFF2-40B4-BE49-F238E27FC236}">
                <a16:creationId xmlns:a16="http://schemas.microsoft.com/office/drawing/2014/main" id="{8E20E1FB-8BD5-AB6B-5544-97BC8D04AE7A}"/>
              </a:ext>
            </a:extLst>
          </p:cNvPr>
          <p:cNvSpPr txBox="1"/>
          <p:nvPr/>
        </p:nvSpPr>
        <p:spPr>
          <a:xfrm>
            <a:off x="456651" y="3651221"/>
            <a:ext cx="3948312" cy="276999"/>
          </a:xfrm>
          <a:prstGeom prst="rect">
            <a:avLst/>
          </a:prstGeom>
          <a:noFill/>
        </p:spPr>
        <p:txBody>
          <a:bodyPr wrap="square" rtlCol="0" anchor="ctr">
            <a:spAutoFit/>
          </a:bodyPr>
          <a:lstStyle>
            <a:defPPr/>
          </a:lstStyle>
          <a:p>
            <a:pPr algn="ctr"/>
            <a:r>
              <a:rPr lang="en-US" altLang="ko-KR" sz="1200" spc="600" dirty="0" smtClean="0">
                <a:solidFill>
                  <a:schemeClr val="tx1">
                    <a:lumMod val="75000"/>
                    <a:lumOff val="25000"/>
                  </a:schemeClr>
                </a:solidFill>
                <a:latin typeface="Arial" panose="020B0604020202020204" pitchFamily="34" charset="0"/>
                <a:cs typeface="Arial" panose="020B0604020202020204" pitchFamily="34" charset="0"/>
              </a:rPr>
              <a:t>plantillaspowerpoint.org</a:t>
            </a:r>
            <a:endParaRPr lang="ko-KR" altLang="en-US" sz="1200" spc="600" dirty="0">
              <a:solidFill>
                <a:schemeClr val="tx1">
                  <a:lumMod val="75000"/>
                  <a:lumOff val="25000"/>
                </a:schemeClr>
              </a:solidFill>
              <a:latin typeface="Arial" panose="020B0604020202020204" pitchFamily="34" charset="0"/>
              <a:cs typeface="Arial" panose="020B0604020202020204" pitchFamily="34" charset="0"/>
            </a:endParaRPr>
          </a:p>
        </p:txBody>
      </p:sp>
      <p:grpSp>
        <p:nvGrpSpPr>
          <p:cNvPr id="24" name="Grupo 23">
            <a:extLst>
              <a:ext uri="{FF2B5EF4-FFF2-40B4-BE49-F238E27FC236}">
                <a16:creationId xmlns:a16="http://schemas.microsoft.com/office/drawing/2014/main" id="{1594BD92-F094-5DF1-7975-20CB846C3555}"/>
              </a:ext>
            </a:extLst>
          </p:cNvPr>
          <p:cNvGrpSpPr/>
          <p:nvPr/>
        </p:nvGrpSpPr>
        <p:grpSpPr>
          <a:xfrm>
            <a:off x="1163713" y="4826204"/>
            <a:ext cx="2468122" cy="355392"/>
            <a:chOff x="359484" y="5996664"/>
            <a:chExt cx="4327937" cy="623192"/>
          </a:xfrm>
          <a:gradFill>
            <a:gsLst>
              <a:gs pos="0">
                <a:srgbClr val="33942B"/>
              </a:gs>
              <a:gs pos="48000">
                <a:schemeClr val="tx1">
                  <a:lumMod val="85000"/>
                  <a:lumOff val="15000"/>
                </a:schemeClr>
              </a:gs>
              <a:gs pos="100000">
                <a:srgbClr val="EA1C24"/>
              </a:gs>
            </a:gsLst>
            <a:lin ang="16200000" scaled="1"/>
          </a:gradFill>
          <a:effectLst>
            <a:reflection blurRad="6350" stA="50000" endA="300" endPos="55500" dist="50800" dir="5400000" sy="-100000" algn="bl" rotWithShape="0"/>
          </a:effectLst>
        </p:grpSpPr>
        <p:sp>
          <p:nvSpPr>
            <p:cNvPr id="25" name="Rounded Rectangle 2">
              <a:extLst>
                <a:ext uri="{FF2B5EF4-FFF2-40B4-BE49-F238E27FC236}">
                  <a16:creationId xmlns:a16="http://schemas.microsoft.com/office/drawing/2014/main" id="{FB377AB4-BE54-5730-1005-D1C74CF18F83}"/>
                </a:ext>
              </a:extLst>
            </p:cNvPr>
            <p:cNvSpPr/>
            <p:nvPr/>
          </p:nvSpPr>
          <p:spPr>
            <a:xfrm>
              <a:off x="1294284" y="6009071"/>
              <a:ext cx="573085" cy="610785"/>
            </a:xfrm>
            <a:custGeom>
              <a:avLst/>
              <a:gdLst>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27" fmla="*/ 436907 w 3960440"/>
                <a:gd name="connsiteY27"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960440" h="3960000">
                  <a:moveTo>
                    <a:pt x="1979373" y="472350"/>
                  </a:moveTo>
                  <a:cubicBezTo>
                    <a:pt x="1228307" y="485871"/>
                    <a:pt x="850011" y="1078219"/>
                    <a:pt x="813783" y="1434034"/>
                  </a:cubicBezTo>
                  <a:cubicBezTo>
                    <a:pt x="787561" y="1781828"/>
                    <a:pt x="889690" y="2005359"/>
                    <a:pt x="1119009" y="2222584"/>
                  </a:cubicBezTo>
                  <a:cubicBezTo>
                    <a:pt x="1178964" y="2123026"/>
                    <a:pt x="1260199" y="1908547"/>
                    <a:pt x="1328015" y="1812920"/>
                  </a:cubicBezTo>
                  <a:cubicBezTo>
                    <a:pt x="1222115" y="1647651"/>
                    <a:pt x="1255483" y="1756375"/>
                    <a:pt x="1234998" y="1431771"/>
                  </a:cubicBezTo>
                  <a:cubicBezTo>
                    <a:pt x="1331609" y="922504"/>
                    <a:pt x="1719145" y="812633"/>
                    <a:pt x="2217373" y="891303"/>
                  </a:cubicBezTo>
                  <a:cubicBezTo>
                    <a:pt x="2693518" y="1016895"/>
                    <a:pt x="2787642" y="1344599"/>
                    <a:pt x="2783502" y="1606823"/>
                  </a:cubicBezTo>
                  <a:cubicBezTo>
                    <a:pt x="2771081" y="1743454"/>
                    <a:pt x="2679609" y="2064482"/>
                    <a:pt x="2456028" y="2225955"/>
                  </a:cubicBezTo>
                  <a:cubicBezTo>
                    <a:pt x="2192422" y="2399851"/>
                    <a:pt x="2004893" y="2209395"/>
                    <a:pt x="2026974" y="2018938"/>
                  </a:cubicBezTo>
                  <a:cubicBezTo>
                    <a:pt x="2072519" y="1810540"/>
                    <a:pt x="2086043" y="1754994"/>
                    <a:pt x="2135727" y="1554876"/>
                  </a:cubicBezTo>
                  <a:cubicBezTo>
                    <a:pt x="2195073" y="1382360"/>
                    <a:pt x="2084273" y="1259912"/>
                    <a:pt x="1915898" y="1219889"/>
                  </a:cubicBezTo>
                  <a:cubicBezTo>
                    <a:pt x="1750283" y="1186766"/>
                    <a:pt x="1626460" y="1331294"/>
                    <a:pt x="1589196" y="1434803"/>
                  </a:cubicBezTo>
                  <a:cubicBezTo>
                    <a:pt x="1499489" y="1732912"/>
                    <a:pt x="1614533" y="1824000"/>
                    <a:pt x="1574511" y="1939931"/>
                  </a:cubicBezTo>
                  <a:cubicBezTo>
                    <a:pt x="1332991" y="2671400"/>
                    <a:pt x="1220920" y="3468343"/>
                    <a:pt x="1339611" y="3487664"/>
                  </a:cubicBezTo>
                  <a:cubicBezTo>
                    <a:pt x="1434840" y="3497327"/>
                    <a:pt x="1730357" y="3129057"/>
                    <a:pt x="1887692" y="2422431"/>
                  </a:cubicBezTo>
                  <a:cubicBezTo>
                    <a:pt x="1985681" y="2531460"/>
                    <a:pt x="2093439" y="2747804"/>
                    <a:pt x="2336342" y="2720202"/>
                  </a:cubicBezTo>
                  <a:cubicBezTo>
                    <a:pt x="2693796" y="2666377"/>
                    <a:pt x="3092265" y="2401394"/>
                    <a:pt x="3176454" y="1627140"/>
                  </a:cubicBezTo>
                  <a:cubicBezTo>
                    <a:pt x="3254038" y="999456"/>
                    <a:pt x="2816023" y="430731"/>
                    <a:pt x="1979373" y="472350"/>
                  </a:cubicBezTo>
                  <a:close/>
                  <a:moveTo>
                    <a:pt x="436907" y="0"/>
                  </a:moveTo>
                  <a:lnTo>
                    <a:pt x="3523533" y="0"/>
                  </a:lnTo>
                  <a:cubicBezTo>
                    <a:pt x="3764830" y="0"/>
                    <a:pt x="3960440" y="195610"/>
                    <a:pt x="3960440" y="436907"/>
                  </a:cubicBezTo>
                  <a:lnTo>
                    <a:pt x="3960440" y="3523093"/>
                  </a:lnTo>
                  <a:cubicBezTo>
                    <a:pt x="3960440" y="3764390"/>
                    <a:pt x="3764830" y="3960000"/>
                    <a:pt x="3523533" y="3960000"/>
                  </a:cubicBezTo>
                  <a:lnTo>
                    <a:pt x="436907" y="3960000"/>
                  </a:lnTo>
                  <a:cubicBezTo>
                    <a:pt x="195610" y="3960000"/>
                    <a:pt x="0" y="3764390"/>
                    <a:pt x="0" y="3523093"/>
                  </a:cubicBezTo>
                  <a:lnTo>
                    <a:pt x="0" y="436907"/>
                  </a:lnTo>
                  <a:cubicBezTo>
                    <a:pt x="0" y="195610"/>
                    <a:pt x="195610" y="0"/>
                    <a:pt x="43690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solidFill>
                  <a:srgbClr val="D37424"/>
                </a:solidFill>
              </a:endParaRPr>
            </a:p>
          </p:txBody>
        </p:sp>
        <p:sp>
          <p:nvSpPr>
            <p:cNvPr id="26" name="Rounded Rectangle 8">
              <a:extLst>
                <a:ext uri="{FF2B5EF4-FFF2-40B4-BE49-F238E27FC236}">
                  <a16:creationId xmlns:a16="http://schemas.microsoft.com/office/drawing/2014/main" id="{CC82AF02-3295-3703-AA22-D1A370A1580D}"/>
                </a:ext>
              </a:extLst>
            </p:cNvPr>
            <p:cNvSpPr/>
            <p:nvPr/>
          </p:nvSpPr>
          <p:spPr>
            <a:xfrm>
              <a:off x="359484" y="6009071"/>
              <a:ext cx="573149" cy="610785"/>
            </a:xfrm>
            <a:custGeom>
              <a:avLst/>
              <a:gdLst>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31" fmla="*/ 333511 w 3888432"/>
                <a:gd name="connsiteY31" fmla="*/ 0 h 396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88432" h="396044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solidFill>
                  <a:srgbClr val="D37424"/>
                </a:solidFill>
              </a:endParaRPr>
            </a:p>
          </p:txBody>
        </p:sp>
        <p:sp>
          <p:nvSpPr>
            <p:cNvPr id="27" name="Rounded Rectangle 2">
              <a:extLst>
                <a:ext uri="{FF2B5EF4-FFF2-40B4-BE49-F238E27FC236}">
                  <a16:creationId xmlns:a16="http://schemas.microsoft.com/office/drawing/2014/main" id="{1E4EB5DA-44E2-9702-EC26-5B8D24E78B07}"/>
                </a:ext>
              </a:extLst>
            </p:cNvPr>
            <p:cNvSpPr/>
            <p:nvPr/>
          </p:nvSpPr>
          <p:spPr>
            <a:xfrm>
              <a:off x="3157215" y="6009071"/>
              <a:ext cx="573085" cy="610785"/>
            </a:xfrm>
            <a:custGeom>
              <a:avLst/>
              <a:gdLst>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30" fmla="*/ 308009 w 3960000"/>
                <a:gd name="connsiteY30" fmla="*/ 0 h 3960000"/>
                <a:gd name="connsiteX31" fmla="*/ 308009 w 3960000"/>
                <a:gd name="connsiteY31"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60000" h="396000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solidFill>
                  <a:srgbClr val="D37424"/>
                </a:solidFill>
              </a:endParaRPr>
            </a:p>
          </p:txBody>
        </p:sp>
        <p:sp>
          <p:nvSpPr>
            <p:cNvPr id="28" name="Rounded Rectangle 3">
              <a:extLst>
                <a:ext uri="{FF2B5EF4-FFF2-40B4-BE49-F238E27FC236}">
                  <a16:creationId xmlns:a16="http://schemas.microsoft.com/office/drawing/2014/main" id="{150E28B0-DE09-20B5-08D4-6440BC15E567}"/>
                </a:ext>
              </a:extLst>
            </p:cNvPr>
            <p:cNvSpPr>
              <a:spLocks noChangeAspect="1"/>
            </p:cNvSpPr>
            <p:nvPr/>
          </p:nvSpPr>
          <p:spPr>
            <a:xfrm>
              <a:off x="2219126" y="6009071"/>
              <a:ext cx="573085" cy="610785"/>
            </a:xfrm>
            <a:custGeom>
              <a:avLst/>
              <a:gdLst>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solidFill>
                  <a:srgbClr val="D37424"/>
                </a:solidFill>
              </a:endParaRPr>
            </a:p>
          </p:txBody>
        </p:sp>
        <p:sp>
          <p:nvSpPr>
            <p:cNvPr id="29" name="Rounded Rectangle 10">
              <a:extLst>
                <a:ext uri="{FF2B5EF4-FFF2-40B4-BE49-F238E27FC236}">
                  <a16:creationId xmlns:a16="http://schemas.microsoft.com/office/drawing/2014/main" id="{99715BC4-46BE-089B-3318-790ED71917DB}"/>
                </a:ext>
              </a:extLst>
            </p:cNvPr>
            <p:cNvSpPr>
              <a:spLocks noChangeAspect="1"/>
            </p:cNvSpPr>
            <p:nvPr/>
          </p:nvSpPr>
          <p:spPr>
            <a:xfrm>
              <a:off x="4112293" y="5996664"/>
              <a:ext cx="575128" cy="623192"/>
            </a:xfrm>
            <a:custGeom>
              <a:avLst/>
              <a:gdLst/>
              <a:ahLst/>
              <a:cxnLst/>
              <a:rect l="l" t="t" r="r" b="b"/>
              <a:pathLst>
                <a:path w="3186824" h="3240000">
                  <a:moveTo>
                    <a:pt x="2141174" y="1384899"/>
                  </a:moveTo>
                  <a:lnTo>
                    <a:pt x="2141174" y="1528887"/>
                  </a:lnTo>
                  <a:lnTo>
                    <a:pt x="1997174" y="1528887"/>
                  </a:lnTo>
                  <a:lnTo>
                    <a:pt x="1997174" y="1744911"/>
                  </a:lnTo>
                  <a:lnTo>
                    <a:pt x="2141174" y="1744911"/>
                  </a:lnTo>
                  <a:lnTo>
                    <a:pt x="2141174" y="1888899"/>
                  </a:lnTo>
                  <a:lnTo>
                    <a:pt x="2357174" y="1888899"/>
                  </a:lnTo>
                  <a:lnTo>
                    <a:pt x="2357174" y="1744911"/>
                  </a:lnTo>
                  <a:lnTo>
                    <a:pt x="2501174" y="1744911"/>
                  </a:lnTo>
                  <a:lnTo>
                    <a:pt x="2501174" y="1528887"/>
                  </a:lnTo>
                  <a:lnTo>
                    <a:pt x="2357174" y="1528887"/>
                  </a:lnTo>
                  <a:lnTo>
                    <a:pt x="2357174" y="1384899"/>
                  </a:lnTo>
                  <a:close/>
                  <a:moveTo>
                    <a:pt x="1286582" y="1008157"/>
                  </a:moveTo>
                  <a:cubicBezTo>
                    <a:pt x="1148208" y="1006486"/>
                    <a:pt x="1009270" y="1051569"/>
                    <a:pt x="894997" y="1143711"/>
                  </a:cubicBezTo>
                  <a:cubicBezTo>
                    <a:pt x="666451" y="1327995"/>
                    <a:pt x="600947" y="1648602"/>
                    <a:pt x="738892" y="1907765"/>
                  </a:cubicBezTo>
                  <a:cubicBezTo>
                    <a:pt x="876837" y="2166928"/>
                    <a:pt x="1179371" y="2291639"/>
                    <a:pt x="1459875" y="2204971"/>
                  </a:cubicBezTo>
                  <a:cubicBezTo>
                    <a:pt x="1676459" y="2138053"/>
                    <a:pt x="1832801" y="1959669"/>
                    <a:pt x="1876637" y="1747242"/>
                  </a:cubicBezTo>
                  <a:lnTo>
                    <a:pt x="1879565" y="1747242"/>
                  </a:lnTo>
                  <a:lnTo>
                    <a:pt x="1879565" y="1728291"/>
                  </a:lnTo>
                  <a:cubicBezTo>
                    <a:pt x="1891883" y="1671800"/>
                    <a:pt x="1894168" y="1612713"/>
                    <a:pt x="1887545" y="1552862"/>
                  </a:cubicBezTo>
                  <a:lnTo>
                    <a:pt x="1879565" y="1553745"/>
                  </a:lnTo>
                  <a:lnTo>
                    <a:pt x="1879565" y="1531218"/>
                  </a:lnTo>
                  <a:lnTo>
                    <a:pt x="1231565" y="1531218"/>
                  </a:lnTo>
                  <a:lnTo>
                    <a:pt x="1231565" y="1747242"/>
                  </a:lnTo>
                  <a:lnTo>
                    <a:pt x="1565835" y="1747242"/>
                  </a:lnTo>
                  <a:cubicBezTo>
                    <a:pt x="1530201" y="1827940"/>
                    <a:pt x="1460959" y="1892348"/>
                    <a:pt x="1371795" y="1919897"/>
                  </a:cubicBezTo>
                  <a:cubicBezTo>
                    <a:pt x="1228031" y="1964316"/>
                    <a:pt x="1072976" y="1900399"/>
                    <a:pt x="1002277" y="1767573"/>
                  </a:cubicBezTo>
                  <a:cubicBezTo>
                    <a:pt x="931578" y="1634747"/>
                    <a:pt x="965150" y="1470429"/>
                    <a:pt x="1082284" y="1375980"/>
                  </a:cubicBezTo>
                  <a:cubicBezTo>
                    <a:pt x="1199418" y="1281531"/>
                    <a:pt x="1367118" y="1283556"/>
                    <a:pt x="1481937" y="1380807"/>
                  </a:cubicBezTo>
                  <a:lnTo>
                    <a:pt x="1674778" y="1153129"/>
                  </a:lnTo>
                  <a:cubicBezTo>
                    <a:pt x="1562764" y="1058254"/>
                    <a:pt x="1424955" y="1009828"/>
                    <a:pt x="1286582" y="1008157"/>
                  </a:cubicBezTo>
                  <a:close/>
                  <a:moveTo>
                    <a:pt x="293028" y="0"/>
                  </a:moveTo>
                  <a:lnTo>
                    <a:pt x="2893796" y="0"/>
                  </a:lnTo>
                  <a:cubicBezTo>
                    <a:pt x="3055631" y="0"/>
                    <a:pt x="3186824" y="131193"/>
                    <a:pt x="3186824" y="293028"/>
                  </a:cubicBezTo>
                  <a:lnTo>
                    <a:pt x="3186824" y="2946972"/>
                  </a:lnTo>
                  <a:cubicBezTo>
                    <a:pt x="3186824" y="3108807"/>
                    <a:pt x="3055631" y="3240000"/>
                    <a:pt x="2893796" y="3240000"/>
                  </a:cubicBezTo>
                  <a:lnTo>
                    <a:pt x="293028" y="3240000"/>
                  </a:lnTo>
                  <a:cubicBezTo>
                    <a:pt x="131193" y="3240000"/>
                    <a:pt x="0" y="3108807"/>
                    <a:pt x="0" y="2946972"/>
                  </a:cubicBezTo>
                  <a:lnTo>
                    <a:pt x="0" y="293028"/>
                  </a:lnTo>
                  <a:cubicBezTo>
                    <a:pt x="0" y="131193"/>
                    <a:pt x="131193" y="0"/>
                    <a:pt x="29302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400">
                <a:solidFill>
                  <a:srgbClr val="D37424"/>
                </a:solidFill>
              </a:endParaRPr>
            </a:p>
          </p:txBody>
        </p:sp>
      </p:grpSp>
      <p:sp>
        <p:nvSpPr>
          <p:cNvPr id="6" name="TextBox 12">
            <a:extLst>
              <a:ext uri="{FF2B5EF4-FFF2-40B4-BE49-F238E27FC236}">
                <a16:creationId xmlns:a16="http://schemas.microsoft.com/office/drawing/2014/main" id="{C812EE54-661E-785D-7854-25E72A6C045C}"/>
              </a:ext>
            </a:extLst>
          </p:cNvPr>
          <p:cNvSpPr txBox="1"/>
          <p:nvPr/>
        </p:nvSpPr>
        <p:spPr>
          <a:xfrm>
            <a:off x="272592" y="425227"/>
            <a:ext cx="4185617" cy="2800767"/>
          </a:xfrm>
          <a:prstGeom prst="rect">
            <a:avLst/>
          </a:prstGeom>
          <a:noFill/>
        </p:spPr>
        <p:txBody>
          <a:bodyPr wrap="square" rtlCol="0" anchor="ctr">
            <a:spAutoFit/>
          </a:bodyPr>
          <a:lstStyle/>
          <a:p>
            <a:pPr algn="ctr"/>
            <a:r>
              <a:rPr lang="en-US" altLang="ko-KR" sz="8800" b="1" dirty="0">
                <a:solidFill>
                  <a:srgbClr val="2A7F28"/>
                </a:solidFill>
                <a:effectLst>
                  <a:glow rad="1219200">
                    <a:schemeClr val="bg1">
                      <a:alpha val="0"/>
                    </a:schemeClr>
                  </a:glow>
                  <a:outerShdw blurRad="50800" dist="50800" dir="5400000" algn="ctr" rotWithShape="0">
                    <a:schemeClr val="tx1"/>
                  </a:outerShdw>
                </a:effectLst>
                <a:latin typeface="Arial" panose="020B0604020202020204" pitchFamily="34" charset="0"/>
                <a:cs typeface="Arial" panose="020B0604020202020204" pitchFamily="34" charset="0"/>
              </a:rPr>
              <a:t>TH</a:t>
            </a:r>
            <a:r>
              <a:rPr lang="en-US" altLang="ko-KR" sz="8800" b="1" dirty="0">
                <a:solidFill>
                  <a:schemeClr val="bg1"/>
                </a:solidFill>
                <a:effectLst>
                  <a:glow rad="1219200">
                    <a:schemeClr val="bg1">
                      <a:alpha val="0"/>
                    </a:schemeClr>
                  </a:glow>
                  <a:outerShdw blurRad="50800" dist="50800" dir="5400000" algn="ctr" rotWithShape="0">
                    <a:schemeClr val="tx1"/>
                  </a:outerShdw>
                </a:effectLst>
                <a:latin typeface="Arial" panose="020B0604020202020204" pitchFamily="34" charset="0"/>
                <a:cs typeface="Arial" panose="020B0604020202020204" pitchFamily="34" charset="0"/>
              </a:rPr>
              <a:t>A</a:t>
            </a:r>
            <a:r>
              <a:rPr lang="en-US" altLang="ko-KR" sz="8800" b="1" dirty="0">
                <a:solidFill>
                  <a:srgbClr val="EA1C24"/>
                </a:solidFill>
                <a:effectLst>
                  <a:glow rad="1219200">
                    <a:schemeClr val="bg1">
                      <a:alpha val="0"/>
                    </a:schemeClr>
                  </a:glow>
                  <a:outerShdw blurRad="50800" dist="50800" dir="5400000" algn="ctr" rotWithShape="0">
                    <a:schemeClr val="tx1"/>
                  </a:outerShdw>
                </a:effectLst>
                <a:latin typeface="Arial" panose="020B0604020202020204" pitchFamily="34" charset="0"/>
                <a:cs typeface="Arial" panose="020B0604020202020204" pitchFamily="34" charset="0"/>
              </a:rPr>
              <a:t>NK</a:t>
            </a:r>
          </a:p>
          <a:p>
            <a:pPr algn="ctr"/>
            <a:r>
              <a:rPr lang="en-US" altLang="ko-KR" sz="8800" b="1" dirty="0">
                <a:solidFill>
                  <a:schemeClr val="bg1"/>
                </a:solidFill>
                <a:effectLst>
                  <a:glow rad="1219200">
                    <a:schemeClr val="bg1">
                      <a:alpha val="0"/>
                    </a:schemeClr>
                  </a:glow>
                  <a:outerShdw blurRad="50800" dist="50800" dir="5400000" algn="ctr" rotWithShape="0">
                    <a:schemeClr val="tx1"/>
                  </a:outerShdw>
                  <a:reflection blurRad="6350" stA="55000" endA="300" endPos="45500" dir="5400000" sy="-100000" algn="bl" rotWithShape="0"/>
                </a:effectLst>
                <a:latin typeface="Arial" panose="020B0604020202020204" pitchFamily="34" charset="0"/>
                <a:cs typeface="Arial" panose="020B0604020202020204" pitchFamily="34" charset="0"/>
              </a:rPr>
              <a:t>YOU!</a:t>
            </a:r>
            <a:endParaRPr lang="ko-KR" altLang="en-US" sz="8800" b="1" dirty="0">
              <a:solidFill>
                <a:schemeClr val="bg1"/>
              </a:solidFill>
              <a:effectLst>
                <a:glow rad="1219200">
                  <a:schemeClr val="bg1">
                    <a:alpha val="0"/>
                  </a:schemeClr>
                </a:glow>
                <a:outerShdw blurRad="50800" dist="50800" dir="5400000" algn="ctr" rotWithShape="0">
                  <a:schemeClr val="tx1"/>
                </a:outerShdw>
                <a:reflection blurRad="6350" stA="55000" endA="300" endPos="45500" dir="5400000" sy="-100000" algn="bl" rotWithShape="0"/>
              </a:effectLst>
              <a:latin typeface="Arial" panose="020B0604020202020204" pitchFamily="34" charset="0"/>
              <a:cs typeface="Arial" panose="020B0604020202020204" pitchFamily="34" charset="0"/>
            </a:endParaRPr>
          </a:p>
        </p:txBody>
      </p:sp>
      <p:sp>
        <p:nvSpPr>
          <p:cNvPr id="8" name="Google Shape;6325;p79">
            <a:extLst>
              <a:ext uri="{FF2B5EF4-FFF2-40B4-BE49-F238E27FC236}">
                <a16:creationId xmlns:a16="http://schemas.microsoft.com/office/drawing/2014/main" id="{36A898EE-9DCE-CADF-A49C-A66001FDA7C3}"/>
              </a:ext>
            </a:extLst>
          </p:cNvPr>
          <p:cNvSpPr txBox="1"/>
          <p:nvPr/>
        </p:nvSpPr>
        <p:spPr>
          <a:xfrm>
            <a:off x="400146" y="5484763"/>
            <a:ext cx="3968607" cy="560000"/>
          </a:xfrm>
          <a:prstGeom prst="rect">
            <a:avLst/>
          </a:prstGeom>
          <a:noFill/>
          <a:ln>
            <a:noFill/>
          </a:ln>
        </p:spPr>
        <p:txBody>
          <a:bodyPr spcFirstLastPara="1" wrap="square" lIns="121900" tIns="121900" rIns="121900" bIns="121900" anchor="ctr" anchorCtr="0">
            <a:noAutofit/>
          </a:bodyPr>
          <a:lstStyle/>
          <a:p>
            <a:pPr algn="ctr"/>
            <a:r>
              <a:rPr lang="en" sz="2000" dirty="0">
                <a:solidFill>
                  <a:srgbClr val="363A3D"/>
                </a:solidFill>
                <a:latin typeface="Raleway"/>
                <a:ea typeface="Raleway"/>
                <a:cs typeface="Raleway"/>
                <a:sym typeface="Raleway"/>
              </a:rPr>
              <a:t>Please keep this slide for attribution</a:t>
            </a:r>
            <a:endParaRPr sz="2000" dirty="0">
              <a:solidFill>
                <a:srgbClr val="363A3D"/>
              </a:solidFill>
              <a:latin typeface="Raleway"/>
              <a:ea typeface="Raleway"/>
              <a:cs typeface="Raleway"/>
              <a:sym typeface="Raleway"/>
            </a:endParaRPr>
          </a:p>
        </p:txBody>
      </p:sp>
      <p:sp>
        <p:nvSpPr>
          <p:cNvPr id="9" name="Elipse 8">
            <a:extLst>
              <a:ext uri="{FF2B5EF4-FFF2-40B4-BE49-F238E27FC236}">
                <a16:creationId xmlns:a16="http://schemas.microsoft.com/office/drawing/2014/main" id="{DBB657B1-9741-A71B-2C40-40DE8279752A}"/>
              </a:ext>
            </a:extLst>
          </p:cNvPr>
          <p:cNvSpPr/>
          <p:nvPr/>
        </p:nvSpPr>
        <p:spPr>
          <a:xfrm>
            <a:off x="11119846" y="5656376"/>
            <a:ext cx="940680" cy="940680"/>
          </a:xfrm>
          <a:prstGeom prst="ellipse">
            <a:avLst/>
          </a:prstGeom>
          <a:blipFill>
            <a:blip r:embed="rId5"/>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4088973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Imagen 19">
            <a:extLst>
              <a:ext uri="{FF2B5EF4-FFF2-40B4-BE49-F238E27FC236}">
                <a16:creationId xmlns:a16="http://schemas.microsoft.com/office/drawing/2014/main" id="{01002AAC-3AB0-1D8E-55D6-B569683030B5}"/>
              </a:ext>
            </a:extLst>
          </p:cNvPr>
          <p:cNvPicPr>
            <a:picLocks noChangeAspect="1"/>
          </p:cNvPicPr>
          <p:nvPr/>
        </p:nvPicPr>
        <p:blipFill rotWithShape="1">
          <a:blip r:embed="rId2">
            <a:extLst>
              <a:ext uri="{28A0092B-C50C-407E-A947-70E740481C1C}">
                <a14:useLocalDpi xmlns:a14="http://schemas.microsoft.com/office/drawing/2010/main" val="0"/>
              </a:ext>
            </a:extLst>
          </a:blip>
          <a:srcRect t="13440" b="14778"/>
          <a:stretch/>
        </p:blipFill>
        <p:spPr>
          <a:xfrm>
            <a:off x="4697067" y="1417374"/>
            <a:ext cx="6858000" cy="4922853"/>
          </a:xfrm>
          <a:prstGeom prst="rect">
            <a:avLst/>
          </a:prstGeom>
        </p:spPr>
      </p:pic>
      <p:grpSp>
        <p:nvGrpSpPr>
          <p:cNvPr id="2" name="Google Shape;135;p12">
            <a:extLst>
              <a:ext uri="{FF2B5EF4-FFF2-40B4-BE49-F238E27FC236}">
                <a16:creationId xmlns:a16="http://schemas.microsoft.com/office/drawing/2014/main" id="{F1397338-747F-1604-9064-1F85C15BA285}"/>
              </a:ext>
            </a:extLst>
          </p:cNvPr>
          <p:cNvGrpSpPr/>
          <p:nvPr/>
        </p:nvGrpSpPr>
        <p:grpSpPr>
          <a:xfrm>
            <a:off x="-313691" y="-18375"/>
            <a:ext cx="1845822" cy="2209125"/>
            <a:chOff x="-313691" y="-18375"/>
            <a:chExt cx="1367790" cy="1637005"/>
          </a:xfrm>
        </p:grpSpPr>
        <p:sp>
          <p:nvSpPr>
            <p:cNvPr id="3" name="Google Shape;136;p12">
              <a:extLst>
                <a:ext uri="{FF2B5EF4-FFF2-40B4-BE49-F238E27FC236}">
                  <a16:creationId xmlns:a16="http://schemas.microsoft.com/office/drawing/2014/main" id="{C1E58801-B357-B2CD-59D1-D2112A14B43D}"/>
                </a:ext>
              </a:extLst>
            </p:cNvPr>
            <p:cNvSpPr/>
            <p:nvPr/>
          </p:nvSpPr>
          <p:spPr>
            <a:xfrm>
              <a:off x="-313691" y="813730"/>
              <a:ext cx="754800" cy="804900"/>
            </a:xfrm>
            <a:prstGeom prst="parallelogram">
              <a:avLst>
                <a:gd name="adj" fmla="val 59001"/>
              </a:avLst>
            </a:prstGeom>
            <a:gradFill>
              <a:gsLst>
                <a:gs pos="0">
                  <a:srgbClr val="2A7F28"/>
                </a:gs>
                <a:gs pos="100000">
                  <a:srgbClr val="33942B"/>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137;p12">
              <a:extLst>
                <a:ext uri="{FF2B5EF4-FFF2-40B4-BE49-F238E27FC236}">
                  <a16:creationId xmlns:a16="http://schemas.microsoft.com/office/drawing/2014/main" id="{F34DF037-F411-D024-D67C-B2FE7D57CE3D}"/>
                </a:ext>
              </a:extLst>
            </p:cNvPr>
            <p:cNvSpPr/>
            <p:nvPr/>
          </p:nvSpPr>
          <p:spPr>
            <a:xfrm>
              <a:off x="53899" y="237925"/>
              <a:ext cx="1000200" cy="1066800"/>
            </a:xfrm>
            <a:prstGeom prst="parallelogram">
              <a:avLst>
                <a:gd name="adj" fmla="val 59001"/>
              </a:avLst>
            </a:prstGeom>
            <a:gradFill>
              <a:gsLst>
                <a:gs pos="0">
                  <a:srgbClr val="EA1C24"/>
                </a:gs>
                <a:gs pos="100000">
                  <a:srgbClr val="F92231">
                    <a:alpha val="3400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138;p12">
              <a:extLst>
                <a:ext uri="{FF2B5EF4-FFF2-40B4-BE49-F238E27FC236}">
                  <a16:creationId xmlns:a16="http://schemas.microsoft.com/office/drawing/2014/main" id="{9BEC6020-BCEF-B563-EE7E-F5A81AC70A30}"/>
                </a:ext>
              </a:extLst>
            </p:cNvPr>
            <p:cNvSpPr/>
            <p:nvPr/>
          </p:nvSpPr>
          <p:spPr>
            <a:xfrm>
              <a:off x="304107" y="-18375"/>
              <a:ext cx="420900" cy="449100"/>
            </a:xfrm>
            <a:prstGeom prst="parallelogram">
              <a:avLst>
                <a:gd name="adj" fmla="val 59001"/>
              </a:avLst>
            </a:prstGeom>
            <a:gradFill>
              <a:gsLst>
                <a:gs pos="0">
                  <a:srgbClr val="2A7F28"/>
                </a:gs>
                <a:gs pos="100000">
                  <a:srgbClr val="EA1C24"/>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 name="Elipse 5">
            <a:extLst>
              <a:ext uri="{FF2B5EF4-FFF2-40B4-BE49-F238E27FC236}">
                <a16:creationId xmlns:a16="http://schemas.microsoft.com/office/drawing/2014/main" id="{2DE29F84-B04D-3A24-C76E-699F52C06D88}"/>
              </a:ext>
            </a:extLst>
          </p:cNvPr>
          <p:cNvSpPr/>
          <p:nvPr/>
        </p:nvSpPr>
        <p:spPr>
          <a:xfrm>
            <a:off x="10870200" y="278164"/>
            <a:ext cx="940680" cy="940680"/>
          </a:xfrm>
          <a:prstGeom prst="ellipse">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7" name="TextBox 1">
            <a:extLst>
              <a:ext uri="{FF2B5EF4-FFF2-40B4-BE49-F238E27FC236}">
                <a16:creationId xmlns:a16="http://schemas.microsoft.com/office/drawing/2014/main" id="{D0E8A526-0210-E89E-85B7-F6632FC2487E}"/>
              </a:ext>
            </a:extLst>
          </p:cNvPr>
          <p:cNvSpPr txBox="1"/>
          <p:nvPr/>
        </p:nvSpPr>
        <p:spPr>
          <a:xfrm>
            <a:off x="1293196" y="414987"/>
            <a:ext cx="9659444" cy="1015663"/>
          </a:xfrm>
          <a:prstGeom prst="rect">
            <a:avLst/>
          </a:prstGeom>
          <a:noFill/>
        </p:spPr>
        <p:txBody>
          <a:bodyPr wrap="square" rtlCol="0" anchor="ctr">
            <a:spAutoFit/>
          </a:bodyPr>
          <a:lstStyle/>
          <a:p>
            <a:r>
              <a:rPr lang="en-US" altLang="ko-KR" sz="6000" b="1" spc="300" dirty="0">
                <a:solidFill>
                  <a:schemeClr val="tx1">
                    <a:lumMod val="75000"/>
                    <a:lumOff val="25000"/>
                  </a:schemeClr>
                </a:solidFill>
                <a:latin typeface="+mj-lt"/>
                <a:cs typeface="Arial" pitchFamily="34" charset="0"/>
              </a:rPr>
              <a:t>FU</a:t>
            </a:r>
            <a:r>
              <a:rPr lang="en-US" altLang="ko-KR" sz="6000" b="1" spc="300" dirty="0">
                <a:solidFill>
                  <a:schemeClr val="tx1">
                    <a:lumMod val="75000"/>
                    <a:lumOff val="25000"/>
                  </a:schemeClr>
                </a:solidFill>
                <a:effectLst>
                  <a:outerShdw blurRad="38100" dist="38100" dir="2700000" algn="tl">
                    <a:srgbClr val="000000">
                      <a:alpha val="43137"/>
                    </a:srgbClr>
                  </a:outerShdw>
                </a:effectLst>
                <a:latin typeface="+mj-lt"/>
                <a:cs typeface="Arial" pitchFamily="34" charset="0"/>
              </a:rPr>
              <a:t>EN</a:t>
            </a:r>
            <a:r>
              <a:rPr lang="en-US" altLang="ko-KR" sz="6000" b="1" spc="300" dirty="0">
                <a:solidFill>
                  <a:schemeClr val="tx1">
                    <a:lumMod val="75000"/>
                    <a:lumOff val="25000"/>
                  </a:schemeClr>
                </a:solidFill>
                <a:latin typeface="+mj-lt"/>
                <a:cs typeface="Arial" pitchFamily="34" charset="0"/>
              </a:rPr>
              <a:t>TE</a:t>
            </a:r>
            <a:endParaRPr lang="ko-KR" altLang="en-US" sz="6000" b="1" spc="300" dirty="0">
              <a:solidFill>
                <a:schemeClr val="tx1">
                  <a:lumMod val="75000"/>
                  <a:lumOff val="25000"/>
                </a:schemeClr>
              </a:solidFill>
              <a:latin typeface="+mj-lt"/>
              <a:cs typeface="Arial" pitchFamily="34" charset="0"/>
            </a:endParaRPr>
          </a:p>
        </p:txBody>
      </p:sp>
      <p:sp>
        <p:nvSpPr>
          <p:cNvPr id="8" name="TextBox 7">
            <a:extLst>
              <a:ext uri="{FF2B5EF4-FFF2-40B4-BE49-F238E27FC236}">
                <a16:creationId xmlns:a16="http://schemas.microsoft.com/office/drawing/2014/main" id="{52923399-B1E6-8D49-661B-615B23DC2F58}"/>
              </a:ext>
            </a:extLst>
          </p:cNvPr>
          <p:cNvSpPr txBox="1"/>
          <p:nvPr/>
        </p:nvSpPr>
        <p:spPr>
          <a:xfrm>
            <a:off x="1391760" y="1417375"/>
            <a:ext cx="5031690" cy="307777"/>
          </a:xfrm>
          <a:prstGeom prst="rect">
            <a:avLst/>
          </a:prstGeom>
          <a:noFill/>
        </p:spPr>
        <p:txBody>
          <a:bodyPr wrap="square" rtlCol="0">
            <a:spAutoFit/>
          </a:bodyPr>
          <a:lstStyle/>
          <a:p>
            <a:r>
              <a:rPr lang="en-US" altLang="ko-KR" sz="1400" dirty="0" smtClean="0">
                <a:solidFill>
                  <a:schemeClr val="bg1">
                    <a:lumMod val="50000"/>
                  </a:schemeClr>
                </a:solidFill>
                <a:cs typeface="Arial" pitchFamily="34" charset="0"/>
              </a:rPr>
              <a:t>plantillaspowerpoint.org</a:t>
            </a:r>
            <a:endParaRPr lang="en-US" altLang="ko-KR" sz="1400" dirty="0">
              <a:solidFill>
                <a:schemeClr val="bg1">
                  <a:lumMod val="50000"/>
                </a:schemeClr>
              </a:solidFill>
              <a:cs typeface="Arial" pitchFamily="34" charset="0"/>
            </a:endParaRPr>
          </a:p>
        </p:txBody>
      </p:sp>
      <p:sp>
        <p:nvSpPr>
          <p:cNvPr id="9" name="Google Shape;270;p42">
            <a:extLst>
              <a:ext uri="{FF2B5EF4-FFF2-40B4-BE49-F238E27FC236}">
                <a16:creationId xmlns:a16="http://schemas.microsoft.com/office/drawing/2014/main" id="{7324BCBA-8B45-2A8E-3653-270F4CC180FB}"/>
              </a:ext>
            </a:extLst>
          </p:cNvPr>
          <p:cNvSpPr txBox="1"/>
          <p:nvPr/>
        </p:nvSpPr>
        <p:spPr>
          <a:xfrm>
            <a:off x="1169899" y="1991024"/>
            <a:ext cx="5543552" cy="565400"/>
          </a:xfrm>
          <a:prstGeom prst="rect">
            <a:avLst/>
          </a:prstGeom>
          <a:noFill/>
          <a:ln>
            <a:noFill/>
          </a:ln>
        </p:spPr>
        <p:txBody>
          <a:bodyPr spcFirstLastPara="1" wrap="square" lIns="121900" tIns="121900" rIns="121900" bIns="121900" anchor="t" anchorCtr="0">
            <a:noAutofit/>
          </a:bodyPr>
          <a:lstStyle>
            <a:defPPr/>
          </a:lstStyle>
          <a:p>
            <a:r>
              <a:rPr lang="es-PE" sz="2133" dirty="0">
                <a:solidFill>
                  <a:srgbClr val="C00000"/>
                </a:solidFill>
                <a:latin typeface="Source Sans Pro" panose="020B0503030403020204" pitchFamily="34" charset="0"/>
                <a:ea typeface="Rubik"/>
                <a:cs typeface="Rubik" panose="020B0604020202020204" charset="-79"/>
                <a:sym typeface="Rubik"/>
              </a:rPr>
              <a:t>ELABORADO POR  </a:t>
            </a:r>
            <a:r>
              <a:rPr lang="es-PE" sz="2133" dirty="0">
                <a:solidFill>
                  <a:srgbClr val="C00000"/>
                </a:solidFill>
                <a:latin typeface="Source Sans Pro" panose="020B0503030403020204" pitchFamily="34" charset="0"/>
                <a:ea typeface="Montserrat"/>
                <a:cs typeface="Assistant Light" pitchFamily="2" charset="-79"/>
                <a:sym typeface="Montserrat"/>
              </a:rPr>
              <a:t>: </a:t>
            </a:r>
            <a:r>
              <a:rPr lang="es-PE" sz="2133" dirty="0" smtClean="0">
                <a:latin typeface="Source Sans Pro" panose="020B0503030403020204" pitchFamily="34" charset="0"/>
                <a:ea typeface="Montserrat"/>
                <a:cs typeface="Kanit Light" panose="020B0604020202020204" charset="-34"/>
                <a:sym typeface="Montserrat"/>
              </a:rPr>
              <a:t>plantillaspowerpoint.org</a:t>
            </a:r>
            <a:endParaRPr lang="es-PE" sz="2133" dirty="0">
              <a:latin typeface="Source Sans Pro" panose="020B0503030403020204" pitchFamily="34" charset="0"/>
              <a:ea typeface="Montserrat"/>
              <a:cs typeface="Kanit Light" panose="020B0604020202020204" charset="-34"/>
              <a:sym typeface="Montserrat"/>
            </a:endParaRPr>
          </a:p>
          <a:p>
            <a:pPr lvl="0"/>
            <a:endParaRPr sz="2133" b="1" dirty="0">
              <a:solidFill>
                <a:srgbClr val="02FFB3"/>
              </a:solidFill>
              <a:latin typeface="Source Sans Pro" panose="020B0503030403020204" pitchFamily="34" charset="0"/>
              <a:ea typeface="Rubik"/>
              <a:cs typeface="Rubik" panose="020B0604020202020204" charset="-79"/>
              <a:sym typeface="Rubik"/>
            </a:endParaRPr>
          </a:p>
        </p:txBody>
      </p:sp>
      <p:grpSp>
        <p:nvGrpSpPr>
          <p:cNvPr id="10" name="Grupo 9">
            <a:extLst>
              <a:ext uri="{FF2B5EF4-FFF2-40B4-BE49-F238E27FC236}">
                <a16:creationId xmlns:a16="http://schemas.microsoft.com/office/drawing/2014/main" id="{D80B06A3-2BD2-FF07-9B1D-4A0C785B661E}"/>
              </a:ext>
            </a:extLst>
          </p:cNvPr>
          <p:cNvGrpSpPr/>
          <p:nvPr/>
        </p:nvGrpSpPr>
        <p:grpSpPr>
          <a:xfrm>
            <a:off x="1169899" y="2996867"/>
            <a:ext cx="3985576" cy="2126071"/>
            <a:chOff x="877424" y="2601843"/>
            <a:chExt cx="2989182" cy="1594553"/>
          </a:xfrm>
        </p:grpSpPr>
        <p:sp>
          <p:nvSpPr>
            <p:cNvPr id="11" name="Google Shape;272;p42">
              <a:extLst>
                <a:ext uri="{FF2B5EF4-FFF2-40B4-BE49-F238E27FC236}">
                  <a16:creationId xmlns:a16="http://schemas.microsoft.com/office/drawing/2014/main" id="{AA98C1FD-5AFD-E016-9EE0-A8BBF55D2FB6}"/>
                </a:ext>
              </a:extLst>
            </p:cNvPr>
            <p:cNvSpPr txBox="1"/>
            <p:nvPr/>
          </p:nvSpPr>
          <p:spPr>
            <a:xfrm>
              <a:off x="877424" y="2601843"/>
              <a:ext cx="2117100" cy="308700"/>
            </a:xfrm>
            <a:prstGeom prst="rect">
              <a:avLst/>
            </a:prstGeom>
            <a:noFill/>
            <a:ln>
              <a:noFill/>
            </a:ln>
          </p:spPr>
          <p:txBody>
            <a:bodyPr spcFirstLastPara="1" wrap="square" lIns="121900" tIns="121900" rIns="121900" bIns="121900" anchor="t" anchorCtr="0">
              <a:noAutofit/>
            </a:bodyPr>
            <a:lstStyle>
              <a:defPPr/>
            </a:lstStyle>
            <a:p>
              <a:pPr lvl="0"/>
              <a:r>
                <a:rPr lang="es-PE" sz="2133" dirty="0">
                  <a:solidFill>
                    <a:srgbClr val="C00000"/>
                  </a:solidFill>
                  <a:latin typeface="Source Sans Pro" panose="020B0503030403020204" pitchFamily="34" charset="0"/>
                  <a:ea typeface="Rubik"/>
                  <a:cs typeface="Rubik" panose="020B0604020202020204" charset="-79"/>
                  <a:sym typeface="Rubik"/>
                </a:rPr>
                <a:t>IMAGES</a:t>
              </a:r>
              <a:r>
                <a:rPr lang="en" sz="2133" dirty="0">
                  <a:solidFill>
                    <a:srgbClr val="C00000"/>
                  </a:solidFill>
                  <a:latin typeface="Source Sans Pro" panose="020B0503030403020204" pitchFamily="34" charset="0"/>
                  <a:ea typeface="Rubik"/>
                  <a:cs typeface="Rubik" panose="020B0604020202020204" charset="-79"/>
                  <a:sym typeface="Rubik"/>
                </a:rPr>
                <a:t> :</a:t>
              </a:r>
              <a:endParaRPr sz="2133" dirty="0">
                <a:solidFill>
                  <a:srgbClr val="C00000"/>
                </a:solidFill>
                <a:latin typeface="Source Sans Pro" panose="020B0503030403020204" pitchFamily="34" charset="0"/>
                <a:ea typeface="Rubik"/>
                <a:cs typeface="Rubik" panose="020B0604020202020204" charset="-79"/>
                <a:sym typeface="Rubik"/>
              </a:endParaRPr>
            </a:p>
          </p:txBody>
        </p:sp>
        <p:sp>
          <p:nvSpPr>
            <p:cNvPr id="12" name="Google Shape;273;p42">
              <a:extLst>
                <a:ext uri="{FF2B5EF4-FFF2-40B4-BE49-F238E27FC236}">
                  <a16:creationId xmlns:a16="http://schemas.microsoft.com/office/drawing/2014/main" id="{27D3AAD8-2FA2-59C3-885E-A1C19799DCA8}"/>
                </a:ext>
              </a:extLst>
            </p:cNvPr>
            <p:cNvSpPr txBox="1"/>
            <p:nvPr/>
          </p:nvSpPr>
          <p:spPr>
            <a:xfrm>
              <a:off x="877424" y="2910468"/>
              <a:ext cx="2989182" cy="1285928"/>
            </a:xfrm>
            <a:prstGeom prst="rect">
              <a:avLst/>
            </a:prstGeom>
            <a:noFill/>
            <a:ln>
              <a:noFill/>
            </a:ln>
          </p:spPr>
          <p:txBody>
            <a:bodyPr spcFirstLastPara="1" wrap="square" lIns="121900" tIns="121900" rIns="121900" bIns="121900" anchor="t" anchorCtr="0">
              <a:noAutofit/>
            </a:bodyPr>
            <a:lstStyle>
              <a:defPPr/>
            </a:lstStyle>
            <a:p>
              <a:pPr marL="380962" indent="-380962">
                <a:buFont typeface="Arial" panose="020B0604020202020204" pitchFamily="34" charset="0"/>
                <a:buChar char="•"/>
              </a:pPr>
              <a:r>
                <a:rPr lang="es-PE" sz="2000" dirty="0">
                  <a:latin typeface="Source Sans Pro" panose="020B0503030403020204" pitchFamily="34" charset="0"/>
                  <a:ea typeface="Montserrat"/>
                  <a:cs typeface="Kanit Light" panose="020B0604020202020204" charset="-34"/>
                  <a:sym typeface="Montserrat"/>
                </a:rPr>
                <a:t>gettyimages.es</a:t>
              </a:r>
            </a:p>
            <a:p>
              <a:pPr marL="380962" indent="-380962">
                <a:buFont typeface="Arial" panose="020B0604020202020204" pitchFamily="34" charset="0"/>
                <a:buChar char="•"/>
              </a:pPr>
              <a:r>
                <a:rPr lang="es-PE" sz="2000" dirty="0">
                  <a:latin typeface="Source Sans Pro" panose="020B0503030403020204" pitchFamily="34" charset="0"/>
                  <a:ea typeface="Montserrat"/>
                  <a:cs typeface="Kanit Light" panose="020B0604020202020204" charset="-34"/>
                  <a:sym typeface="Montserrat"/>
                </a:rPr>
                <a:t>pngegg.com</a:t>
              </a:r>
            </a:p>
          </p:txBody>
        </p:sp>
      </p:grpSp>
      <p:sp>
        <p:nvSpPr>
          <p:cNvPr id="13" name="Google Shape;274;p42">
            <a:extLst>
              <a:ext uri="{FF2B5EF4-FFF2-40B4-BE49-F238E27FC236}">
                <a16:creationId xmlns:a16="http://schemas.microsoft.com/office/drawing/2014/main" id="{B41756DC-A2AA-B45F-68AC-CACB447D8A45}"/>
              </a:ext>
            </a:extLst>
          </p:cNvPr>
          <p:cNvSpPr txBox="1"/>
          <p:nvPr/>
        </p:nvSpPr>
        <p:spPr>
          <a:xfrm>
            <a:off x="1169899" y="4664969"/>
            <a:ext cx="2822800" cy="411600"/>
          </a:xfrm>
          <a:prstGeom prst="rect">
            <a:avLst/>
          </a:prstGeom>
          <a:noFill/>
          <a:ln>
            <a:noFill/>
          </a:ln>
        </p:spPr>
        <p:txBody>
          <a:bodyPr spcFirstLastPara="1" wrap="square" lIns="121900" tIns="121900" rIns="121900" bIns="121900" anchor="t" anchorCtr="0">
            <a:noAutofit/>
          </a:bodyPr>
          <a:lstStyle>
            <a:defPPr/>
          </a:lstStyle>
          <a:p>
            <a:r>
              <a:rPr lang="en" sz="2133" dirty="0">
                <a:solidFill>
                  <a:srgbClr val="C00000"/>
                </a:solidFill>
                <a:latin typeface="Source Sans Pro" panose="020B0503030403020204" pitchFamily="34" charset="0"/>
                <a:ea typeface="Rubik"/>
                <a:cs typeface="Rubik" panose="020B0604020202020204" charset="-79"/>
                <a:sym typeface="Rubik"/>
              </a:rPr>
              <a:t>FONTS :</a:t>
            </a:r>
            <a:endParaRPr sz="2133" dirty="0">
              <a:solidFill>
                <a:srgbClr val="C00000"/>
              </a:solidFill>
              <a:latin typeface="Source Sans Pro" panose="020B0503030403020204" pitchFamily="34" charset="0"/>
              <a:ea typeface="Rubik"/>
              <a:cs typeface="Rubik" panose="020B0604020202020204" charset="-79"/>
              <a:sym typeface="Rubik"/>
            </a:endParaRPr>
          </a:p>
        </p:txBody>
      </p:sp>
      <p:sp>
        <p:nvSpPr>
          <p:cNvPr id="14" name="Google Shape;275;p42">
            <a:extLst>
              <a:ext uri="{FF2B5EF4-FFF2-40B4-BE49-F238E27FC236}">
                <a16:creationId xmlns:a16="http://schemas.microsoft.com/office/drawing/2014/main" id="{FF378171-9CE3-76F3-4B50-0BA050B04902}"/>
              </a:ext>
            </a:extLst>
          </p:cNvPr>
          <p:cNvSpPr txBox="1"/>
          <p:nvPr/>
        </p:nvSpPr>
        <p:spPr>
          <a:xfrm>
            <a:off x="1169899" y="5076469"/>
            <a:ext cx="3527168" cy="912800"/>
          </a:xfrm>
          <a:prstGeom prst="rect">
            <a:avLst/>
          </a:prstGeom>
          <a:noFill/>
          <a:ln>
            <a:noFill/>
          </a:ln>
        </p:spPr>
        <p:txBody>
          <a:bodyPr spcFirstLastPara="1" wrap="square" lIns="121900" tIns="121900" rIns="121900" bIns="121900" anchor="t" anchorCtr="0">
            <a:noAutofit/>
          </a:bodyPr>
          <a:lstStyle>
            <a:defPPr/>
          </a:lstStyle>
          <a:p>
            <a:pPr marL="380962" indent="-380962">
              <a:buFont typeface="Arial" panose="020B0604020202020204" pitchFamily="34" charset="0"/>
              <a:buChar char="•"/>
            </a:pPr>
            <a:r>
              <a:rPr lang="es-PE" sz="2000" dirty="0">
                <a:latin typeface="Source Sans Pro" panose="020B0503030403020204" pitchFamily="34" charset="0"/>
                <a:ea typeface="Montserrat"/>
                <a:cs typeface="Kanit Light" panose="020B0604020202020204" charset="-34"/>
                <a:sym typeface="Montserrat"/>
              </a:rPr>
              <a:t>Arial</a:t>
            </a:r>
          </a:p>
          <a:p>
            <a:pPr marL="380962" indent="-380962">
              <a:buFont typeface="Arial" panose="020B0604020202020204" pitchFamily="34" charset="0"/>
              <a:buChar char="•"/>
            </a:pPr>
            <a:r>
              <a:rPr lang="es-PE" sz="2000" dirty="0">
                <a:latin typeface="Source Sans Pro" panose="020B0503030403020204" pitchFamily="34" charset="0"/>
                <a:ea typeface="Montserrat"/>
                <a:cs typeface="Kanit Light" panose="020B0604020202020204" charset="-34"/>
                <a:sym typeface="Montserrat"/>
              </a:rPr>
              <a:t>Arial Rounded MT Bold</a:t>
            </a:r>
          </a:p>
        </p:txBody>
      </p:sp>
    </p:spTree>
    <p:extLst>
      <p:ext uri="{BB962C8B-B14F-4D97-AF65-F5344CB8AC3E}">
        <p14:creationId xmlns:p14="http://schemas.microsoft.com/office/powerpoint/2010/main" val="37380258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C7CD9CC7-04B4-B9A8-F58C-583FA965F4FB}"/>
              </a:ext>
            </a:extLst>
          </p:cNvPr>
          <p:cNvSpPr>
            <a:spLocks noEditPoints="1"/>
          </p:cNvSpPr>
          <p:nvPr/>
        </p:nvSpPr>
        <p:spPr bwMode="auto">
          <a:xfrm>
            <a:off x="936915" y="4140653"/>
            <a:ext cx="2472826" cy="1476929"/>
          </a:xfrm>
          <a:custGeom>
            <a:avLst/>
            <a:gdLst>
              <a:gd name="T0" fmla="*/ 9 w 1062"/>
              <a:gd name="T1" fmla="*/ 425 h 667"/>
              <a:gd name="T2" fmla="*/ 342 w 1062"/>
              <a:gd name="T3" fmla="*/ 2 h 667"/>
              <a:gd name="T4" fmla="*/ 464 w 1062"/>
              <a:gd name="T5" fmla="*/ 162 h 667"/>
              <a:gd name="T6" fmla="*/ 762 w 1062"/>
              <a:gd name="T7" fmla="*/ 335 h 667"/>
              <a:gd name="T8" fmla="*/ 1060 w 1062"/>
              <a:gd name="T9" fmla="*/ 667 h 667"/>
              <a:gd name="T10" fmla="*/ 637 w 1062"/>
              <a:gd name="T11" fmla="*/ 532 h 667"/>
              <a:gd name="T12" fmla="*/ 546 w 1062"/>
              <a:gd name="T13" fmla="*/ 647 h 667"/>
              <a:gd name="T14" fmla="*/ 516 w 1062"/>
              <a:gd name="T15" fmla="*/ 355 h 667"/>
              <a:gd name="T16" fmla="*/ 427 w 1062"/>
              <a:gd name="T17" fmla="*/ 458 h 667"/>
              <a:gd name="T18" fmla="*/ 496 w 1062"/>
              <a:gd name="T19" fmla="*/ 535 h 667"/>
              <a:gd name="T20" fmla="*/ 421 w 1062"/>
              <a:gd name="T21" fmla="*/ 647 h 667"/>
              <a:gd name="T22" fmla="*/ 380 w 1062"/>
              <a:gd name="T23" fmla="*/ 363 h 667"/>
              <a:gd name="T24" fmla="*/ 306 w 1062"/>
              <a:gd name="T25" fmla="*/ 469 h 667"/>
              <a:gd name="T26" fmla="*/ 374 w 1062"/>
              <a:gd name="T27" fmla="*/ 541 h 667"/>
              <a:gd name="T28" fmla="*/ 308 w 1062"/>
              <a:gd name="T29" fmla="*/ 644 h 667"/>
              <a:gd name="T30" fmla="*/ 363 w 1062"/>
              <a:gd name="T31" fmla="*/ 195 h 667"/>
              <a:gd name="T32" fmla="*/ 298 w 1062"/>
              <a:gd name="T33" fmla="*/ 299 h 667"/>
              <a:gd name="T34" fmla="*/ 257 w 1062"/>
              <a:gd name="T35" fmla="*/ 370 h 667"/>
              <a:gd name="T36" fmla="*/ 199 w 1062"/>
              <a:gd name="T37" fmla="*/ 479 h 667"/>
              <a:gd name="T38" fmla="*/ 833 w 1062"/>
              <a:gd name="T39" fmla="*/ 404 h 667"/>
              <a:gd name="T40" fmla="*/ 773 w 1062"/>
              <a:gd name="T41" fmla="*/ 499 h 667"/>
              <a:gd name="T42" fmla="*/ 245 w 1062"/>
              <a:gd name="T43" fmla="*/ 207 h 667"/>
              <a:gd name="T44" fmla="*/ 191 w 1062"/>
              <a:gd name="T45" fmla="*/ 310 h 667"/>
              <a:gd name="T46" fmla="*/ 833 w 1062"/>
              <a:gd name="T47" fmla="*/ 554 h 667"/>
              <a:gd name="T48" fmla="*/ 772 w 1062"/>
              <a:gd name="T49" fmla="*/ 647 h 667"/>
              <a:gd name="T50" fmla="*/ 256 w 1062"/>
              <a:gd name="T51" fmla="*/ 544 h 667"/>
              <a:gd name="T52" fmla="*/ 200 w 1062"/>
              <a:gd name="T53" fmla="*/ 643 h 667"/>
              <a:gd name="T54" fmla="*/ 148 w 1062"/>
              <a:gd name="T55" fmla="*/ 382 h 667"/>
              <a:gd name="T56" fmla="*/ 100 w 1062"/>
              <a:gd name="T57" fmla="*/ 484 h 667"/>
              <a:gd name="T58" fmla="*/ 136 w 1062"/>
              <a:gd name="T59" fmla="*/ 226 h 667"/>
              <a:gd name="T60" fmla="*/ 87 w 1062"/>
              <a:gd name="T61" fmla="*/ 324 h 667"/>
              <a:gd name="T62" fmla="*/ 915 w 1062"/>
              <a:gd name="T63" fmla="*/ 564 h 667"/>
              <a:gd name="T64" fmla="*/ 864 w 1062"/>
              <a:gd name="T65" fmla="*/ 648 h 667"/>
              <a:gd name="T66" fmla="*/ 916 w 1062"/>
              <a:gd name="T67" fmla="*/ 410 h 667"/>
              <a:gd name="T68" fmla="*/ 865 w 1062"/>
              <a:gd name="T69" fmla="*/ 498 h 667"/>
              <a:gd name="T70" fmla="*/ 151 w 1062"/>
              <a:gd name="T71" fmla="*/ 553 h 667"/>
              <a:gd name="T72" fmla="*/ 109 w 1062"/>
              <a:gd name="T73" fmla="*/ 645 h 667"/>
              <a:gd name="T74" fmla="*/ 990 w 1062"/>
              <a:gd name="T75" fmla="*/ 573 h 667"/>
              <a:gd name="T76" fmla="*/ 949 w 1062"/>
              <a:gd name="T77" fmla="*/ 648 h 667"/>
              <a:gd name="T78" fmla="*/ 990 w 1062"/>
              <a:gd name="T79" fmla="*/ 432 h 667"/>
              <a:gd name="T80" fmla="*/ 948 w 1062"/>
              <a:gd name="T81" fmla="*/ 500 h 667"/>
              <a:gd name="T82" fmla="*/ 33 w 1062"/>
              <a:gd name="T83" fmla="*/ 642 h 667"/>
              <a:gd name="T84" fmla="*/ 36 w 1062"/>
              <a:gd name="T85" fmla="*/ 376 h 667"/>
              <a:gd name="T86" fmla="*/ 29 w 1062"/>
              <a:gd name="T87" fmla="*/ 218 h 667"/>
              <a:gd name="T88" fmla="*/ 29 w 1062"/>
              <a:gd name="T89" fmla="*/ 218 h 667"/>
              <a:gd name="T90" fmla="*/ 1016 w 1062"/>
              <a:gd name="T91" fmla="*/ 652 h 667"/>
              <a:gd name="T92" fmla="*/ 1040 w 1062"/>
              <a:gd name="T93" fmla="*/ 431 h 667"/>
              <a:gd name="T94" fmla="*/ 1030 w 1062"/>
              <a:gd name="T95" fmla="*/ 504 h 6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62" h="667">
                <a:moveTo>
                  <a:pt x="24" y="667"/>
                </a:moveTo>
                <a:cubicBezTo>
                  <a:pt x="16" y="615"/>
                  <a:pt x="6" y="569"/>
                  <a:pt x="2" y="522"/>
                </a:cubicBezTo>
                <a:cubicBezTo>
                  <a:pt x="0" y="490"/>
                  <a:pt x="9" y="458"/>
                  <a:pt x="9" y="425"/>
                </a:cubicBezTo>
                <a:cubicBezTo>
                  <a:pt x="8" y="345"/>
                  <a:pt x="7" y="264"/>
                  <a:pt x="3" y="184"/>
                </a:cubicBezTo>
                <a:cubicBezTo>
                  <a:pt x="2" y="153"/>
                  <a:pt x="13" y="131"/>
                  <a:pt x="37" y="115"/>
                </a:cubicBezTo>
                <a:cubicBezTo>
                  <a:pt x="130" y="54"/>
                  <a:pt x="234" y="23"/>
                  <a:pt x="342" y="2"/>
                </a:cubicBezTo>
                <a:cubicBezTo>
                  <a:pt x="353" y="0"/>
                  <a:pt x="375" y="14"/>
                  <a:pt x="381" y="26"/>
                </a:cubicBezTo>
                <a:cubicBezTo>
                  <a:pt x="399" y="60"/>
                  <a:pt x="410" y="98"/>
                  <a:pt x="427" y="132"/>
                </a:cubicBezTo>
                <a:cubicBezTo>
                  <a:pt x="434" y="146"/>
                  <a:pt x="450" y="159"/>
                  <a:pt x="464" y="162"/>
                </a:cubicBezTo>
                <a:cubicBezTo>
                  <a:pt x="493" y="170"/>
                  <a:pt x="525" y="168"/>
                  <a:pt x="554" y="176"/>
                </a:cubicBezTo>
                <a:cubicBezTo>
                  <a:pt x="571" y="181"/>
                  <a:pt x="594" y="195"/>
                  <a:pt x="598" y="210"/>
                </a:cubicBezTo>
                <a:cubicBezTo>
                  <a:pt x="622" y="294"/>
                  <a:pt x="674" y="328"/>
                  <a:pt x="762" y="335"/>
                </a:cubicBezTo>
                <a:cubicBezTo>
                  <a:pt x="839" y="342"/>
                  <a:pt x="915" y="367"/>
                  <a:pt x="990" y="391"/>
                </a:cubicBezTo>
                <a:cubicBezTo>
                  <a:pt x="1053" y="411"/>
                  <a:pt x="1062" y="432"/>
                  <a:pt x="1060" y="499"/>
                </a:cubicBezTo>
                <a:cubicBezTo>
                  <a:pt x="1059" y="555"/>
                  <a:pt x="1060" y="610"/>
                  <a:pt x="1060" y="667"/>
                </a:cubicBezTo>
                <a:cubicBezTo>
                  <a:pt x="709" y="667"/>
                  <a:pt x="365" y="667"/>
                  <a:pt x="24" y="667"/>
                </a:cubicBezTo>
                <a:close/>
                <a:moveTo>
                  <a:pt x="637" y="647"/>
                </a:moveTo>
                <a:cubicBezTo>
                  <a:pt x="637" y="607"/>
                  <a:pt x="638" y="570"/>
                  <a:pt x="637" y="532"/>
                </a:cubicBezTo>
                <a:cubicBezTo>
                  <a:pt x="636" y="506"/>
                  <a:pt x="619" y="491"/>
                  <a:pt x="593" y="491"/>
                </a:cubicBezTo>
                <a:cubicBezTo>
                  <a:pt x="566" y="491"/>
                  <a:pt x="548" y="505"/>
                  <a:pt x="547" y="533"/>
                </a:cubicBezTo>
                <a:cubicBezTo>
                  <a:pt x="545" y="570"/>
                  <a:pt x="546" y="608"/>
                  <a:pt x="546" y="647"/>
                </a:cubicBezTo>
                <a:cubicBezTo>
                  <a:pt x="579" y="647"/>
                  <a:pt x="606" y="647"/>
                  <a:pt x="637" y="647"/>
                </a:cubicBezTo>
                <a:close/>
                <a:moveTo>
                  <a:pt x="517" y="458"/>
                </a:moveTo>
                <a:cubicBezTo>
                  <a:pt x="517" y="421"/>
                  <a:pt x="518" y="388"/>
                  <a:pt x="516" y="355"/>
                </a:cubicBezTo>
                <a:cubicBezTo>
                  <a:pt x="515" y="327"/>
                  <a:pt x="496" y="313"/>
                  <a:pt x="470" y="313"/>
                </a:cubicBezTo>
                <a:cubicBezTo>
                  <a:pt x="444" y="313"/>
                  <a:pt x="428" y="329"/>
                  <a:pt x="428" y="355"/>
                </a:cubicBezTo>
                <a:cubicBezTo>
                  <a:pt x="427" y="389"/>
                  <a:pt x="427" y="423"/>
                  <a:pt x="427" y="458"/>
                </a:cubicBezTo>
                <a:cubicBezTo>
                  <a:pt x="461" y="458"/>
                  <a:pt x="487" y="458"/>
                  <a:pt x="517" y="458"/>
                </a:cubicBezTo>
                <a:close/>
                <a:moveTo>
                  <a:pt x="503" y="647"/>
                </a:moveTo>
                <a:cubicBezTo>
                  <a:pt x="501" y="607"/>
                  <a:pt x="502" y="570"/>
                  <a:pt x="496" y="535"/>
                </a:cubicBezTo>
                <a:cubicBezTo>
                  <a:pt x="493" y="521"/>
                  <a:pt x="473" y="504"/>
                  <a:pt x="460" y="502"/>
                </a:cubicBezTo>
                <a:cubicBezTo>
                  <a:pt x="448" y="501"/>
                  <a:pt x="424" y="518"/>
                  <a:pt x="423" y="529"/>
                </a:cubicBezTo>
                <a:cubicBezTo>
                  <a:pt x="418" y="568"/>
                  <a:pt x="421" y="607"/>
                  <a:pt x="421" y="647"/>
                </a:cubicBezTo>
                <a:cubicBezTo>
                  <a:pt x="451" y="647"/>
                  <a:pt x="474" y="647"/>
                  <a:pt x="503" y="647"/>
                </a:cubicBezTo>
                <a:close/>
                <a:moveTo>
                  <a:pt x="382" y="465"/>
                </a:moveTo>
                <a:cubicBezTo>
                  <a:pt x="382" y="428"/>
                  <a:pt x="386" y="395"/>
                  <a:pt x="380" y="363"/>
                </a:cubicBezTo>
                <a:cubicBezTo>
                  <a:pt x="378" y="349"/>
                  <a:pt x="357" y="330"/>
                  <a:pt x="344" y="330"/>
                </a:cubicBezTo>
                <a:cubicBezTo>
                  <a:pt x="332" y="329"/>
                  <a:pt x="310" y="348"/>
                  <a:pt x="308" y="361"/>
                </a:cubicBezTo>
                <a:cubicBezTo>
                  <a:pt x="303" y="395"/>
                  <a:pt x="306" y="431"/>
                  <a:pt x="306" y="469"/>
                </a:cubicBezTo>
                <a:cubicBezTo>
                  <a:pt x="334" y="468"/>
                  <a:pt x="357" y="467"/>
                  <a:pt x="382" y="465"/>
                </a:cubicBezTo>
                <a:close/>
                <a:moveTo>
                  <a:pt x="375" y="644"/>
                </a:moveTo>
                <a:cubicBezTo>
                  <a:pt x="375" y="608"/>
                  <a:pt x="378" y="574"/>
                  <a:pt x="374" y="541"/>
                </a:cubicBezTo>
                <a:cubicBezTo>
                  <a:pt x="372" y="528"/>
                  <a:pt x="353" y="512"/>
                  <a:pt x="340" y="510"/>
                </a:cubicBezTo>
                <a:cubicBezTo>
                  <a:pt x="331" y="509"/>
                  <a:pt x="311" y="528"/>
                  <a:pt x="310" y="540"/>
                </a:cubicBezTo>
                <a:cubicBezTo>
                  <a:pt x="306" y="574"/>
                  <a:pt x="308" y="609"/>
                  <a:pt x="308" y="644"/>
                </a:cubicBezTo>
                <a:cubicBezTo>
                  <a:pt x="335" y="644"/>
                  <a:pt x="355" y="644"/>
                  <a:pt x="375" y="644"/>
                </a:cubicBezTo>
                <a:close/>
                <a:moveTo>
                  <a:pt x="371" y="295"/>
                </a:moveTo>
                <a:cubicBezTo>
                  <a:pt x="369" y="259"/>
                  <a:pt x="369" y="226"/>
                  <a:pt x="363" y="195"/>
                </a:cubicBezTo>
                <a:cubicBezTo>
                  <a:pt x="360" y="183"/>
                  <a:pt x="341" y="167"/>
                  <a:pt x="330" y="167"/>
                </a:cubicBezTo>
                <a:cubicBezTo>
                  <a:pt x="319" y="168"/>
                  <a:pt x="301" y="185"/>
                  <a:pt x="299" y="197"/>
                </a:cubicBezTo>
                <a:cubicBezTo>
                  <a:pt x="295" y="229"/>
                  <a:pt x="298" y="263"/>
                  <a:pt x="298" y="299"/>
                </a:cubicBezTo>
                <a:cubicBezTo>
                  <a:pt x="325" y="297"/>
                  <a:pt x="345" y="296"/>
                  <a:pt x="371" y="295"/>
                </a:cubicBezTo>
                <a:close/>
                <a:moveTo>
                  <a:pt x="258" y="474"/>
                </a:moveTo>
                <a:cubicBezTo>
                  <a:pt x="258" y="437"/>
                  <a:pt x="261" y="403"/>
                  <a:pt x="257" y="370"/>
                </a:cubicBezTo>
                <a:cubicBezTo>
                  <a:pt x="255" y="358"/>
                  <a:pt x="238" y="348"/>
                  <a:pt x="228" y="338"/>
                </a:cubicBezTo>
                <a:cubicBezTo>
                  <a:pt x="218" y="349"/>
                  <a:pt x="202" y="359"/>
                  <a:pt x="200" y="372"/>
                </a:cubicBezTo>
                <a:cubicBezTo>
                  <a:pt x="196" y="406"/>
                  <a:pt x="199" y="441"/>
                  <a:pt x="199" y="479"/>
                </a:cubicBezTo>
                <a:cubicBezTo>
                  <a:pt x="223" y="477"/>
                  <a:pt x="241" y="475"/>
                  <a:pt x="258" y="474"/>
                </a:cubicBezTo>
                <a:close/>
                <a:moveTo>
                  <a:pt x="835" y="495"/>
                </a:moveTo>
                <a:cubicBezTo>
                  <a:pt x="835" y="462"/>
                  <a:pt x="838" y="432"/>
                  <a:pt x="833" y="404"/>
                </a:cubicBezTo>
                <a:cubicBezTo>
                  <a:pt x="831" y="391"/>
                  <a:pt x="813" y="380"/>
                  <a:pt x="803" y="369"/>
                </a:cubicBezTo>
                <a:cubicBezTo>
                  <a:pt x="793" y="380"/>
                  <a:pt x="776" y="390"/>
                  <a:pt x="774" y="403"/>
                </a:cubicBezTo>
                <a:cubicBezTo>
                  <a:pt x="770" y="433"/>
                  <a:pt x="773" y="465"/>
                  <a:pt x="773" y="499"/>
                </a:cubicBezTo>
                <a:cubicBezTo>
                  <a:pt x="794" y="498"/>
                  <a:pt x="811" y="497"/>
                  <a:pt x="835" y="495"/>
                </a:cubicBezTo>
                <a:close/>
                <a:moveTo>
                  <a:pt x="251" y="307"/>
                </a:moveTo>
                <a:cubicBezTo>
                  <a:pt x="249" y="272"/>
                  <a:pt x="250" y="239"/>
                  <a:pt x="245" y="207"/>
                </a:cubicBezTo>
                <a:cubicBezTo>
                  <a:pt x="243" y="196"/>
                  <a:pt x="226" y="187"/>
                  <a:pt x="216" y="178"/>
                </a:cubicBezTo>
                <a:cubicBezTo>
                  <a:pt x="206" y="189"/>
                  <a:pt x="188" y="199"/>
                  <a:pt x="187" y="212"/>
                </a:cubicBezTo>
                <a:cubicBezTo>
                  <a:pt x="185" y="243"/>
                  <a:pt x="189" y="276"/>
                  <a:pt x="191" y="310"/>
                </a:cubicBezTo>
                <a:cubicBezTo>
                  <a:pt x="213" y="309"/>
                  <a:pt x="230" y="308"/>
                  <a:pt x="251" y="307"/>
                </a:cubicBezTo>
                <a:close/>
                <a:moveTo>
                  <a:pt x="834" y="647"/>
                </a:moveTo>
                <a:cubicBezTo>
                  <a:pt x="834" y="614"/>
                  <a:pt x="837" y="584"/>
                  <a:pt x="833" y="554"/>
                </a:cubicBezTo>
                <a:cubicBezTo>
                  <a:pt x="831" y="542"/>
                  <a:pt x="815" y="527"/>
                  <a:pt x="802" y="524"/>
                </a:cubicBezTo>
                <a:cubicBezTo>
                  <a:pt x="795" y="522"/>
                  <a:pt x="775" y="539"/>
                  <a:pt x="773" y="550"/>
                </a:cubicBezTo>
                <a:cubicBezTo>
                  <a:pt x="769" y="582"/>
                  <a:pt x="772" y="614"/>
                  <a:pt x="772" y="647"/>
                </a:cubicBezTo>
                <a:cubicBezTo>
                  <a:pt x="794" y="647"/>
                  <a:pt x="811" y="647"/>
                  <a:pt x="834" y="647"/>
                </a:cubicBezTo>
                <a:close/>
                <a:moveTo>
                  <a:pt x="257" y="646"/>
                </a:moveTo>
                <a:cubicBezTo>
                  <a:pt x="257" y="608"/>
                  <a:pt x="259" y="576"/>
                  <a:pt x="256" y="544"/>
                </a:cubicBezTo>
                <a:cubicBezTo>
                  <a:pt x="254" y="533"/>
                  <a:pt x="237" y="525"/>
                  <a:pt x="227" y="515"/>
                </a:cubicBezTo>
                <a:cubicBezTo>
                  <a:pt x="218" y="526"/>
                  <a:pt x="203" y="536"/>
                  <a:pt x="201" y="547"/>
                </a:cubicBezTo>
                <a:cubicBezTo>
                  <a:pt x="198" y="578"/>
                  <a:pt x="200" y="609"/>
                  <a:pt x="200" y="643"/>
                </a:cubicBezTo>
                <a:cubicBezTo>
                  <a:pt x="221" y="644"/>
                  <a:pt x="239" y="645"/>
                  <a:pt x="257" y="646"/>
                </a:cubicBezTo>
                <a:close/>
                <a:moveTo>
                  <a:pt x="149" y="484"/>
                </a:moveTo>
                <a:cubicBezTo>
                  <a:pt x="149" y="447"/>
                  <a:pt x="150" y="414"/>
                  <a:pt x="148" y="382"/>
                </a:cubicBezTo>
                <a:cubicBezTo>
                  <a:pt x="147" y="372"/>
                  <a:pt x="133" y="363"/>
                  <a:pt x="125" y="354"/>
                </a:cubicBezTo>
                <a:cubicBezTo>
                  <a:pt x="117" y="364"/>
                  <a:pt x="103" y="373"/>
                  <a:pt x="102" y="384"/>
                </a:cubicBezTo>
                <a:cubicBezTo>
                  <a:pt x="98" y="417"/>
                  <a:pt x="100" y="451"/>
                  <a:pt x="100" y="484"/>
                </a:cubicBezTo>
                <a:cubicBezTo>
                  <a:pt x="120" y="484"/>
                  <a:pt x="133" y="484"/>
                  <a:pt x="149" y="484"/>
                </a:cubicBezTo>
                <a:close/>
                <a:moveTo>
                  <a:pt x="143" y="318"/>
                </a:moveTo>
                <a:cubicBezTo>
                  <a:pt x="141" y="284"/>
                  <a:pt x="141" y="255"/>
                  <a:pt x="136" y="226"/>
                </a:cubicBezTo>
                <a:cubicBezTo>
                  <a:pt x="134" y="216"/>
                  <a:pt x="120" y="207"/>
                  <a:pt x="111" y="198"/>
                </a:cubicBezTo>
                <a:cubicBezTo>
                  <a:pt x="103" y="208"/>
                  <a:pt x="89" y="217"/>
                  <a:pt x="88" y="228"/>
                </a:cubicBezTo>
                <a:cubicBezTo>
                  <a:pt x="85" y="259"/>
                  <a:pt x="87" y="290"/>
                  <a:pt x="87" y="324"/>
                </a:cubicBezTo>
                <a:cubicBezTo>
                  <a:pt x="110" y="322"/>
                  <a:pt x="125" y="320"/>
                  <a:pt x="143" y="318"/>
                </a:cubicBezTo>
                <a:close/>
                <a:moveTo>
                  <a:pt x="916" y="648"/>
                </a:moveTo>
                <a:cubicBezTo>
                  <a:pt x="916" y="617"/>
                  <a:pt x="919" y="590"/>
                  <a:pt x="915" y="564"/>
                </a:cubicBezTo>
                <a:cubicBezTo>
                  <a:pt x="914" y="553"/>
                  <a:pt x="899" y="545"/>
                  <a:pt x="890" y="536"/>
                </a:cubicBezTo>
                <a:cubicBezTo>
                  <a:pt x="882" y="545"/>
                  <a:pt x="867" y="553"/>
                  <a:pt x="865" y="564"/>
                </a:cubicBezTo>
                <a:cubicBezTo>
                  <a:pt x="862" y="591"/>
                  <a:pt x="864" y="619"/>
                  <a:pt x="864" y="648"/>
                </a:cubicBezTo>
                <a:cubicBezTo>
                  <a:pt x="883" y="648"/>
                  <a:pt x="898" y="648"/>
                  <a:pt x="916" y="648"/>
                </a:cubicBezTo>
                <a:close/>
                <a:moveTo>
                  <a:pt x="917" y="501"/>
                </a:moveTo>
                <a:cubicBezTo>
                  <a:pt x="917" y="468"/>
                  <a:pt x="919" y="439"/>
                  <a:pt x="916" y="410"/>
                </a:cubicBezTo>
                <a:cubicBezTo>
                  <a:pt x="915" y="400"/>
                  <a:pt x="900" y="391"/>
                  <a:pt x="891" y="381"/>
                </a:cubicBezTo>
                <a:cubicBezTo>
                  <a:pt x="882" y="391"/>
                  <a:pt x="867" y="399"/>
                  <a:pt x="866" y="410"/>
                </a:cubicBezTo>
                <a:cubicBezTo>
                  <a:pt x="862" y="438"/>
                  <a:pt x="865" y="467"/>
                  <a:pt x="865" y="498"/>
                </a:cubicBezTo>
                <a:cubicBezTo>
                  <a:pt x="881" y="499"/>
                  <a:pt x="894" y="500"/>
                  <a:pt x="917" y="501"/>
                </a:cubicBezTo>
                <a:close/>
                <a:moveTo>
                  <a:pt x="152" y="643"/>
                </a:moveTo>
                <a:cubicBezTo>
                  <a:pt x="152" y="611"/>
                  <a:pt x="154" y="582"/>
                  <a:pt x="151" y="553"/>
                </a:cubicBezTo>
                <a:cubicBezTo>
                  <a:pt x="149" y="542"/>
                  <a:pt x="137" y="532"/>
                  <a:pt x="129" y="522"/>
                </a:cubicBezTo>
                <a:cubicBezTo>
                  <a:pt x="121" y="533"/>
                  <a:pt x="107" y="544"/>
                  <a:pt x="106" y="555"/>
                </a:cubicBezTo>
                <a:cubicBezTo>
                  <a:pt x="104" y="584"/>
                  <a:pt x="108" y="613"/>
                  <a:pt x="109" y="645"/>
                </a:cubicBezTo>
                <a:cubicBezTo>
                  <a:pt x="125" y="644"/>
                  <a:pt x="138" y="643"/>
                  <a:pt x="152" y="643"/>
                </a:cubicBezTo>
                <a:close/>
                <a:moveTo>
                  <a:pt x="991" y="648"/>
                </a:moveTo>
                <a:cubicBezTo>
                  <a:pt x="991" y="622"/>
                  <a:pt x="993" y="597"/>
                  <a:pt x="990" y="573"/>
                </a:cubicBezTo>
                <a:cubicBezTo>
                  <a:pt x="989" y="564"/>
                  <a:pt x="976" y="556"/>
                  <a:pt x="969" y="547"/>
                </a:cubicBezTo>
                <a:cubicBezTo>
                  <a:pt x="962" y="555"/>
                  <a:pt x="950" y="563"/>
                  <a:pt x="949" y="572"/>
                </a:cubicBezTo>
                <a:cubicBezTo>
                  <a:pt x="947" y="597"/>
                  <a:pt x="949" y="622"/>
                  <a:pt x="949" y="648"/>
                </a:cubicBezTo>
                <a:cubicBezTo>
                  <a:pt x="965" y="648"/>
                  <a:pt x="976" y="648"/>
                  <a:pt x="991" y="648"/>
                </a:cubicBezTo>
                <a:close/>
                <a:moveTo>
                  <a:pt x="991" y="503"/>
                </a:moveTo>
                <a:cubicBezTo>
                  <a:pt x="991" y="476"/>
                  <a:pt x="993" y="454"/>
                  <a:pt x="990" y="432"/>
                </a:cubicBezTo>
                <a:cubicBezTo>
                  <a:pt x="989" y="423"/>
                  <a:pt x="978" y="415"/>
                  <a:pt x="972" y="407"/>
                </a:cubicBezTo>
                <a:cubicBezTo>
                  <a:pt x="964" y="415"/>
                  <a:pt x="951" y="423"/>
                  <a:pt x="949" y="432"/>
                </a:cubicBezTo>
                <a:cubicBezTo>
                  <a:pt x="946" y="454"/>
                  <a:pt x="948" y="476"/>
                  <a:pt x="948" y="500"/>
                </a:cubicBezTo>
                <a:cubicBezTo>
                  <a:pt x="962" y="501"/>
                  <a:pt x="973" y="502"/>
                  <a:pt x="991" y="503"/>
                </a:cubicBezTo>
                <a:close/>
                <a:moveTo>
                  <a:pt x="51" y="532"/>
                </a:moveTo>
                <a:cubicBezTo>
                  <a:pt x="30" y="547"/>
                  <a:pt x="22" y="627"/>
                  <a:pt x="33" y="642"/>
                </a:cubicBezTo>
                <a:cubicBezTo>
                  <a:pt x="36" y="648"/>
                  <a:pt x="47" y="648"/>
                  <a:pt x="62" y="653"/>
                </a:cubicBezTo>
                <a:cubicBezTo>
                  <a:pt x="57" y="608"/>
                  <a:pt x="54" y="570"/>
                  <a:pt x="51" y="532"/>
                </a:cubicBezTo>
                <a:close/>
                <a:moveTo>
                  <a:pt x="36" y="376"/>
                </a:moveTo>
                <a:cubicBezTo>
                  <a:pt x="16" y="417"/>
                  <a:pt x="28" y="455"/>
                  <a:pt x="29" y="492"/>
                </a:cubicBezTo>
                <a:cubicBezTo>
                  <a:pt x="59" y="489"/>
                  <a:pt x="65" y="416"/>
                  <a:pt x="36" y="376"/>
                </a:cubicBezTo>
                <a:close/>
                <a:moveTo>
                  <a:pt x="29" y="218"/>
                </a:moveTo>
                <a:cubicBezTo>
                  <a:pt x="29" y="260"/>
                  <a:pt x="29" y="295"/>
                  <a:pt x="29" y="333"/>
                </a:cubicBezTo>
                <a:cubicBezTo>
                  <a:pt x="38" y="331"/>
                  <a:pt x="48" y="331"/>
                  <a:pt x="54" y="326"/>
                </a:cubicBezTo>
                <a:cubicBezTo>
                  <a:pt x="63" y="317"/>
                  <a:pt x="47" y="238"/>
                  <a:pt x="29" y="218"/>
                </a:cubicBezTo>
                <a:close/>
                <a:moveTo>
                  <a:pt x="1041" y="560"/>
                </a:moveTo>
                <a:cubicBezTo>
                  <a:pt x="1035" y="560"/>
                  <a:pt x="1028" y="560"/>
                  <a:pt x="1021" y="559"/>
                </a:cubicBezTo>
                <a:cubicBezTo>
                  <a:pt x="1020" y="588"/>
                  <a:pt x="1018" y="617"/>
                  <a:pt x="1016" y="652"/>
                </a:cubicBezTo>
                <a:cubicBezTo>
                  <a:pt x="1029" y="648"/>
                  <a:pt x="1041" y="646"/>
                  <a:pt x="1042" y="643"/>
                </a:cubicBezTo>
                <a:cubicBezTo>
                  <a:pt x="1043" y="616"/>
                  <a:pt x="1042" y="588"/>
                  <a:pt x="1041" y="560"/>
                </a:cubicBezTo>
                <a:close/>
                <a:moveTo>
                  <a:pt x="1040" y="431"/>
                </a:moveTo>
                <a:cubicBezTo>
                  <a:pt x="1034" y="431"/>
                  <a:pt x="1028" y="431"/>
                  <a:pt x="1022" y="430"/>
                </a:cubicBezTo>
                <a:cubicBezTo>
                  <a:pt x="1021" y="453"/>
                  <a:pt x="1020" y="475"/>
                  <a:pt x="1020" y="498"/>
                </a:cubicBezTo>
                <a:cubicBezTo>
                  <a:pt x="1020" y="500"/>
                  <a:pt x="1026" y="504"/>
                  <a:pt x="1030" y="504"/>
                </a:cubicBezTo>
                <a:cubicBezTo>
                  <a:pt x="1033" y="505"/>
                  <a:pt x="1040" y="501"/>
                  <a:pt x="1040" y="498"/>
                </a:cubicBezTo>
                <a:cubicBezTo>
                  <a:pt x="1041" y="476"/>
                  <a:pt x="1040" y="453"/>
                  <a:pt x="1040" y="431"/>
                </a:cubicBezTo>
                <a:close/>
              </a:path>
            </a:pathLst>
          </a:custGeom>
          <a:gradFill flip="none" rotWithShape="1">
            <a:gsLst>
              <a:gs pos="40000">
                <a:schemeClr val="tx1">
                  <a:lumMod val="85000"/>
                  <a:lumOff val="15000"/>
                </a:schemeClr>
              </a:gs>
              <a:gs pos="22000">
                <a:srgbClr val="EA1C24"/>
              </a:gs>
              <a:gs pos="0">
                <a:srgbClr val="EA1C24"/>
              </a:gs>
              <a:gs pos="59000">
                <a:schemeClr val="tx1">
                  <a:lumMod val="85000"/>
                  <a:lumOff val="15000"/>
                </a:schemeClr>
              </a:gs>
              <a:gs pos="77000">
                <a:srgbClr val="2A7F28"/>
              </a:gs>
              <a:gs pos="77000">
                <a:srgbClr val="2A7F28"/>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s-ES"/>
          </a:p>
        </p:txBody>
      </p:sp>
      <p:pic>
        <p:nvPicPr>
          <p:cNvPr id="3" name="Imagen 2">
            <a:extLst>
              <a:ext uri="{FF2B5EF4-FFF2-40B4-BE49-F238E27FC236}">
                <a16:creationId xmlns:a16="http://schemas.microsoft.com/office/drawing/2014/main" id="{63F93095-3951-231D-5B70-BFEBC89377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31123" y="4825377"/>
            <a:ext cx="3365269" cy="2032623"/>
          </a:xfrm>
          <a:prstGeom prst="rect">
            <a:avLst/>
          </a:prstGeom>
        </p:spPr>
      </p:pic>
      <p:pic>
        <p:nvPicPr>
          <p:cNvPr id="4" name="Imagen 3">
            <a:extLst>
              <a:ext uri="{FF2B5EF4-FFF2-40B4-BE49-F238E27FC236}">
                <a16:creationId xmlns:a16="http://schemas.microsoft.com/office/drawing/2014/main" id="{926301A4-327E-1F4B-9451-966A404B18A7}"/>
              </a:ext>
            </a:extLst>
          </p:cNvPr>
          <p:cNvPicPr>
            <a:picLocks noChangeAspect="1"/>
          </p:cNvPicPr>
          <p:nvPr/>
        </p:nvPicPr>
        <p:blipFill>
          <a:blip r:embed="rId4" cstate="print">
            <a:extLst>
              <a:ext uri="{BEBA8EAE-BF5A-486C-A8C5-ECC9F3942E4B}">
                <a14:imgProps xmlns:a14="http://schemas.microsoft.com/office/drawing/2010/main">
                  <a14:imgLayer r:embed="rId5">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5305584" y="1898444"/>
            <a:ext cx="2676464" cy="3606183"/>
          </a:xfrm>
          <a:prstGeom prst="rect">
            <a:avLst/>
          </a:prstGeom>
        </p:spPr>
      </p:pic>
      <p:grpSp>
        <p:nvGrpSpPr>
          <p:cNvPr id="5" name="Grupo 4">
            <a:extLst>
              <a:ext uri="{FF2B5EF4-FFF2-40B4-BE49-F238E27FC236}">
                <a16:creationId xmlns:a16="http://schemas.microsoft.com/office/drawing/2014/main" id="{1290CC42-2774-36BD-75C2-0401C6E32F96}"/>
              </a:ext>
            </a:extLst>
          </p:cNvPr>
          <p:cNvGrpSpPr/>
          <p:nvPr/>
        </p:nvGrpSpPr>
        <p:grpSpPr>
          <a:xfrm>
            <a:off x="4660255" y="4688708"/>
            <a:ext cx="3970868" cy="1997842"/>
            <a:chOff x="4891088" y="2398713"/>
            <a:chExt cx="3481387" cy="2168525"/>
          </a:xfrm>
        </p:grpSpPr>
        <p:sp>
          <p:nvSpPr>
            <p:cNvPr id="6" name="Freeform 5">
              <a:extLst>
                <a:ext uri="{FF2B5EF4-FFF2-40B4-BE49-F238E27FC236}">
                  <a16:creationId xmlns:a16="http://schemas.microsoft.com/office/drawing/2014/main" id="{0ABE28A5-0C08-300A-73C5-869D5C9E74FD}"/>
                </a:ext>
              </a:extLst>
            </p:cNvPr>
            <p:cNvSpPr>
              <a:spLocks/>
            </p:cNvSpPr>
            <p:nvPr/>
          </p:nvSpPr>
          <p:spPr bwMode="auto">
            <a:xfrm>
              <a:off x="5800725" y="3054350"/>
              <a:ext cx="2571750" cy="1509713"/>
            </a:xfrm>
            <a:custGeom>
              <a:avLst/>
              <a:gdLst>
                <a:gd name="T0" fmla="*/ 652 w 2836"/>
                <a:gd name="T1" fmla="*/ 4 h 1664"/>
                <a:gd name="T2" fmla="*/ 648 w 2836"/>
                <a:gd name="T3" fmla="*/ 289 h 1664"/>
                <a:gd name="T4" fmla="*/ 796 w 2836"/>
                <a:gd name="T5" fmla="*/ 352 h 1664"/>
                <a:gd name="T6" fmla="*/ 1045 w 2836"/>
                <a:gd name="T7" fmla="*/ 469 h 1664"/>
                <a:gd name="T8" fmla="*/ 999 w 2836"/>
                <a:gd name="T9" fmla="*/ 103 h 1664"/>
                <a:gd name="T10" fmla="*/ 892 w 2836"/>
                <a:gd name="T11" fmla="*/ 0 h 1664"/>
                <a:gd name="T12" fmla="*/ 1976 w 2836"/>
                <a:gd name="T13" fmla="*/ 74 h 1664"/>
                <a:gd name="T14" fmla="*/ 2722 w 2836"/>
                <a:gd name="T15" fmla="*/ 598 h 1664"/>
                <a:gd name="T16" fmla="*/ 2831 w 2836"/>
                <a:gd name="T17" fmla="*/ 1520 h 1664"/>
                <a:gd name="T18" fmla="*/ 2817 w 2836"/>
                <a:gd name="T19" fmla="*/ 1567 h 1664"/>
                <a:gd name="T20" fmla="*/ 2724 w 2836"/>
                <a:gd name="T21" fmla="*/ 1548 h 1664"/>
                <a:gd name="T22" fmla="*/ 2697 w 2836"/>
                <a:gd name="T23" fmla="*/ 1228 h 1664"/>
                <a:gd name="T24" fmla="*/ 2657 w 2836"/>
                <a:gd name="T25" fmla="*/ 1312 h 1664"/>
                <a:gd name="T26" fmla="*/ 2657 w 2836"/>
                <a:gd name="T27" fmla="*/ 1579 h 1664"/>
                <a:gd name="T28" fmla="*/ 2599 w 2836"/>
                <a:gd name="T29" fmla="*/ 1396 h 1664"/>
                <a:gd name="T30" fmla="*/ 2544 w 2836"/>
                <a:gd name="T31" fmla="*/ 1198 h 1664"/>
                <a:gd name="T32" fmla="*/ 2507 w 2836"/>
                <a:gd name="T33" fmla="*/ 1344 h 1664"/>
                <a:gd name="T34" fmla="*/ 2509 w 2836"/>
                <a:gd name="T35" fmla="*/ 1590 h 1664"/>
                <a:gd name="T36" fmla="*/ 2440 w 2836"/>
                <a:gd name="T37" fmla="*/ 1503 h 1664"/>
                <a:gd name="T38" fmla="*/ 2331 w 2836"/>
                <a:gd name="T39" fmla="*/ 1204 h 1664"/>
                <a:gd name="T40" fmla="*/ 2323 w 2836"/>
                <a:gd name="T41" fmla="*/ 1580 h 1664"/>
                <a:gd name="T42" fmla="*/ 2220 w 2836"/>
                <a:gd name="T43" fmla="*/ 1581 h 1664"/>
                <a:gd name="T44" fmla="*/ 2089 w 2836"/>
                <a:gd name="T45" fmla="*/ 1158 h 1664"/>
                <a:gd name="T46" fmla="*/ 2023 w 2836"/>
                <a:gd name="T47" fmla="*/ 1607 h 1664"/>
                <a:gd name="T48" fmla="*/ 1925 w 2836"/>
                <a:gd name="T49" fmla="*/ 1637 h 1664"/>
                <a:gd name="T50" fmla="*/ 1896 w 2836"/>
                <a:gd name="T51" fmla="*/ 1266 h 1664"/>
                <a:gd name="T52" fmla="*/ 1664 w 2836"/>
                <a:gd name="T53" fmla="*/ 1607 h 1664"/>
                <a:gd name="T54" fmla="*/ 1539 w 2836"/>
                <a:gd name="T55" fmla="*/ 1652 h 1664"/>
                <a:gd name="T56" fmla="*/ 1516 w 2836"/>
                <a:gd name="T57" fmla="*/ 1262 h 1664"/>
                <a:gd name="T58" fmla="*/ 1260 w 2836"/>
                <a:gd name="T59" fmla="*/ 1253 h 1664"/>
                <a:gd name="T60" fmla="*/ 1212 w 2836"/>
                <a:gd name="T61" fmla="*/ 1661 h 1664"/>
                <a:gd name="T62" fmla="*/ 1097 w 2836"/>
                <a:gd name="T63" fmla="*/ 1636 h 1664"/>
                <a:gd name="T64" fmla="*/ 960 w 2836"/>
                <a:gd name="T65" fmla="*/ 1126 h 1664"/>
                <a:gd name="T66" fmla="*/ 778 w 2836"/>
                <a:gd name="T67" fmla="*/ 1313 h 1664"/>
                <a:gd name="T68" fmla="*/ 754 w 2836"/>
                <a:gd name="T69" fmla="*/ 1283 h 1664"/>
                <a:gd name="T70" fmla="*/ 713 w 2836"/>
                <a:gd name="T71" fmla="*/ 1013 h 1664"/>
                <a:gd name="T72" fmla="*/ 711 w 2836"/>
                <a:gd name="T73" fmla="*/ 886 h 1664"/>
                <a:gd name="T74" fmla="*/ 606 w 2836"/>
                <a:gd name="T75" fmla="*/ 826 h 1664"/>
                <a:gd name="T76" fmla="*/ 469 w 2836"/>
                <a:gd name="T77" fmla="*/ 543 h 1664"/>
                <a:gd name="T78" fmla="*/ 396 w 2836"/>
                <a:gd name="T79" fmla="*/ 621 h 1664"/>
                <a:gd name="T80" fmla="*/ 334 w 2836"/>
                <a:gd name="T81" fmla="*/ 460 h 1664"/>
                <a:gd name="T82" fmla="*/ 317 w 2836"/>
                <a:gd name="T83" fmla="*/ 337 h 1664"/>
                <a:gd name="T84" fmla="*/ 118 w 2836"/>
                <a:gd name="T85" fmla="*/ 228 h 1664"/>
                <a:gd name="T86" fmla="*/ 11 w 2836"/>
                <a:gd name="T87" fmla="*/ 70 h 16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836" h="1664">
                  <a:moveTo>
                    <a:pt x="16" y="46"/>
                  </a:moveTo>
                  <a:cubicBezTo>
                    <a:pt x="105" y="35"/>
                    <a:pt x="195" y="28"/>
                    <a:pt x="284" y="22"/>
                  </a:cubicBezTo>
                  <a:cubicBezTo>
                    <a:pt x="407" y="13"/>
                    <a:pt x="529" y="7"/>
                    <a:pt x="652" y="4"/>
                  </a:cubicBezTo>
                  <a:cubicBezTo>
                    <a:pt x="654" y="7"/>
                    <a:pt x="655" y="10"/>
                    <a:pt x="654" y="13"/>
                  </a:cubicBezTo>
                  <a:cubicBezTo>
                    <a:pt x="650" y="36"/>
                    <a:pt x="652" y="59"/>
                    <a:pt x="652" y="81"/>
                  </a:cubicBezTo>
                  <a:cubicBezTo>
                    <a:pt x="655" y="151"/>
                    <a:pt x="648" y="220"/>
                    <a:pt x="648" y="289"/>
                  </a:cubicBezTo>
                  <a:cubicBezTo>
                    <a:pt x="648" y="311"/>
                    <a:pt x="650" y="313"/>
                    <a:pt x="672" y="313"/>
                  </a:cubicBezTo>
                  <a:cubicBezTo>
                    <a:pt x="701" y="313"/>
                    <a:pt x="729" y="313"/>
                    <a:pt x="758" y="313"/>
                  </a:cubicBezTo>
                  <a:cubicBezTo>
                    <a:pt x="790" y="314"/>
                    <a:pt x="796" y="319"/>
                    <a:pt x="796" y="352"/>
                  </a:cubicBezTo>
                  <a:cubicBezTo>
                    <a:pt x="796" y="383"/>
                    <a:pt x="796" y="414"/>
                    <a:pt x="796" y="444"/>
                  </a:cubicBezTo>
                  <a:cubicBezTo>
                    <a:pt x="796" y="460"/>
                    <a:pt x="802" y="464"/>
                    <a:pt x="817" y="466"/>
                  </a:cubicBezTo>
                  <a:cubicBezTo>
                    <a:pt x="893" y="472"/>
                    <a:pt x="969" y="468"/>
                    <a:pt x="1045" y="469"/>
                  </a:cubicBezTo>
                  <a:cubicBezTo>
                    <a:pt x="1071" y="469"/>
                    <a:pt x="1072" y="468"/>
                    <a:pt x="1072" y="442"/>
                  </a:cubicBezTo>
                  <a:cubicBezTo>
                    <a:pt x="1072" y="366"/>
                    <a:pt x="1073" y="291"/>
                    <a:pt x="1072" y="216"/>
                  </a:cubicBezTo>
                  <a:cubicBezTo>
                    <a:pt x="1071" y="152"/>
                    <a:pt x="1058" y="129"/>
                    <a:pt x="999" y="103"/>
                  </a:cubicBezTo>
                  <a:cubicBezTo>
                    <a:pt x="979" y="94"/>
                    <a:pt x="957" y="90"/>
                    <a:pt x="935" y="90"/>
                  </a:cubicBezTo>
                  <a:cubicBezTo>
                    <a:pt x="890" y="88"/>
                    <a:pt x="888" y="86"/>
                    <a:pt x="888" y="41"/>
                  </a:cubicBezTo>
                  <a:cubicBezTo>
                    <a:pt x="888" y="27"/>
                    <a:pt x="884" y="13"/>
                    <a:pt x="892" y="0"/>
                  </a:cubicBezTo>
                  <a:cubicBezTo>
                    <a:pt x="1002" y="1"/>
                    <a:pt x="1112" y="1"/>
                    <a:pt x="1222" y="6"/>
                  </a:cubicBezTo>
                  <a:cubicBezTo>
                    <a:pt x="1355" y="11"/>
                    <a:pt x="1488" y="20"/>
                    <a:pt x="1621" y="32"/>
                  </a:cubicBezTo>
                  <a:cubicBezTo>
                    <a:pt x="1739" y="43"/>
                    <a:pt x="1858" y="56"/>
                    <a:pt x="1976" y="74"/>
                  </a:cubicBezTo>
                  <a:cubicBezTo>
                    <a:pt x="2204" y="107"/>
                    <a:pt x="2432" y="149"/>
                    <a:pt x="2654" y="213"/>
                  </a:cubicBezTo>
                  <a:cubicBezTo>
                    <a:pt x="2673" y="218"/>
                    <a:pt x="2678" y="227"/>
                    <a:pt x="2680" y="245"/>
                  </a:cubicBezTo>
                  <a:cubicBezTo>
                    <a:pt x="2693" y="363"/>
                    <a:pt x="2708" y="481"/>
                    <a:pt x="2722" y="598"/>
                  </a:cubicBezTo>
                  <a:cubicBezTo>
                    <a:pt x="2736" y="716"/>
                    <a:pt x="2750" y="833"/>
                    <a:pt x="2764" y="951"/>
                  </a:cubicBezTo>
                  <a:cubicBezTo>
                    <a:pt x="2778" y="1069"/>
                    <a:pt x="2792" y="1188"/>
                    <a:pt x="2806" y="1306"/>
                  </a:cubicBezTo>
                  <a:cubicBezTo>
                    <a:pt x="2815" y="1377"/>
                    <a:pt x="2823" y="1449"/>
                    <a:pt x="2831" y="1520"/>
                  </a:cubicBezTo>
                  <a:cubicBezTo>
                    <a:pt x="2832" y="1526"/>
                    <a:pt x="2830" y="1532"/>
                    <a:pt x="2836" y="1537"/>
                  </a:cubicBezTo>
                  <a:cubicBezTo>
                    <a:pt x="2836" y="1543"/>
                    <a:pt x="2836" y="1550"/>
                    <a:pt x="2836" y="1557"/>
                  </a:cubicBezTo>
                  <a:cubicBezTo>
                    <a:pt x="2830" y="1562"/>
                    <a:pt x="2824" y="1566"/>
                    <a:pt x="2817" y="1567"/>
                  </a:cubicBezTo>
                  <a:cubicBezTo>
                    <a:pt x="2793" y="1570"/>
                    <a:pt x="2769" y="1573"/>
                    <a:pt x="2745" y="1574"/>
                  </a:cubicBezTo>
                  <a:cubicBezTo>
                    <a:pt x="2740" y="1575"/>
                    <a:pt x="2735" y="1574"/>
                    <a:pt x="2730" y="1570"/>
                  </a:cubicBezTo>
                  <a:cubicBezTo>
                    <a:pt x="2725" y="1564"/>
                    <a:pt x="2724" y="1556"/>
                    <a:pt x="2724" y="1548"/>
                  </a:cubicBezTo>
                  <a:cubicBezTo>
                    <a:pt x="2724" y="1524"/>
                    <a:pt x="2721" y="1500"/>
                    <a:pt x="2720" y="1476"/>
                  </a:cubicBezTo>
                  <a:cubicBezTo>
                    <a:pt x="2718" y="1412"/>
                    <a:pt x="2715" y="1347"/>
                    <a:pt x="2711" y="1283"/>
                  </a:cubicBezTo>
                  <a:cubicBezTo>
                    <a:pt x="2710" y="1264"/>
                    <a:pt x="2707" y="1245"/>
                    <a:pt x="2697" y="1228"/>
                  </a:cubicBezTo>
                  <a:cubicBezTo>
                    <a:pt x="2693" y="1221"/>
                    <a:pt x="2689" y="1215"/>
                    <a:pt x="2680" y="1215"/>
                  </a:cubicBezTo>
                  <a:cubicBezTo>
                    <a:pt x="2672" y="1216"/>
                    <a:pt x="2668" y="1222"/>
                    <a:pt x="2665" y="1229"/>
                  </a:cubicBezTo>
                  <a:cubicBezTo>
                    <a:pt x="2656" y="1256"/>
                    <a:pt x="2654" y="1284"/>
                    <a:pt x="2657" y="1312"/>
                  </a:cubicBezTo>
                  <a:cubicBezTo>
                    <a:pt x="2658" y="1320"/>
                    <a:pt x="2659" y="1328"/>
                    <a:pt x="2659" y="1336"/>
                  </a:cubicBezTo>
                  <a:cubicBezTo>
                    <a:pt x="2657" y="1408"/>
                    <a:pt x="2666" y="1479"/>
                    <a:pt x="2664" y="1551"/>
                  </a:cubicBezTo>
                  <a:cubicBezTo>
                    <a:pt x="2663" y="1561"/>
                    <a:pt x="2665" y="1571"/>
                    <a:pt x="2657" y="1579"/>
                  </a:cubicBezTo>
                  <a:cubicBezTo>
                    <a:pt x="2649" y="1584"/>
                    <a:pt x="2640" y="1585"/>
                    <a:pt x="2632" y="1584"/>
                  </a:cubicBezTo>
                  <a:cubicBezTo>
                    <a:pt x="2615" y="1583"/>
                    <a:pt x="2609" y="1573"/>
                    <a:pt x="2608" y="1558"/>
                  </a:cubicBezTo>
                  <a:cubicBezTo>
                    <a:pt x="2603" y="1504"/>
                    <a:pt x="2602" y="1450"/>
                    <a:pt x="2599" y="1396"/>
                  </a:cubicBezTo>
                  <a:cubicBezTo>
                    <a:pt x="2597" y="1352"/>
                    <a:pt x="2598" y="1308"/>
                    <a:pt x="2592" y="1265"/>
                  </a:cubicBezTo>
                  <a:cubicBezTo>
                    <a:pt x="2589" y="1248"/>
                    <a:pt x="2584" y="1233"/>
                    <a:pt x="2575" y="1218"/>
                  </a:cubicBezTo>
                  <a:cubicBezTo>
                    <a:pt x="2568" y="1206"/>
                    <a:pt x="2559" y="1197"/>
                    <a:pt x="2544" y="1198"/>
                  </a:cubicBezTo>
                  <a:cubicBezTo>
                    <a:pt x="2528" y="1199"/>
                    <a:pt x="2520" y="1209"/>
                    <a:pt x="2515" y="1222"/>
                  </a:cubicBezTo>
                  <a:cubicBezTo>
                    <a:pt x="2502" y="1254"/>
                    <a:pt x="2502" y="1287"/>
                    <a:pt x="2505" y="1321"/>
                  </a:cubicBezTo>
                  <a:cubicBezTo>
                    <a:pt x="2506" y="1328"/>
                    <a:pt x="2508" y="1336"/>
                    <a:pt x="2507" y="1344"/>
                  </a:cubicBezTo>
                  <a:cubicBezTo>
                    <a:pt x="2505" y="1406"/>
                    <a:pt x="2514" y="1468"/>
                    <a:pt x="2512" y="1530"/>
                  </a:cubicBezTo>
                  <a:cubicBezTo>
                    <a:pt x="2511" y="1540"/>
                    <a:pt x="2512" y="1550"/>
                    <a:pt x="2514" y="1560"/>
                  </a:cubicBezTo>
                  <a:cubicBezTo>
                    <a:pt x="2515" y="1570"/>
                    <a:pt x="2516" y="1581"/>
                    <a:pt x="2509" y="1590"/>
                  </a:cubicBezTo>
                  <a:cubicBezTo>
                    <a:pt x="2490" y="1599"/>
                    <a:pt x="2471" y="1604"/>
                    <a:pt x="2451" y="1595"/>
                  </a:cubicBezTo>
                  <a:cubicBezTo>
                    <a:pt x="2446" y="1590"/>
                    <a:pt x="2444" y="1583"/>
                    <a:pt x="2444" y="1576"/>
                  </a:cubicBezTo>
                  <a:cubicBezTo>
                    <a:pt x="2445" y="1552"/>
                    <a:pt x="2439" y="1527"/>
                    <a:pt x="2440" y="1503"/>
                  </a:cubicBezTo>
                  <a:cubicBezTo>
                    <a:pt x="2442" y="1429"/>
                    <a:pt x="2435" y="1355"/>
                    <a:pt x="2435" y="1281"/>
                  </a:cubicBezTo>
                  <a:cubicBezTo>
                    <a:pt x="2435" y="1249"/>
                    <a:pt x="2427" y="1217"/>
                    <a:pt x="2402" y="1194"/>
                  </a:cubicBezTo>
                  <a:cubicBezTo>
                    <a:pt x="2380" y="1172"/>
                    <a:pt x="2347" y="1177"/>
                    <a:pt x="2331" y="1204"/>
                  </a:cubicBezTo>
                  <a:cubicBezTo>
                    <a:pt x="2321" y="1220"/>
                    <a:pt x="2316" y="1238"/>
                    <a:pt x="2316" y="1257"/>
                  </a:cubicBezTo>
                  <a:cubicBezTo>
                    <a:pt x="2313" y="1344"/>
                    <a:pt x="2321" y="1431"/>
                    <a:pt x="2320" y="1518"/>
                  </a:cubicBezTo>
                  <a:cubicBezTo>
                    <a:pt x="2320" y="1539"/>
                    <a:pt x="2324" y="1560"/>
                    <a:pt x="2323" y="1580"/>
                  </a:cubicBezTo>
                  <a:cubicBezTo>
                    <a:pt x="2323" y="1590"/>
                    <a:pt x="2323" y="1599"/>
                    <a:pt x="2317" y="1607"/>
                  </a:cubicBezTo>
                  <a:cubicBezTo>
                    <a:pt x="2287" y="1614"/>
                    <a:pt x="2258" y="1622"/>
                    <a:pt x="2228" y="1611"/>
                  </a:cubicBezTo>
                  <a:cubicBezTo>
                    <a:pt x="2219" y="1603"/>
                    <a:pt x="2220" y="1592"/>
                    <a:pt x="2220" y="1581"/>
                  </a:cubicBezTo>
                  <a:cubicBezTo>
                    <a:pt x="2222" y="1479"/>
                    <a:pt x="2213" y="1378"/>
                    <a:pt x="2216" y="1276"/>
                  </a:cubicBezTo>
                  <a:cubicBezTo>
                    <a:pt x="2216" y="1252"/>
                    <a:pt x="2210" y="1230"/>
                    <a:pt x="2198" y="1209"/>
                  </a:cubicBezTo>
                  <a:cubicBezTo>
                    <a:pt x="2176" y="1168"/>
                    <a:pt x="2133" y="1148"/>
                    <a:pt x="2089" y="1158"/>
                  </a:cubicBezTo>
                  <a:cubicBezTo>
                    <a:pt x="2051" y="1167"/>
                    <a:pt x="2020" y="1205"/>
                    <a:pt x="2020" y="1249"/>
                  </a:cubicBezTo>
                  <a:cubicBezTo>
                    <a:pt x="2020" y="1319"/>
                    <a:pt x="2017" y="1389"/>
                    <a:pt x="2022" y="1459"/>
                  </a:cubicBezTo>
                  <a:cubicBezTo>
                    <a:pt x="2026" y="1508"/>
                    <a:pt x="2024" y="1557"/>
                    <a:pt x="2023" y="1607"/>
                  </a:cubicBezTo>
                  <a:cubicBezTo>
                    <a:pt x="2023" y="1614"/>
                    <a:pt x="2022" y="1621"/>
                    <a:pt x="2016" y="1627"/>
                  </a:cubicBezTo>
                  <a:cubicBezTo>
                    <a:pt x="2012" y="1630"/>
                    <a:pt x="2008" y="1632"/>
                    <a:pt x="2003" y="1632"/>
                  </a:cubicBezTo>
                  <a:cubicBezTo>
                    <a:pt x="1977" y="1632"/>
                    <a:pt x="1951" y="1635"/>
                    <a:pt x="1925" y="1637"/>
                  </a:cubicBezTo>
                  <a:cubicBezTo>
                    <a:pt x="1917" y="1637"/>
                    <a:pt x="1910" y="1636"/>
                    <a:pt x="1904" y="1631"/>
                  </a:cubicBezTo>
                  <a:cubicBezTo>
                    <a:pt x="1894" y="1621"/>
                    <a:pt x="1896" y="1608"/>
                    <a:pt x="1896" y="1595"/>
                  </a:cubicBezTo>
                  <a:cubicBezTo>
                    <a:pt x="1896" y="1485"/>
                    <a:pt x="1895" y="1376"/>
                    <a:pt x="1896" y="1266"/>
                  </a:cubicBezTo>
                  <a:cubicBezTo>
                    <a:pt x="1897" y="1189"/>
                    <a:pt x="1837" y="1129"/>
                    <a:pt x="1743" y="1147"/>
                  </a:cubicBezTo>
                  <a:cubicBezTo>
                    <a:pt x="1697" y="1157"/>
                    <a:pt x="1664" y="1202"/>
                    <a:pt x="1664" y="1253"/>
                  </a:cubicBezTo>
                  <a:cubicBezTo>
                    <a:pt x="1663" y="1371"/>
                    <a:pt x="1664" y="1489"/>
                    <a:pt x="1664" y="1607"/>
                  </a:cubicBezTo>
                  <a:cubicBezTo>
                    <a:pt x="1664" y="1619"/>
                    <a:pt x="1666" y="1632"/>
                    <a:pt x="1656" y="1643"/>
                  </a:cubicBezTo>
                  <a:cubicBezTo>
                    <a:pt x="1654" y="1645"/>
                    <a:pt x="1651" y="1647"/>
                    <a:pt x="1647" y="1647"/>
                  </a:cubicBezTo>
                  <a:cubicBezTo>
                    <a:pt x="1611" y="1648"/>
                    <a:pt x="1575" y="1655"/>
                    <a:pt x="1539" y="1652"/>
                  </a:cubicBezTo>
                  <a:cubicBezTo>
                    <a:pt x="1534" y="1652"/>
                    <a:pt x="1528" y="1651"/>
                    <a:pt x="1524" y="1647"/>
                  </a:cubicBezTo>
                  <a:cubicBezTo>
                    <a:pt x="1514" y="1637"/>
                    <a:pt x="1516" y="1624"/>
                    <a:pt x="1516" y="1612"/>
                  </a:cubicBezTo>
                  <a:cubicBezTo>
                    <a:pt x="1516" y="1495"/>
                    <a:pt x="1514" y="1379"/>
                    <a:pt x="1516" y="1262"/>
                  </a:cubicBezTo>
                  <a:cubicBezTo>
                    <a:pt x="1518" y="1194"/>
                    <a:pt x="1461" y="1133"/>
                    <a:pt x="1386" y="1132"/>
                  </a:cubicBezTo>
                  <a:cubicBezTo>
                    <a:pt x="1312" y="1130"/>
                    <a:pt x="1273" y="1175"/>
                    <a:pt x="1262" y="1224"/>
                  </a:cubicBezTo>
                  <a:cubicBezTo>
                    <a:pt x="1260" y="1233"/>
                    <a:pt x="1260" y="1243"/>
                    <a:pt x="1260" y="1253"/>
                  </a:cubicBezTo>
                  <a:cubicBezTo>
                    <a:pt x="1260" y="1375"/>
                    <a:pt x="1260" y="1497"/>
                    <a:pt x="1260" y="1619"/>
                  </a:cubicBezTo>
                  <a:cubicBezTo>
                    <a:pt x="1260" y="1631"/>
                    <a:pt x="1262" y="1644"/>
                    <a:pt x="1252" y="1655"/>
                  </a:cubicBezTo>
                  <a:cubicBezTo>
                    <a:pt x="1240" y="1664"/>
                    <a:pt x="1226" y="1660"/>
                    <a:pt x="1212" y="1661"/>
                  </a:cubicBezTo>
                  <a:cubicBezTo>
                    <a:pt x="1194" y="1661"/>
                    <a:pt x="1176" y="1661"/>
                    <a:pt x="1159" y="1661"/>
                  </a:cubicBezTo>
                  <a:cubicBezTo>
                    <a:pt x="1146" y="1658"/>
                    <a:pt x="1133" y="1658"/>
                    <a:pt x="1121" y="1659"/>
                  </a:cubicBezTo>
                  <a:cubicBezTo>
                    <a:pt x="1105" y="1659"/>
                    <a:pt x="1098" y="1651"/>
                    <a:pt x="1097" y="1636"/>
                  </a:cubicBezTo>
                  <a:cubicBezTo>
                    <a:pt x="1096" y="1627"/>
                    <a:pt x="1096" y="1619"/>
                    <a:pt x="1096" y="1610"/>
                  </a:cubicBezTo>
                  <a:cubicBezTo>
                    <a:pt x="1096" y="1497"/>
                    <a:pt x="1093" y="1385"/>
                    <a:pt x="1097" y="1272"/>
                  </a:cubicBezTo>
                  <a:cubicBezTo>
                    <a:pt x="1100" y="1184"/>
                    <a:pt x="1033" y="1132"/>
                    <a:pt x="960" y="1126"/>
                  </a:cubicBezTo>
                  <a:cubicBezTo>
                    <a:pt x="919" y="1122"/>
                    <a:pt x="877" y="1122"/>
                    <a:pt x="840" y="1145"/>
                  </a:cubicBezTo>
                  <a:cubicBezTo>
                    <a:pt x="808" y="1165"/>
                    <a:pt x="790" y="1194"/>
                    <a:pt x="782" y="1230"/>
                  </a:cubicBezTo>
                  <a:cubicBezTo>
                    <a:pt x="774" y="1257"/>
                    <a:pt x="780" y="1286"/>
                    <a:pt x="778" y="1313"/>
                  </a:cubicBezTo>
                  <a:cubicBezTo>
                    <a:pt x="777" y="1322"/>
                    <a:pt x="780" y="1335"/>
                    <a:pt x="771" y="1336"/>
                  </a:cubicBezTo>
                  <a:cubicBezTo>
                    <a:pt x="759" y="1336"/>
                    <a:pt x="761" y="1322"/>
                    <a:pt x="760" y="1314"/>
                  </a:cubicBezTo>
                  <a:cubicBezTo>
                    <a:pt x="760" y="1303"/>
                    <a:pt x="756" y="1293"/>
                    <a:pt x="754" y="1283"/>
                  </a:cubicBezTo>
                  <a:cubicBezTo>
                    <a:pt x="738" y="1217"/>
                    <a:pt x="710" y="1154"/>
                    <a:pt x="717" y="1084"/>
                  </a:cubicBezTo>
                  <a:cubicBezTo>
                    <a:pt x="718" y="1080"/>
                    <a:pt x="715" y="1076"/>
                    <a:pt x="715" y="1072"/>
                  </a:cubicBezTo>
                  <a:cubicBezTo>
                    <a:pt x="710" y="1053"/>
                    <a:pt x="712" y="1033"/>
                    <a:pt x="713" y="1013"/>
                  </a:cubicBezTo>
                  <a:cubicBezTo>
                    <a:pt x="714" y="1001"/>
                    <a:pt x="710" y="989"/>
                    <a:pt x="713" y="977"/>
                  </a:cubicBezTo>
                  <a:cubicBezTo>
                    <a:pt x="714" y="954"/>
                    <a:pt x="710" y="932"/>
                    <a:pt x="713" y="910"/>
                  </a:cubicBezTo>
                  <a:cubicBezTo>
                    <a:pt x="715" y="902"/>
                    <a:pt x="713" y="894"/>
                    <a:pt x="711" y="886"/>
                  </a:cubicBezTo>
                  <a:cubicBezTo>
                    <a:pt x="707" y="865"/>
                    <a:pt x="695" y="854"/>
                    <a:pt x="673" y="853"/>
                  </a:cubicBezTo>
                  <a:cubicBezTo>
                    <a:pt x="659" y="853"/>
                    <a:pt x="645" y="854"/>
                    <a:pt x="631" y="853"/>
                  </a:cubicBezTo>
                  <a:cubicBezTo>
                    <a:pt x="611" y="851"/>
                    <a:pt x="607" y="846"/>
                    <a:pt x="606" y="826"/>
                  </a:cubicBezTo>
                  <a:cubicBezTo>
                    <a:pt x="605" y="796"/>
                    <a:pt x="607" y="766"/>
                    <a:pt x="605" y="736"/>
                  </a:cubicBezTo>
                  <a:cubicBezTo>
                    <a:pt x="604" y="711"/>
                    <a:pt x="605" y="686"/>
                    <a:pt x="605" y="661"/>
                  </a:cubicBezTo>
                  <a:cubicBezTo>
                    <a:pt x="606" y="582"/>
                    <a:pt x="559" y="534"/>
                    <a:pt x="469" y="543"/>
                  </a:cubicBezTo>
                  <a:cubicBezTo>
                    <a:pt x="447" y="545"/>
                    <a:pt x="425" y="550"/>
                    <a:pt x="406" y="561"/>
                  </a:cubicBezTo>
                  <a:cubicBezTo>
                    <a:pt x="392" y="569"/>
                    <a:pt x="386" y="578"/>
                    <a:pt x="392" y="594"/>
                  </a:cubicBezTo>
                  <a:cubicBezTo>
                    <a:pt x="396" y="602"/>
                    <a:pt x="399" y="611"/>
                    <a:pt x="396" y="621"/>
                  </a:cubicBezTo>
                  <a:cubicBezTo>
                    <a:pt x="388" y="631"/>
                    <a:pt x="384" y="623"/>
                    <a:pt x="381" y="617"/>
                  </a:cubicBezTo>
                  <a:cubicBezTo>
                    <a:pt x="375" y="607"/>
                    <a:pt x="371" y="595"/>
                    <a:pt x="370" y="584"/>
                  </a:cubicBezTo>
                  <a:cubicBezTo>
                    <a:pt x="365" y="540"/>
                    <a:pt x="347" y="501"/>
                    <a:pt x="334" y="460"/>
                  </a:cubicBezTo>
                  <a:cubicBezTo>
                    <a:pt x="330" y="446"/>
                    <a:pt x="326" y="433"/>
                    <a:pt x="323" y="420"/>
                  </a:cubicBezTo>
                  <a:cubicBezTo>
                    <a:pt x="320" y="403"/>
                    <a:pt x="320" y="386"/>
                    <a:pt x="318" y="369"/>
                  </a:cubicBezTo>
                  <a:cubicBezTo>
                    <a:pt x="317" y="358"/>
                    <a:pt x="315" y="348"/>
                    <a:pt x="317" y="337"/>
                  </a:cubicBezTo>
                  <a:cubicBezTo>
                    <a:pt x="319" y="316"/>
                    <a:pt x="315" y="296"/>
                    <a:pt x="314" y="275"/>
                  </a:cubicBezTo>
                  <a:cubicBezTo>
                    <a:pt x="311" y="245"/>
                    <a:pt x="311" y="245"/>
                    <a:pt x="283" y="238"/>
                  </a:cubicBezTo>
                  <a:cubicBezTo>
                    <a:pt x="229" y="224"/>
                    <a:pt x="174" y="215"/>
                    <a:pt x="118" y="228"/>
                  </a:cubicBezTo>
                  <a:cubicBezTo>
                    <a:pt x="106" y="230"/>
                    <a:pt x="94" y="232"/>
                    <a:pt x="82" y="229"/>
                  </a:cubicBezTo>
                  <a:cubicBezTo>
                    <a:pt x="75" y="225"/>
                    <a:pt x="72" y="219"/>
                    <a:pt x="69" y="212"/>
                  </a:cubicBezTo>
                  <a:cubicBezTo>
                    <a:pt x="49" y="165"/>
                    <a:pt x="30" y="117"/>
                    <a:pt x="11" y="70"/>
                  </a:cubicBezTo>
                  <a:cubicBezTo>
                    <a:pt x="7" y="61"/>
                    <a:pt x="0" y="51"/>
                    <a:pt x="16" y="46"/>
                  </a:cubicBezTo>
                  <a:close/>
                </a:path>
              </a:pathLst>
            </a:custGeom>
            <a:solidFill>
              <a:srgbClr val="FFEF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 name="Freeform 6">
              <a:extLst>
                <a:ext uri="{FF2B5EF4-FFF2-40B4-BE49-F238E27FC236}">
                  <a16:creationId xmlns:a16="http://schemas.microsoft.com/office/drawing/2014/main" id="{259A42AE-513D-AA63-42F2-2630948BE858}"/>
                </a:ext>
              </a:extLst>
            </p:cNvPr>
            <p:cNvSpPr>
              <a:spLocks/>
            </p:cNvSpPr>
            <p:nvPr/>
          </p:nvSpPr>
          <p:spPr bwMode="auto">
            <a:xfrm>
              <a:off x="4891088" y="4003675"/>
              <a:ext cx="1695450" cy="563563"/>
            </a:xfrm>
            <a:custGeom>
              <a:avLst/>
              <a:gdLst>
                <a:gd name="T0" fmla="*/ 1728 w 1870"/>
                <a:gd name="T1" fmla="*/ 39 h 622"/>
                <a:gd name="T2" fmla="*/ 1774 w 1870"/>
                <a:gd name="T3" fmla="*/ 285 h 622"/>
                <a:gd name="T4" fmla="*/ 1787 w 1870"/>
                <a:gd name="T5" fmla="*/ 207 h 622"/>
                <a:gd name="T6" fmla="*/ 1862 w 1870"/>
                <a:gd name="T7" fmla="*/ 588 h 622"/>
                <a:gd name="T8" fmla="*/ 1832 w 1870"/>
                <a:gd name="T9" fmla="*/ 622 h 622"/>
                <a:gd name="T10" fmla="*/ 1573 w 1870"/>
                <a:gd name="T11" fmla="*/ 616 h 622"/>
                <a:gd name="T12" fmla="*/ 1552 w 1870"/>
                <a:gd name="T13" fmla="*/ 576 h 622"/>
                <a:gd name="T14" fmla="*/ 1375 w 1870"/>
                <a:gd name="T15" fmla="*/ 82 h 622"/>
                <a:gd name="T16" fmla="*/ 1288 w 1870"/>
                <a:gd name="T17" fmla="*/ 566 h 622"/>
                <a:gd name="T18" fmla="*/ 1168 w 1870"/>
                <a:gd name="T19" fmla="*/ 596 h 622"/>
                <a:gd name="T20" fmla="*/ 1160 w 1870"/>
                <a:gd name="T21" fmla="*/ 209 h 622"/>
                <a:gd name="T22" fmla="*/ 1056 w 1870"/>
                <a:gd name="T23" fmla="*/ 86 h 622"/>
                <a:gd name="T24" fmla="*/ 916 w 1870"/>
                <a:gd name="T25" fmla="*/ 549 h 622"/>
                <a:gd name="T26" fmla="*/ 899 w 1870"/>
                <a:gd name="T27" fmla="*/ 588 h 622"/>
                <a:gd name="T28" fmla="*/ 788 w 1870"/>
                <a:gd name="T29" fmla="*/ 540 h 622"/>
                <a:gd name="T30" fmla="*/ 767 w 1870"/>
                <a:gd name="T31" fmla="*/ 131 h 622"/>
                <a:gd name="T32" fmla="*/ 588 w 1870"/>
                <a:gd name="T33" fmla="*/ 219 h 622"/>
                <a:gd name="T34" fmla="*/ 584 w 1870"/>
                <a:gd name="T35" fmla="*/ 532 h 622"/>
                <a:gd name="T36" fmla="*/ 492 w 1870"/>
                <a:gd name="T37" fmla="*/ 556 h 622"/>
                <a:gd name="T38" fmla="*/ 493 w 1870"/>
                <a:gd name="T39" fmla="*/ 265 h 622"/>
                <a:gd name="T40" fmla="*/ 471 w 1870"/>
                <a:gd name="T41" fmla="*/ 139 h 622"/>
                <a:gd name="T42" fmla="*/ 373 w 1870"/>
                <a:gd name="T43" fmla="*/ 201 h 622"/>
                <a:gd name="T44" fmla="*/ 364 w 1870"/>
                <a:gd name="T45" fmla="*/ 507 h 622"/>
                <a:gd name="T46" fmla="*/ 295 w 1870"/>
                <a:gd name="T47" fmla="*/ 540 h 622"/>
                <a:gd name="T48" fmla="*/ 292 w 1870"/>
                <a:gd name="T49" fmla="*/ 450 h 622"/>
                <a:gd name="T50" fmla="*/ 285 w 1870"/>
                <a:gd name="T51" fmla="*/ 151 h 622"/>
                <a:gd name="T52" fmla="*/ 205 w 1870"/>
                <a:gd name="T53" fmla="*/ 230 h 622"/>
                <a:gd name="T54" fmla="*/ 186 w 1870"/>
                <a:gd name="T55" fmla="*/ 531 h 622"/>
                <a:gd name="T56" fmla="*/ 134 w 1870"/>
                <a:gd name="T57" fmla="*/ 457 h 622"/>
                <a:gd name="T58" fmla="*/ 141 w 1870"/>
                <a:gd name="T59" fmla="*/ 208 h 622"/>
                <a:gd name="T60" fmla="*/ 102 w 1870"/>
                <a:gd name="T61" fmla="*/ 159 h 622"/>
                <a:gd name="T62" fmla="*/ 77 w 1870"/>
                <a:gd name="T63" fmla="*/ 370 h 622"/>
                <a:gd name="T64" fmla="*/ 58 w 1870"/>
                <a:gd name="T65" fmla="*/ 523 h 622"/>
                <a:gd name="T66" fmla="*/ 0 w 1870"/>
                <a:gd name="T67" fmla="*/ 486 h 622"/>
                <a:gd name="T68" fmla="*/ 24 w 1870"/>
                <a:gd name="T69" fmla="*/ 112 h 622"/>
                <a:gd name="T70" fmla="*/ 49 w 1870"/>
                <a:gd name="T71" fmla="*/ 82 h 622"/>
                <a:gd name="T72" fmla="*/ 379 w 1870"/>
                <a:gd name="T73" fmla="*/ 59 h 622"/>
                <a:gd name="T74" fmla="*/ 725 w 1870"/>
                <a:gd name="T75" fmla="*/ 35 h 622"/>
                <a:gd name="T76" fmla="*/ 1018 w 1870"/>
                <a:gd name="T77" fmla="*/ 21 h 622"/>
                <a:gd name="T78" fmla="*/ 1411 w 1870"/>
                <a:gd name="T79" fmla="*/ 7 h 622"/>
                <a:gd name="T80" fmla="*/ 1724 w 1870"/>
                <a:gd name="T81" fmla="*/ 26 h 6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870" h="622">
                  <a:moveTo>
                    <a:pt x="1724" y="26"/>
                  </a:moveTo>
                  <a:cubicBezTo>
                    <a:pt x="1728" y="30"/>
                    <a:pt x="1728" y="34"/>
                    <a:pt x="1728" y="39"/>
                  </a:cubicBezTo>
                  <a:cubicBezTo>
                    <a:pt x="1725" y="111"/>
                    <a:pt x="1750" y="177"/>
                    <a:pt x="1770" y="244"/>
                  </a:cubicBezTo>
                  <a:cubicBezTo>
                    <a:pt x="1774" y="257"/>
                    <a:pt x="1772" y="271"/>
                    <a:pt x="1774" y="285"/>
                  </a:cubicBezTo>
                  <a:cubicBezTo>
                    <a:pt x="1779" y="250"/>
                    <a:pt x="1771" y="216"/>
                    <a:pt x="1779" y="182"/>
                  </a:cubicBezTo>
                  <a:cubicBezTo>
                    <a:pt x="1788" y="188"/>
                    <a:pt x="1788" y="198"/>
                    <a:pt x="1787" y="207"/>
                  </a:cubicBezTo>
                  <a:cubicBezTo>
                    <a:pt x="1781" y="277"/>
                    <a:pt x="1799" y="343"/>
                    <a:pt x="1817" y="410"/>
                  </a:cubicBezTo>
                  <a:cubicBezTo>
                    <a:pt x="1832" y="469"/>
                    <a:pt x="1847" y="528"/>
                    <a:pt x="1862" y="588"/>
                  </a:cubicBezTo>
                  <a:cubicBezTo>
                    <a:pt x="1865" y="599"/>
                    <a:pt x="1870" y="611"/>
                    <a:pt x="1860" y="622"/>
                  </a:cubicBezTo>
                  <a:cubicBezTo>
                    <a:pt x="1851" y="622"/>
                    <a:pt x="1841" y="622"/>
                    <a:pt x="1832" y="622"/>
                  </a:cubicBezTo>
                  <a:cubicBezTo>
                    <a:pt x="1814" y="617"/>
                    <a:pt x="1796" y="621"/>
                    <a:pt x="1778" y="620"/>
                  </a:cubicBezTo>
                  <a:cubicBezTo>
                    <a:pt x="1710" y="620"/>
                    <a:pt x="1642" y="619"/>
                    <a:pt x="1573" y="616"/>
                  </a:cubicBezTo>
                  <a:cubicBezTo>
                    <a:pt x="1569" y="616"/>
                    <a:pt x="1564" y="615"/>
                    <a:pt x="1560" y="612"/>
                  </a:cubicBezTo>
                  <a:cubicBezTo>
                    <a:pt x="1550" y="602"/>
                    <a:pt x="1552" y="589"/>
                    <a:pt x="1552" y="576"/>
                  </a:cubicBezTo>
                  <a:cubicBezTo>
                    <a:pt x="1552" y="453"/>
                    <a:pt x="1550" y="330"/>
                    <a:pt x="1553" y="207"/>
                  </a:cubicBezTo>
                  <a:cubicBezTo>
                    <a:pt x="1555" y="97"/>
                    <a:pt x="1469" y="53"/>
                    <a:pt x="1375" y="82"/>
                  </a:cubicBezTo>
                  <a:cubicBezTo>
                    <a:pt x="1319" y="99"/>
                    <a:pt x="1288" y="144"/>
                    <a:pt x="1288" y="202"/>
                  </a:cubicBezTo>
                  <a:cubicBezTo>
                    <a:pt x="1288" y="323"/>
                    <a:pt x="1288" y="444"/>
                    <a:pt x="1288" y="566"/>
                  </a:cubicBezTo>
                  <a:cubicBezTo>
                    <a:pt x="1288" y="579"/>
                    <a:pt x="1290" y="593"/>
                    <a:pt x="1277" y="602"/>
                  </a:cubicBezTo>
                  <a:cubicBezTo>
                    <a:pt x="1240" y="610"/>
                    <a:pt x="1204" y="604"/>
                    <a:pt x="1168" y="596"/>
                  </a:cubicBezTo>
                  <a:cubicBezTo>
                    <a:pt x="1158" y="586"/>
                    <a:pt x="1160" y="573"/>
                    <a:pt x="1160" y="560"/>
                  </a:cubicBezTo>
                  <a:cubicBezTo>
                    <a:pt x="1160" y="443"/>
                    <a:pt x="1160" y="326"/>
                    <a:pt x="1160" y="209"/>
                  </a:cubicBezTo>
                  <a:cubicBezTo>
                    <a:pt x="1160" y="184"/>
                    <a:pt x="1155" y="161"/>
                    <a:pt x="1144" y="140"/>
                  </a:cubicBezTo>
                  <a:cubicBezTo>
                    <a:pt x="1125" y="105"/>
                    <a:pt x="1095" y="89"/>
                    <a:pt x="1056" y="86"/>
                  </a:cubicBezTo>
                  <a:cubicBezTo>
                    <a:pt x="970" y="78"/>
                    <a:pt x="915" y="145"/>
                    <a:pt x="916" y="223"/>
                  </a:cubicBezTo>
                  <a:cubicBezTo>
                    <a:pt x="917" y="332"/>
                    <a:pt x="916" y="440"/>
                    <a:pt x="916" y="549"/>
                  </a:cubicBezTo>
                  <a:cubicBezTo>
                    <a:pt x="916" y="561"/>
                    <a:pt x="918" y="573"/>
                    <a:pt x="909" y="583"/>
                  </a:cubicBezTo>
                  <a:cubicBezTo>
                    <a:pt x="906" y="586"/>
                    <a:pt x="903" y="588"/>
                    <a:pt x="899" y="588"/>
                  </a:cubicBezTo>
                  <a:cubicBezTo>
                    <a:pt x="864" y="586"/>
                    <a:pt x="829" y="588"/>
                    <a:pt x="796" y="576"/>
                  </a:cubicBezTo>
                  <a:cubicBezTo>
                    <a:pt x="786" y="565"/>
                    <a:pt x="789" y="552"/>
                    <a:pt x="788" y="540"/>
                  </a:cubicBezTo>
                  <a:cubicBezTo>
                    <a:pt x="785" y="429"/>
                    <a:pt x="794" y="318"/>
                    <a:pt x="792" y="207"/>
                  </a:cubicBezTo>
                  <a:cubicBezTo>
                    <a:pt x="792" y="179"/>
                    <a:pt x="785" y="153"/>
                    <a:pt x="767" y="131"/>
                  </a:cubicBezTo>
                  <a:cubicBezTo>
                    <a:pt x="728" y="84"/>
                    <a:pt x="653" y="88"/>
                    <a:pt x="616" y="137"/>
                  </a:cubicBezTo>
                  <a:cubicBezTo>
                    <a:pt x="598" y="162"/>
                    <a:pt x="589" y="189"/>
                    <a:pt x="588" y="219"/>
                  </a:cubicBezTo>
                  <a:cubicBezTo>
                    <a:pt x="588" y="244"/>
                    <a:pt x="588" y="270"/>
                    <a:pt x="588" y="295"/>
                  </a:cubicBezTo>
                  <a:cubicBezTo>
                    <a:pt x="590" y="374"/>
                    <a:pt x="582" y="453"/>
                    <a:pt x="584" y="532"/>
                  </a:cubicBezTo>
                  <a:cubicBezTo>
                    <a:pt x="585" y="549"/>
                    <a:pt x="581" y="563"/>
                    <a:pt x="560" y="565"/>
                  </a:cubicBezTo>
                  <a:cubicBezTo>
                    <a:pt x="537" y="566"/>
                    <a:pt x="514" y="565"/>
                    <a:pt x="492" y="556"/>
                  </a:cubicBezTo>
                  <a:cubicBezTo>
                    <a:pt x="488" y="551"/>
                    <a:pt x="488" y="546"/>
                    <a:pt x="488" y="540"/>
                  </a:cubicBezTo>
                  <a:cubicBezTo>
                    <a:pt x="486" y="449"/>
                    <a:pt x="493" y="357"/>
                    <a:pt x="493" y="265"/>
                  </a:cubicBezTo>
                  <a:cubicBezTo>
                    <a:pt x="493" y="239"/>
                    <a:pt x="498" y="212"/>
                    <a:pt x="492" y="186"/>
                  </a:cubicBezTo>
                  <a:cubicBezTo>
                    <a:pt x="488" y="169"/>
                    <a:pt x="484" y="152"/>
                    <a:pt x="471" y="139"/>
                  </a:cubicBezTo>
                  <a:cubicBezTo>
                    <a:pt x="452" y="118"/>
                    <a:pt x="426" y="116"/>
                    <a:pt x="404" y="136"/>
                  </a:cubicBezTo>
                  <a:cubicBezTo>
                    <a:pt x="385" y="154"/>
                    <a:pt x="376" y="177"/>
                    <a:pt x="373" y="201"/>
                  </a:cubicBezTo>
                  <a:cubicBezTo>
                    <a:pt x="370" y="228"/>
                    <a:pt x="367" y="254"/>
                    <a:pt x="368" y="281"/>
                  </a:cubicBezTo>
                  <a:cubicBezTo>
                    <a:pt x="370" y="356"/>
                    <a:pt x="362" y="431"/>
                    <a:pt x="364" y="507"/>
                  </a:cubicBezTo>
                  <a:cubicBezTo>
                    <a:pt x="364" y="522"/>
                    <a:pt x="364" y="539"/>
                    <a:pt x="345" y="547"/>
                  </a:cubicBezTo>
                  <a:cubicBezTo>
                    <a:pt x="328" y="551"/>
                    <a:pt x="311" y="550"/>
                    <a:pt x="295" y="540"/>
                  </a:cubicBezTo>
                  <a:cubicBezTo>
                    <a:pt x="284" y="522"/>
                    <a:pt x="288" y="504"/>
                    <a:pt x="290" y="485"/>
                  </a:cubicBezTo>
                  <a:cubicBezTo>
                    <a:pt x="291" y="473"/>
                    <a:pt x="292" y="462"/>
                    <a:pt x="292" y="450"/>
                  </a:cubicBezTo>
                  <a:cubicBezTo>
                    <a:pt x="293" y="377"/>
                    <a:pt x="296" y="305"/>
                    <a:pt x="300" y="233"/>
                  </a:cubicBezTo>
                  <a:cubicBezTo>
                    <a:pt x="302" y="205"/>
                    <a:pt x="299" y="177"/>
                    <a:pt x="285" y="151"/>
                  </a:cubicBezTo>
                  <a:cubicBezTo>
                    <a:pt x="272" y="127"/>
                    <a:pt x="251" y="124"/>
                    <a:pt x="232" y="144"/>
                  </a:cubicBezTo>
                  <a:cubicBezTo>
                    <a:pt x="210" y="168"/>
                    <a:pt x="206" y="200"/>
                    <a:pt x="205" y="230"/>
                  </a:cubicBezTo>
                  <a:cubicBezTo>
                    <a:pt x="203" y="304"/>
                    <a:pt x="198" y="378"/>
                    <a:pt x="195" y="453"/>
                  </a:cubicBezTo>
                  <a:cubicBezTo>
                    <a:pt x="194" y="479"/>
                    <a:pt x="197" y="506"/>
                    <a:pt x="186" y="531"/>
                  </a:cubicBezTo>
                  <a:cubicBezTo>
                    <a:pt x="169" y="540"/>
                    <a:pt x="154" y="535"/>
                    <a:pt x="139" y="527"/>
                  </a:cubicBezTo>
                  <a:cubicBezTo>
                    <a:pt x="127" y="505"/>
                    <a:pt x="133" y="481"/>
                    <a:pt x="134" y="457"/>
                  </a:cubicBezTo>
                  <a:cubicBezTo>
                    <a:pt x="135" y="445"/>
                    <a:pt x="137" y="433"/>
                    <a:pt x="136" y="421"/>
                  </a:cubicBezTo>
                  <a:cubicBezTo>
                    <a:pt x="135" y="350"/>
                    <a:pt x="143" y="279"/>
                    <a:pt x="141" y="208"/>
                  </a:cubicBezTo>
                  <a:cubicBezTo>
                    <a:pt x="140" y="192"/>
                    <a:pt x="138" y="176"/>
                    <a:pt x="131" y="161"/>
                  </a:cubicBezTo>
                  <a:cubicBezTo>
                    <a:pt x="124" y="145"/>
                    <a:pt x="111" y="144"/>
                    <a:pt x="102" y="159"/>
                  </a:cubicBezTo>
                  <a:cubicBezTo>
                    <a:pt x="90" y="177"/>
                    <a:pt x="87" y="198"/>
                    <a:pt x="85" y="218"/>
                  </a:cubicBezTo>
                  <a:cubicBezTo>
                    <a:pt x="80" y="269"/>
                    <a:pt x="79" y="319"/>
                    <a:pt x="77" y="370"/>
                  </a:cubicBezTo>
                  <a:cubicBezTo>
                    <a:pt x="76" y="411"/>
                    <a:pt x="71" y="453"/>
                    <a:pt x="72" y="495"/>
                  </a:cubicBezTo>
                  <a:cubicBezTo>
                    <a:pt x="72" y="506"/>
                    <a:pt x="71" y="518"/>
                    <a:pt x="58" y="523"/>
                  </a:cubicBezTo>
                  <a:cubicBezTo>
                    <a:pt x="37" y="527"/>
                    <a:pt x="18" y="526"/>
                    <a:pt x="0" y="514"/>
                  </a:cubicBezTo>
                  <a:cubicBezTo>
                    <a:pt x="0" y="504"/>
                    <a:pt x="0" y="495"/>
                    <a:pt x="0" y="486"/>
                  </a:cubicBezTo>
                  <a:cubicBezTo>
                    <a:pt x="4" y="460"/>
                    <a:pt x="4" y="433"/>
                    <a:pt x="4" y="407"/>
                  </a:cubicBezTo>
                  <a:cubicBezTo>
                    <a:pt x="7" y="308"/>
                    <a:pt x="15" y="210"/>
                    <a:pt x="24" y="112"/>
                  </a:cubicBezTo>
                  <a:cubicBezTo>
                    <a:pt x="25" y="105"/>
                    <a:pt x="26" y="99"/>
                    <a:pt x="29" y="93"/>
                  </a:cubicBezTo>
                  <a:cubicBezTo>
                    <a:pt x="34" y="85"/>
                    <a:pt x="41" y="83"/>
                    <a:pt x="49" y="82"/>
                  </a:cubicBezTo>
                  <a:cubicBezTo>
                    <a:pt x="93" y="81"/>
                    <a:pt x="136" y="77"/>
                    <a:pt x="179" y="74"/>
                  </a:cubicBezTo>
                  <a:cubicBezTo>
                    <a:pt x="246" y="69"/>
                    <a:pt x="313" y="65"/>
                    <a:pt x="379" y="59"/>
                  </a:cubicBezTo>
                  <a:cubicBezTo>
                    <a:pt x="424" y="56"/>
                    <a:pt x="470" y="53"/>
                    <a:pt x="515" y="50"/>
                  </a:cubicBezTo>
                  <a:cubicBezTo>
                    <a:pt x="585" y="45"/>
                    <a:pt x="655" y="41"/>
                    <a:pt x="725" y="35"/>
                  </a:cubicBezTo>
                  <a:cubicBezTo>
                    <a:pt x="770" y="31"/>
                    <a:pt x="814" y="28"/>
                    <a:pt x="859" y="27"/>
                  </a:cubicBezTo>
                  <a:cubicBezTo>
                    <a:pt x="912" y="26"/>
                    <a:pt x="965" y="23"/>
                    <a:pt x="1018" y="21"/>
                  </a:cubicBezTo>
                  <a:cubicBezTo>
                    <a:pt x="1108" y="18"/>
                    <a:pt x="1197" y="16"/>
                    <a:pt x="1287" y="11"/>
                  </a:cubicBezTo>
                  <a:cubicBezTo>
                    <a:pt x="1328" y="8"/>
                    <a:pt x="1369" y="8"/>
                    <a:pt x="1411" y="7"/>
                  </a:cubicBezTo>
                  <a:cubicBezTo>
                    <a:pt x="1493" y="4"/>
                    <a:pt x="1575" y="0"/>
                    <a:pt x="1658" y="1"/>
                  </a:cubicBezTo>
                  <a:cubicBezTo>
                    <a:pt x="1684" y="2"/>
                    <a:pt x="1707" y="6"/>
                    <a:pt x="1724" y="26"/>
                  </a:cubicBezTo>
                  <a:close/>
                </a:path>
              </a:pathLst>
            </a:custGeom>
            <a:solidFill>
              <a:srgbClr val="F6E5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 name="Freeform 7">
              <a:extLst>
                <a:ext uri="{FF2B5EF4-FFF2-40B4-BE49-F238E27FC236}">
                  <a16:creationId xmlns:a16="http://schemas.microsoft.com/office/drawing/2014/main" id="{A653CED5-D330-02A4-DC82-C9E38DF5CA08}"/>
                </a:ext>
              </a:extLst>
            </p:cNvPr>
            <p:cNvSpPr>
              <a:spLocks/>
            </p:cNvSpPr>
            <p:nvPr/>
          </p:nvSpPr>
          <p:spPr bwMode="auto">
            <a:xfrm>
              <a:off x="6502400" y="4062413"/>
              <a:ext cx="344487" cy="504825"/>
            </a:xfrm>
            <a:custGeom>
              <a:avLst/>
              <a:gdLst>
                <a:gd name="T0" fmla="*/ 83 w 381"/>
                <a:gd name="T1" fmla="*/ 558 h 558"/>
                <a:gd name="T2" fmla="*/ 57 w 381"/>
                <a:gd name="T3" fmla="*/ 446 h 558"/>
                <a:gd name="T4" fmla="*/ 7 w 381"/>
                <a:gd name="T5" fmla="*/ 251 h 558"/>
                <a:gd name="T6" fmla="*/ 2 w 381"/>
                <a:gd name="T7" fmla="*/ 166 h 558"/>
                <a:gd name="T8" fmla="*/ 2 w 381"/>
                <a:gd name="T9" fmla="*/ 118 h 558"/>
                <a:gd name="T10" fmla="*/ 108 w 381"/>
                <a:gd name="T11" fmla="*/ 10 h 558"/>
                <a:gd name="T12" fmla="*/ 247 w 381"/>
                <a:gd name="T13" fmla="*/ 22 h 558"/>
                <a:gd name="T14" fmla="*/ 331 w 381"/>
                <a:gd name="T15" fmla="*/ 148 h 558"/>
                <a:gd name="T16" fmla="*/ 330 w 381"/>
                <a:gd name="T17" fmla="*/ 522 h 558"/>
                <a:gd name="T18" fmla="*/ 351 w 381"/>
                <a:gd name="T19" fmla="*/ 542 h 558"/>
                <a:gd name="T20" fmla="*/ 381 w 381"/>
                <a:gd name="T21" fmla="*/ 543 h 558"/>
                <a:gd name="T22" fmla="*/ 362 w 381"/>
                <a:gd name="T23" fmla="*/ 552 h 558"/>
                <a:gd name="T24" fmla="*/ 247 w 381"/>
                <a:gd name="T25" fmla="*/ 552 h 558"/>
                <a:gd name="T26" fmla="*/ 104 w 381"/>
                <a:gd name="T27" fmla="*/ 554 h 558"/>
                <a:gd name="T28" fmla="*/ 87 w 381"/>
                <a:gd name="T29" fmla="*/ 558 h 558"/>
                <a:gd name="T30" fmla="*/ 83 w 381"/>
                <a:gd name="T31" fmla="*/ 558 h 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81" h="558">
                  <a:moveTo>
                    <a:pt x="83" y="558"/>
                  </a:moveTo>
                  <a:cubicBezTo>
                    <a:pt x="80" y="519"/>
                    <a:pt x="66" y="483"/>
                    <a:pt x="57" y="446"/>
                  </a:cubicBezTo>
                  <a:cubicBezTo>
                    <a:pt x="42" y="381"/>
                    <a:pt x="25" y="316"/>
                    <a:pt x="7" y="251"/>
                  </a:cubicBezTo>
                  <a:cubicBezTo>
                    <a:pt x="0" y="223"/>
                    <a:pt x="3" y="194"/>
                    <a:pt x="2" y="166"/>
                  </a:cubicBezTo>
                  <a:cubicBezTo>
                    <a:pt x="2" y="150"/>
                    <a:pt x="2" y="134"/>
                    <a:pt x="2" y="118"/>
                  </a:cubicBezTo>
                  <a:cubicBezTo>
                    <a:pt x="14" y="59"/>
                    <a:pt x="50" y="22"/>
                    <a:pt x="108" y="10"/>
                  </a:cubicBezTo>
                  <a:cubicBezTo>
                    <a:pt x="155" y="0"/>
                    <a:pt x="203" y="1"/>
                    <a:pt x="247" y="22"/>
                  </a:cubicBezTo>
                  <a:cubicBezTo>
                    <a:pt x="300" y="47"/>
                    <a:pt x="331" y="87"/>
                    <a:pt x="331" y="148"/>
                  </a:cubicBezTo>
                  <a:cubicBezTo>
                    <a:pt x="330" y="273"/>
                    <a:pt x="331" y="398"/>
                    <a:pt x="330" y="522"/>
                  </a:cubicBezTo>
                  <a:cubicBezTo>
                    <a:pt x="330" y="539"/>
                    <a:pt x="334" y="545"/>
                    <a:pt x="351" y="542"/>
                  </a:cubicBezTo>
                  <a:cubicBezTo>
                    <a:pt x="361" y="541"/>
                    <a:pt x="371" y="543"/>
                    <a:pt x="381" y="543"/>
                  </a:cubicBezTo>
                  <a:cubicBezTo>
                    <a:pt x="379" y="554"/>
                    <a:pt x="370" y="552"/>
                    <a:pt x="362" y="552"/>
                  </a:cubicBezTo>
                  <a:cubicBezTo>
                    <a:pt x="324" y="552"/>
                    <a:pt x="286" y="552"/>
                    <a:pt x="247" y="552"/>
                  </a:cubicBezTo>
                  <a:cubicBezTo>
                    <a:pt x="199" y="551"/>
                    <a:pt x="152" y="555"/>
                    <a:pt x="104" y="554"/>
                  </a:cubicBezTo>
                  <a:cubicBezTo>
                    <a:pt x="98" y="554"/>
                    <a:pt x="92" y="553"/>
                    <a:pt x="87" y="558"/>
                  </a:cubicBezTo>
                  <a:cubicBezTo>
                    <a:pt x="86" y="558"/>
                    <a:pt x="84" y="558"/>
                    <a:pt x="83" y="558"/>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Freeform 8">
              <a:extLst>
                <a:ext uri="{FF2B5EF4-FFF2-40B4-BE49-F238E27FC236}">
                  <a16:creationId xmlns:a16="http://schemas.microsoft.com/office/drawing/2014/main" id="{F51658C4-6935-AAE6-44B0-5209B153DA39}"/>
                </a:ext>
              </a:extLst>
            </p:cNvPr>
            <p:cNvSpPr>
              <a:spLocks/>
            </p:cNvSpPr>
            <p:nvPr/>
          </p:nvSpPr>
          <p:spPr bwMode="auto">
            <a:xfrm>
              <a:off x="5046663" y="2398713"/>
              <a:ext cx="450850" cy="365125"/>
            </a:xfrm>
            <a:custGeom>
              <a:avLst/>
              <a:gdLst>
                <a:gd name="T0" fmla="*/ 0 w 497"/>
                <a:gd name="T1" fmla="*/ 395 h 401"/>
                <a:gd name="T2" fmla="*/ 66 w 497"/>
                <a:gd name="T3" fmla="*/ 278 h 401"/>
                <a:gd name="T4" fmla="*/ 385 w 497"/>
                <a:gd name="T5" fmla="*/ 21 h 401"/>
                <a:gd name="T6" fmla="*/ 424 w 497"/>
                <a:gd name="T7" fmla="*/ 0 h 401"/>
                <a:gd name="T8" fmla="*/ 448 w 497"/>
                <a:gd name="T9" fmla="*/ 0 h 401"/>
                <a:gd name="T10" fmla="*/ 463 w 497"/>
                <a:gd name="T11" fmla="*/ 5 h 401"/>
                <a:gd name="T12" fmla="*/ 497 w 497"/>
                <a:gd name="T13" fmla="*/ 43 h 401"/>
                <a:gd name="T14" fmla="*/ 482 w 497"/>
                <a:gd name="T15" fmla="*/ 47 h 401"/>
                <a:gd name="T16" fmla="*/ 400 w 497"/>
                <a:gd name="T17" fmla="*/ 61 h 401"/>
                <a:gd name="T18" fmla="*/ 148 w 497"/>
                <a:gd name="T19" fmla="*/ 238 h 401"/>
                <a:gd name="T20" fmla="*/ 17 w 497"/>
                <a:gd name="T21" fmla="*/ 385 h 401"/>
                <a:gd name="T22" fmla="*/ 0 w 497"/>
                <a:gd name="T23" fmla="*/ 399 h 401"/>
                <a:gd name="T24" fmla="*/ 0 w 497"/>
                <a:gd name="T25" fmla="*/ 397 h 401"/>
                <a:gd name="T26" fmla="*/ 0 w 497"/>
                <a:gd name="T27" fmla="*/ 395 h 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97" h="401">
                  <a:moveTo>
                    <a:pt x="0" y="395"/>
                  </a:moveTo>
                  <a:cubicBezTo>
                    <a:pt x="5" y="347"/>
                    <a:pt x="34" y="312"/>
                    <a:pt x="66" y="278"/>
                  </a:cubicBezTo>
                  <a:cubicBezTo>
                    <a:pt x="159" y="177"/>
                    <a:pt x="263" y="88"/>
                    <a:pt x="385" y="21"/>
                  </a:cubicBezTo>
                  <a:cubicBezTo>
                    <a:pt x="398" y="14"/>
                    <a:pt x="413" y="10"/>
                    <a:pt x="424" y="0"/>
                  </a:cubicBezTo>
                  <a:cubicBezTo>
                    <a:pt x="432" y="0"/>
                    <a:pt x="440" y="0"/>
                    <a:pt x="448" y="0"/>
                  </a:cubicBezTo>
                  <a:cubicBezTo>
                    <a:pt x="453" y="1"/>
                    <a:pt x="458" y="4"/>
                    <a:pt x="463" y="5"/>
                  </a:cubicBezTo>
                  <a:cubicBezTo>
                    <a:pt x="484" y="9"/>
                    <a:pt x="496" y="21"/>
                    <a:pt x="497" y="43"/>
                  </a:cubicBezTo>
                  <a:cubicBezTo>
                    <a:pt x="494" y="54"/>
                    <a:pt x="487" y="50"/>
                    <a:pt x="482" y="47"/>
                  </a:cubicBezTo>
                  <a:cubicBezTo>
                    <a:pt x="451" y="34"/>
                    <a:pt x="427" y="44"/>
                    <a:pt x="400" y="61"/>
                  </a:cubicBezTo>
                  <a:cubicBezTo>
                    <a:pt x="314" y="117"/>
                    <a:pt x="227" y="172"/>
                    <a:pt x="148" y="238"/>
                  </a:cubicBezTo>
                  <a:cubicBezTo>
                    <a:pt x="97" y="281"/>
                    <a:pt x="52" y="329"/>
                    <a:pt x="17" y="385"/>
                  </a:cubicBezTo>
                  <a:cubicBezTo>
                    <a:pt x="13" y="391"/>
                    <a:pt x="11" y="401"/>
                    <a:pt x="0" y="399"/>
                  </a:cubicBezTo>
                  <a:cubicBezTo>
                    <a:pt x="0" y="399"/>
                    <a:pt x="0" y="398"/>
                    <a:pt x="0" y="397"/>
                  </a:cubicBezTo>
                  <a:cubicBezTo>
                    <a:pt x="0" y="397"/>
                    <a:pt x="0" y="396"/>
                    <a:pt x="0" y="395"/>
                  </a:cubicBezTo>
                  <a:close/>
                </a:path>
              </a:pathLst>
            </a:custGeom>
            <a:solidFill>
              <a:srgbClr val="F5D6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Freeform 9">
              <a:extLst>
                <a:ext uri="{FF2B5EF4-FFF2-40B4-BE49-F238E27FC236}">
                  <a16:creationId xmlns:a16="http://schemas.microsoft.com/office/drawing/2014/main" id="{18CF5DE0-B602-4111-4FF6-1CB7557E56D3}"/>
                </a:ext>
              </a:extLst>
            </p:cNvPr>
            <p:cNvSpPr>
              <a:spLocks/>
            </p:cNvSpPr>
            <p:nvPr/>
          </p:nvSpPr>
          <p:spPr bwMode="auto">
            <a:xfrm>
              <a:off x="6503988" y="4560888"/>
              <a:ext cx="47625" cy="6350"/>
            </a:xfrm>
            <a:custGeom>
              <a:avLst/>
              <a:gdLst>
                <a:gd name="T0" fmla="*/ 1 w 53"/>
                <a:gd name="T1" fmla="*/ 7 h 7"/>
                <a:gd name="T2" fmla="*/ 0 w 53"/>
                <a:gd name="T3" fmla="*/ 3 h 7"/>
                <a:gd name="T4" fmla="*/ 53 w 53"/>
                <a:gd name="T5" fmla="*/ 7 h 7"/>
                <a:gd name="T6" fmla="*/ 1 w 53"/>
                <a:gd name="T7" fmla="*/ 7 h 7"/>
              </a:gdLst>
              <a:ahLst/>
              <a:cxnLst>
                <a:cxn ang="0">
                  <a:pos x="T0" y="T1"/>
                </a:cxn>
                <a:cxn ang="0">
                  <a:pos x="T2" y="T3"/>
                </a:cxn>
                <a:cxn ang="0">
                  <a:pos x="T4" y="T5"/>
                </a:cxn>
                <a:cxn ang="0">
                  <a:pos x="T6" y="T7"/>
                </a:cxn>
              </a:cxnLst>
              <a:rect l="0" t="0" r="r" b="b"/>
              <a:pathLst>
                <a:path w="53" h="7">
                  <a:moveTo>
                    <a:pt x="1" y="7"/>
                  </a:moveTo>
                  <a:cubicBezTo>
                    <a:pt x="1" y="6"/>
                    <a:pt x="0" y="5"/>
                    <a:pt x="0" y="3"/>
                  </a:cubicBezTo>
                  <a:cubicBezTo>
                    <a:pt x="18" y="2"/>
                    <a:pt x="36" y="0"/>
                    <a:pt x="53" y="7"/>
                  </a:cubicBezTo>
                  <a:cubicBezTo>
                    <a:pt x="36" y="7"/>
                    <a:pt x="18" y="7"/>
                    <a:pt x="1" y="7"/>
                  </a:cubicBezTo>
                  <a:close/>
                </a:path>
              </a:pathLst>
            </a:custGeom>
            <a:solidFill>
              <a:srgbClr val="9B90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 name="Freeform 10">
              <a:extLst>
                <a:ext uri="{FF2B5EF4-FFF2-40B4-BE49-F238E27FC236}">
                  <a16:creationId xmlns:a16="http://schemas.microsoft.com/office/drawing/2014/main" id="{738C911D-3A71-3637-4420-69B0C6C45350}"/>
                </a:ext>
              </a:extLst>
            </p:cNvPr>
            <p:cNvSpPr>
              <a:spLocks/>
            </p:cNvSpPr>
            <p:nvPr/>
          </p:nvSpPr>
          <p:spPr bwMode="auto">
            <a:xfrm>
              <a:off x="6381750" y="2995613"/>
              <a:ext cx="398462" cy="492125"/>
            </a:xfrm>
            <a:custGeom>
              <a:avLst/>
              <a:gdLst>
                <a:gd name="T0" fmla="*/ 252 w 440"/>
                <a:gd name="T1" fmla="*/ 64 h 542"/>
                <a:gd name="T2" fmla="*/ 256 w 440"/>
                <a:gd name="T3" fmla="*/ 126 h 542"/>
                <a:gd name="T4" fmla="*/ 276 w 440"/>
                <a:gd name="T5" fmla="*/ 145 h 542"/>
                <a:gd name="T6" fmla="*/ 351 w 440"/>
                <a:gd name="T7" fmla="*/ 155 h 542"/>
                <a:gd name="T8" fmla="*/ 439 w 440"/>
                <a:gd name="T9" fmla="*/ 269 h 542"/>
                <a:gd name="T10" fmla="*/ 440 w 440"/>
                <a:gd name="T11" fmla="*/ 525 h 542"/>
                <a:gd name="T12" fmla="*/ 424 w 440"/>
                <a:gd name="T13" fmla="*/ 541 h 542"/>
                <a:gd name="T14" fmla="*/ 163 w 440"/>
                <a:gd name="T15" fmla="*/ 538 h 542"/>
                <a:gd name="T16" fmla="*/ 148 w 440"/>
                <a:gd name="T17" fmla="*/ 520 h 542"/>
                <a:gd name="T18" fmla="*/ 148 w 440"/>
                <a:gd name="T19" fmla="*/ 404 h 542"/>
                <a:gd name="T20" fmla="*/ 129 w 440"/>
                <a:gd name="T21" fmla="*/ 385 h 542"/>
                <a:gd name="T22" fmla="*/ 21 w 440"/>
                <a:gd name="T23" fmla="*/ 386 h 542"/>
                <a:gd name="T24" fmla="*/ 0 w 440"/>
                <a:gd name="T25" fmla="*/ 366 h 542"/>
                <a:gd name="T26" fmla="*/ 4 w 440"/>
                <a:gd name="T27" fmla="*/ 92 h 542"/>
                <a:gd name="T28" fmla="*/ 12 w 440"/>
                <a:gd name="T29" fmla="*/ 68 h 542"/>
                <a:gd name="T30" fmla="*/ 131 w 440"/>
                <a:gd name="T31" fmla="*/ 2 h 542"/>
                <a:gd name="T32" fmla="*/ 206 w 440"/>
                <a:gd name="T33" fmla="*/ 14 h 542"/>
                <a:gd name="T34" fmla="*/ 252 w 440"/>
                <a:gd name="T35" fmla="*/ 64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40" h="542">
                  <a:moveTo>
                    <a:pt x="252" y="64"/>
                  </a:moveTo>
                  <a:cubicBezTo>
                    <a:pt x="259" y="84"/>
                    <a:pt x="256" y="105"/>
                    <a:pt x="256" y="126"/>
                  </a:cubicBezTo>
                  <a:cubicBezTo>
                    <a:pt x="255" y="142"/>
                    <a:pt x="261" y="147"/>
                    <a:pt x="276" y="145"/>
                  </a:cubicBezTo>
                  <a:cubicBezTo>
                    <a:pt x="302" y="144"/>
                    <a:pt x="327" y="146"/>
                    <a:pt x="351" y="155"/>
                  </a:cubicBezTo>
                  <a:cubicBezTo>
                    <a:pt x="401" y="173"/>
                    <a:pt x="439" y="197"/>
                    <a:pt x="439" y="269"/>
                  </a:cubicBezTo>
                  <a:cubicBezTo>
                    <a:pt x="440" y="355"/>
                    <a:pt x="440" y="440"/>
                    <a:pt x="440" y="525"/>
                  </a:cubicBezTo>
                  <a:cubicBezTo>
                    <a:pt x="440" y="537"/>
                    <a:pt x="436" y="541"/>
                    <a:pt x="424" y="541"/>
                  </a:cubicBezTo>
                  <a:cubicBezTo>
                    <a:pt x="337" y="541"/>
                    <a:pt x="250" y="542"/>
                    <a:pt x="163" y="538"/>
                  </a:cubicBezTo>
                  <a:cubicBezTo>
                    <a:pt x="149" y="537"/>
                    <a:pt x="148" y="531"/>
                    <a:pt x="148" y="520"/>
                  </a:cubicBezTo>
                  <a:cubicBezTo>
                    <a:pt x="148" y="481"/>
                    <a:pt x="147" y="443"/>
                    <a:pt x="148" y="404"/>
                  </a:cubicBezTo>
                  <a:cubicBezTo>
                    <a:pt x="149" y="389"/>
                    <a:pt x="143" y="385"/>
                    <a:pt x="129" y="385"/>
                  </a:cubicBezTo>
                  <a:cubicBezTo>
                    <a:pt x="93" y="386"/>
                    <a:pt x="57" y="385"/>
                    <a:pt x="21" y="386"/>
                  </a:cubicBezTo>
                  <a:cubicBezTo>
                    <a:pt x="6" y="386"/>
                    <a:pt x="0" y="382"/>
                    <a:pt x="0" y="366"/>
                  </a:cubicBezTo>
                  <a:cubicBezTo>
                    <a:pt x="2" y="275"/>
                    <a:pt x="6" y="183"/>
                    <a:pt x="4" y="92"/>
                  </a:cubicBezTo>
                  <a:cubicBezTo>
                    <a:pt x="4" y="83"/>
                    <a:pt x="8" y="76"/>
                    <a:pt x="12" y="68"/>
                  </a:cubicBezTo>
                  <a:cubicBezTo>
                    <a:pt x="36" y="20"/>
                    <a:pt x="81" y="6"/>
                    <a:pt x="131" y="2"/>
                  </a:cubicBezTo>
                  <a:cubicBezTo>
                    <a:pt x="157" y="0"/>
                    <a:pt x="182" y="3"/>
                    <a:pt x="206" y="14"/>
                  </a:cubicBezTo>
                  <a:cubicBezTo>
                    <a:pt x="228" y="25"/>
                    <a:pt x="244" y="41"/>
                    <a:pt x="252" y="64"/>
                  </a:cubicBezTo>
                  <a:close/>
                </a:path>
              </a:pathLst>
            </a:custGeom>
            <a:solidFill>
              <a:srgbClr val="F5C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 name="Freeform 11">
              <a:extLst>
                <a:ext uri="{FF2B5EF4-FFF2-40B4-BE49-F238E27FC236}">
                  <a16:creationId xmlns:a16="http://schemas.microsoft.com/office/drawing/2014/main" id="{D3E430B4-E111-44ED-9419-E00F71AA5667}"/>
                </a:ext>
              </a:extLst>
            </p:cNvPr>
            <p:cNvSpPr>
              <a:spLocks/>
            </p:cNvSpPr>
            <p:nvPr/>
          </p:nvSpPr>
          <p:spPr bwMode="auto">
            <a:xfrm>
              <a:off x="4994275" y="2489200"/>
              <a:ext cx="747712" cy="595313"/>
            </a:xfrm>
            <a:custGeom>
              <a:avLst/>
              <a:gdLst>
                <a:gd name="T0" fmla="*/ 7 w 825"/>
                <a:gd name="T1" fmla="*/ 648 h 656"/>
                <a:gd name="T2" fmla="*/ 6 w 825"/>
                <a:gd name="T3" fmla="*/ 617 h 656"/>
                <a:gd name="T4" fmla="*/ 27 w 825"/>
                <a:gd name="T5" fmla="*/ 593 h 656"/>
                <a:gd name="T6" fmla="*/ 194 w 825"/>
                <a:gd name="T7" fmla="*/ 526 h 656"/>
                <a:gd name="T8" fmla="*/ 608 w 825"/>
                <a:gd name="T9" fmla="*/ 400 h 656"/>
                <a:gd name="T10" fmla="*/ 652 w 825"/>
                <a:gd name="T11" fmla="*/ 391 h 656"/>
                <a:gd name="T12" fmla="*/ 49 w 825"/>
                <a:gd name="T13" fmla="*/ 571 h 656"/>
                <a:gd name="T14" fmla="*/ 23 w 825"/>
                <a:gd name="T15" fmla="*/ 580 h 656"/>
                <a:gd name="T16" fmla="*/ 6 w 825"/>
                <a:gd name="T17" fmla="*/ 572 h 656"/>
                <a:gd name="T18" fmla="*/ 22 w 825"/>
                <a:gd name="T19" fmla="*/ 532 h 656"/>
                <a:gd name="T20" fmla="*/ 27 w 825"/>
                <a:gd name="T21" fmla="*/ 526 h 656"/>
                <a:gd name="T22" fmla="*/ 53 w 825"/>
                <a:gd name="T23" fmla="*/ 473 h 656"/>
                <a:gd name="T24" fmla="*/ 97 w 825"/>
                <a:gd name="T25" fmla="*/ 351 h 656"/>
                <a:gd name="T26" fmla="*/ 107 w 825"/>
                <a:gd name="T27" fmla="*/ 334 h 656"/>
                <a:gd name="T28" fmla="*/ 121 w 825"/>
                <a:gd name="T29" fmla="*/ 325 h 656"/>
                <a:gd name="T30" fmla="*/ 128 w 825"/>
                <a:gd name="T31" fmla="*/ 340 h 656"/>
                <a:gd name="T32" fmla="*/ 134 w 825"/>
                <a:gd name="T33" fmla="*/ 459 h 656"/>
                <a:gd name="T34" fmla="*/ 140 w 825"/>
                <a:gd name="T35" fmla="*/ 334 h 656"/>
                <a:gd name="T36" fmla="*/ 139 w 825"/>
                <a:gd name="T37" fmla="*/ 318 h 656"/>
                <a:gd name="T38" fmla="*/ 176 w 825"/>
                <a:gd name="T39" fmla="*/ 241 h 656"/>
                <a:gd name="T40" fmla="*/ 194 w 825"/>
                <a:gd name="T41" fmla="*/ 218 h 656"/>
                <a:gd name="T42" fmla="*/ 199 w 825"/>
                <a:gd name="T43" fmla="*/ 213 h 656"/>
                <a:gd name="T44" fmla="*/ 218 w 825"/>
                <a:gd name="T45" fmla="*/ 196 h 656"/>
                <a:gd name="T46" fmla="*/ 239 w 825"/>
                <a:gd name="T47" fmla="*/ 204 h 656"/>
                <a:gd name="T48" fmla="*/ 240 w 825"/>
                <a:gd name="T49" fmla="*/ 224 h 656"/>
                <a:gd name="T50" fmla="*/ 240 w 825"/>
                <a:gd name="T51" fmla="*/ 405 h 656"/>
                <a:gd name="T52" fmla="*/ 241 w 825"/>
                <a:gd name="T53" fmla="*/ 421 h 656"/>
                <a:gd name="T54" fmla="*/ 248 w 825"/>
                <a:gd name="T55" fmla="*/ 431 h 656"/>
                <a:gd name="T56" fmla="*/ 256 w 825"/>
                <a:gd name="T57" fmla="*/ 420 h 656"/>
                <a:gd name="T58" fmla="*/ 255 w 825"/>
                <a:gd name="T59" fmla="*/ 361 h 656"/>
                <a:gd name="T60" fmla="*/ 255 w 825"/>
                <a:gd name="T61" fmla="*/ 340 h 656"/>
                <a:gd name="T62" fmla="*/ 260 w 825"/>
                <a:gd name="T63" fmla="*/ 183 h 656"/>
                <a:gd name="T64" fmla="*/ 279 w 825"/>
                <a:gd name="T65" fmla="*/ 144 h 656"/>
                <a:gd name="T66" fmla="*/ 339 w 825"/>
                <a:gd name="T67" fmla="*/ 104 h 656"/>
                <a:gd name="T68" fmla="*/ 364 w 825"/>
                <a:gd name="T69" fmla="*/ 119 h 656"/>
                <a:gd name="T70" fmla="*/ 364 w 825"/>
                <a:gd name="T71" fmla="*/ 356 h 656"/>
                <a:gd name="T72" fmla="*/ 370 w 825"/>
                <a:gd name="T73" fmla="*/ 384 h 656"/>
                <a:gd name="T74" fmla="*/ 376 w 825"/>
                <a:gd name="T75" fmla="*/ 349 h 656"/>
                <a:gd name="T76" fmla="*/ 378 w 825"/>
                <a:gd name="T77" fmla="*/ 107 h 656"/>
                <a:gd name="T78" fmla="*/ 403 w 825"/>
                <a:gd name="T79" fmla="*/ 58 h 656"/>
                <a:gd name="T80" fmla="*/ 465 w 825"/>
                <a:gd name="T81" fmla="*/ 14 h 656"/>
                <a:gd name="T82" fmla="*/ 498 w 825"/>
                <a:gd name="T83" fmla="*/ 31 h 656"/>
                <a:gd name="T84" fmla="*/ 498 w 825"/>
                <a:gd name="T85" fmla="*/ 189 h 656"/>
                <a:gd name="T86" fmla="*/ 498 w 825"/>
                <a:gd name="T87" fmla="*/ 321 h 656"/>
                <a:gd name="T88" fmla="*/ 530 w 825"/>
                <a:gd name="T89" fmla="*/ 343 h 656"/>
                <a:gd name="T90" fmla="*/ 639 w 825"/>
                <a:gd name="T91" fmla="*/ 311 h 656"/>
                <a:gd name="T92" fmla="*/ 666 w 825"/>
                <a:gd name="T93" fmla="*/ 308 h 656"/>
                <a:gd name="T94" fmla="*/ 801 w 825"/>
                <a:gd name="T95" fmla="*/ 332 h 656"/>
                <a:gd name="T96" fmla="*/ 818 w 825"/>
                <a:gd name="T97" fmla="*/ 353 h 656"/>
                <a:gd name="T98" fmla="*/ 823 w 825"/>
                <a:gd name="T99" fmla="*/ 424 h 656"/>
                <a:gd name="T100" fmla="*/ 803 w 825"/>
                <a:gd name="T101" fmla="*/ 441 h 656"/>
                <a:gd name="T102" fmla="*/ 654 w 825"/>
                <a:gd name="T103" fmla="*/ 434 h 656"/>
                <a:gd name="T104" fmla="*/ 159 w 825"/>
                <a:gd name="T105" fmla="*/ 595 h 656"/>
                <a:gd name="T106" fmla="*/ 35 w 825"/>
                <a:gd name="T107" fmla="*/ 646 h 656"/>
                <a:gd name="T108" fmla="*/ 7 w 825"/>
                <a:gd name="T109" fmla="*/ 648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25" h="656">
                  <a:moveTo>
                    <a:pt x="7" y="648"/>
                  </a:moveTo>
                  <a:cubicBezTo>
                    <a:pt x="7" y="638"/>
                    <a:pt x="6" y="628"/>
                    <a:pt x="6" y="617"/>
                  </a:cubicBezTo>
                  <a:cubicBezTo>
                    <a:pt x="2" y="600"/>
                    <a:pt x="17" y="597"/>
                    <a:pt x="27" y="593"/>
                  </a:cubicBezTo>
                  <a:cubicBezTo>
                    <a:pt x="82" y="569"/>
                    <a:pt x="138" y="547"/>
                    <a:pt x="194" y="526"/>
                  </a:cubicBezTo>
                  <a:cubicBezTo>
                    <a:pt x="329" y="475"/>
                    <a:pt x="467" y="435"/>
                    <a:pt x="608" y="400"/>
                  </a:cubicBezTo>
                  <a:cubicBezTo>
                    <a:pt x="624" y="396"/>
                    <a:pt x="641" y="393"/>
                    <a:pt x="652" y="391"/>
                  </a:cubicBezTo>
                  <a:cubicBezTo>
                    <a:pt x="436" y="435"/>
                    <a:pt x="304" y="474"/>
                    <a:pt x="49" y="571"/>
                  </a:cubicBezTo>
                  <a:cubicBezTo>
                    <a:pt x="41" y="574"/>
                    <a:pt x="32" y="578"/>
                    <a:pt x="23" y="580"/>
                  </a:cubicBezTo>
                  <a:cubicBezTo>
                    <a:pt x="16" y="581"/>
                    <a:pt x="8" y="583"/>
                    <a:pt x="6" y="572"/>
                  </a:cubicBezTo>
                  <a:cubicBezTo>
                    <a:pt x="6" y="557"/>
                    <a:pt x="0" y="539"/>
                    <a:pt x="22" y="532"/>
                  </a:cubicBezTo>
                  <a:cubicBezTo>
                    <a:pt x="24" y="531"/>
                    <a:pt x="25" y="527"/>
                    <a:pt x="27" y="526"/>
                  </a:cubicBezTo>
                  <a:cubicBezTo>
                    <a:pt x="51" y="516"/>
                    <a:pt x="55" y="494"/>
                    <a:pt x="53" y="473"/>
                  </a:cubicBezTo>
                  <a:cubicBezTo>
                    <a:pt x="48" y="425"/>
                    <a:pt x="73" y="388"/>
                    <a:pt x="97" y="351"/>
                  </a:cubicBezTo>
                  <a:cubicBezTo>
                    <a:pt x="100" y="345"/>
                    <a:pt x="104" y="339"/>
                    <a:pt x="107" y="334"/>
                  </a:cubicBezTo>
                  <a:cubicBezTo>
                    <a:pt x="110" y="329"/>
                    <a:pt x="114" y="323"/>
                    <a:pt x="121" y="325"/>
                  </a:cubicBezTo>
                  <a:cubicBezTo>
                    <a:pt x="128" y="327"/>
                    <a:pt x="128" y="334"/>
                    <a:pt x="128" y="340"/>
                  </a:cubicBezTo>
                  <a:cubicBezTo>
                    <a:pt x="129" y="381"/>
                    <a:pt x="134" y="423"/>
                    <a:pt x="134" y="459"/>
                  </a:cubicBezTo>
                  <a:cubicBezTo>
                    <a:pt x="136" y="421"/>
                    <a:pt x="140" y="378"/>
                    <a:pt x="140" y="334"/>
                  </a:cubicBezTo>
                  <a:cubicBezTo>
                    <a:pt x="139" y="329"/>
                    <a:pt x="139" y="323"/>
                    <a:pt x="139" y="318"/>
                  </a:cubicBezTo>
                  <a:cubicBezTo>
                    <a:pt x="135" y="285"/>
                    <a:pt x="153" y="262"/>
                    <a:pt x="176" y="241"/>
                  </a:cubicBezTo>
                  <a:cubicBezTo>
                    <a:pt x="183" y="234"/>
                    <a:pt x="187" y="225"/>
                    <a:pt x="194" y="218"/>
                  </a:cubicBezTo>
                  <a:cubicBezTo>
                    <a:pt x="195" y="216"/>
                    <a:pt x="197" y="215"/>
                    <a:pt x="199" y="213"/>
                  </a:cubicBezTo>
                  <a:cubicBezTo>
                    <a:pt x="205" y="207"/>
                    <a:pt x="211" y="201"/>
                    <a:pt x="218" y="196"/>
                  </a:cubicBezTo>
                  <a:cubicBezTo>
                    <a:pt x="228" y="188"/>
                    <a:pt x="237" y="191"/>
                    <a:pt x="239" y="204"/>
                  </a:cubicBezTo>
                  <a:cubicBezTo>
                    <a:pt x="241" y="211"/>
                    <a:pt x="240" y="217"/>
                    <a:pt x="240" y="224"/>
                  </a:cubicBezTo>
                  <a:cubicBezTo>
                    <a:pt x="240" y="285"/>
                    <a:pt x="240" y="345"/>
                    <a:pt x="240" y="405"/>
                  </a:cubicBezTo>
                  <a:cubicBezTo>
                    <a:pt x="240" y="411"/>
                    <a:pt x="240" y="416"/>
                    <a:pt x="241" y="421"/>
                  </a:cubicBezTo>
                  <a:cubicBezTo>
                    <a:pt x="241" y="426"/>
                    <a:pt x="241" y="431"/>
                    <a:pt x="248" y="431"/>
                  </a:cubicBezTo>
                  <a:cubicBezTo>
                    <a:pt x="255" y="432"/>
                    <a:pt x="256" y="426"/>
                    <a:pt x="256" y="420"/>
                  </a:cubicBezTo>
                  <a:cubicBezTo>
                    <a:pt x="256" y="401"/>
                    <a:pt x="258" y="381"/>
                    <a:pt x="255" y="361"/>
                  </a:cubicBezTo>
                  <a:cubicBezTo>
                    <a:pt x="254" y="354"/>
                    <a:pt x="254" y="347"/>
                    <a:pt x="255" y="340"/>
                  </a:cubicBezTo>
                  <a:cubicBezTo>
                    <a:pt x="257" y="287"/>
                    <a:pt x="262" y="235"/>
                    <a:pt x="260" y="183"/>
                  </a:cubicBezTo>
                  <a:cubicBezTo>
                    <a:pt x="260" y="166"/>
                    <a:pt x="265" y="154"/>
                    <a:pt x="279" y="144"/>
                  </a:cubicBezTo>
                  <a:cubicBezTo>
                    <a:pt x="299" y="130"/>
                    <a:pt x="318" y="117"/>
                    <a:pt x="339" y="104"/>
                  </a:cubicBezTo>
                  <a:cubicBezTo>
                    <a:pt x="356" y="93"/>
                    <a:pt x="364" y="98"/>
                    <a:pt x="364" y="119"/>
                  </a:cubicBezTo>
                  <a:cubicBezTo>
                    <a:pt x="364" y="198"/>
                    <a:pt x="364" y="277"/>
                    <a:pt x="364" y="356"/>
                  </a:cubicBezTo>
                  <a:cubicBezTo>
                    <a:pt x="364" y="365"/>
                    <a:pt x="363" y="375"/>
                    <a:pt x="370" y="384"/>
                  </a:cubicBezTo>
                  <a:cubicBezTo>
                    <a:pt x="380" y="373"/>
                    <a:pt x="375" y="360"/>
                    <a:pt x="376" y="349"/>
                  </a:cubicBezTo>
                  <a:cubicBezTo>
                    <a:pt x="376" y="268"/>
                    <a:pt x="380" y="188"/>
                    <a:pt x="378" y="107"/>
                  </a:cubicBezTo>
                  <a:cubicBezTo>
                    <a:pt x="378" y="86"/>
                    <a:pt x="386" y="70"/>
                    <a:pt x="403" y="58"/>
                  </a:cubicBezTo>
                  <a:cubicBezTo>
                    <a:pt x="424" y="44"/>
                    <a:pt x="444" y="29"/>
                    <a:pt x="465" y="14"/>
                  </a:cubicBezTo>
                  <a:cubicBezTo>
                    <a:pt x="486" y="0"/>
                    <a:pt x="497" y="5"/>
                    <a:pt x="498" y="31"/>
                  </a:cubicBezTo>
                  <a:cubicBezTo>
                    <a:pt x="499" y="83"/>
                    <a:pt x="498" y="136"/>
                    <a:pt x="498" y="189"/>
                  </a:cubicBezTo>
                  <a:cubicBezTo>
                    <a:pt x="498" y="233"/>
                    <a:pt x="498" y="277"/>
                    <a:pt x="498" y="321"/>
                  </a:cubicBezTo>
                  <a:cubicBezTo>
                    <a:pt x="498" y="352"/>
                    <a:pt x="499" y="352"/>
                    <a:pt x="530" y="343"/>
                  </a:cubicBezTo>
                  <a:cubicBezTo>
                    <a:pt x="566" y="333"/>
                    <a:pt x="603" y="322"/>
                    <a:pt x="639" y="311"/>
                  </a:cubicBezTo>
                  <a:cubicBezTo>
                    <a:pt x="648" y="308"/>
                    <a:pt x="657" y="306"/>
                    <a:pt x="666" y="308"/>
                  </a:cubicBezTo>
                  <a:cubicBezTo>
                    <a:pt x="714" y="298"/>
                    <a:pt x="757" y="319"/>
                    <a:pt x="801" y="332"/>
                  </a:cubicBezTo>
                  <a:cubicBezTo>
                    <a:pt x="812" y="336"/>
                    <a:pt x="817" y="341"/>
                    <a:pt x="818" y="353"/>
                  </a:cubicBezTo>
                  <a:cubicBezTo>
                    <a:pt x="820" y="377"/>
                    <a:pt x="824" y="400"/>
                    <a:pt x="823" y="424"/>
                  </a:cubicBezTo>
                  <a:cubicBezTo>
                    <a:pt x="825" y="448"/>
                    <a:pt x="823" y="452"/>
                    <a:pt x="803" y="441"/>
                  </a:cubicBezTo>
                  <a:cubicBezTo>
                    <a:pt x="754" y="414"/>
                    <a:pt x="705" y="419"/>
                    <a:pt x="654" y="434"/>
                  </a:cubicBezTo>
                  <a:cubicBezTo>
                    <a:pt x="487" y="482"/>
                    <a:pt x="320" y="531"/>
                    <a:pt x="159" y="595"/>
                  </a:cubicBezTo>
                  <a:cubicBezTo>
                    <a:pt x="118" y="612"/>
                    <a:pt x="77" y="629"/>
                    <a:pt x="35" y="646"/>
                  </a:cubicBezTo>
                  <a:cubicBezTo>
                    <a:pt x="26" y="649"/>
                    <a:pt x="17" y="656"/>
                    <a:pt x="7" y="648"/>
                  </a:cubicBezTo>
                  <a:close/>
                </a:path>
              </a:pathLst>
            </a:custGeom>
            <a:solidFill>
              <a:srgbClr val="F6D6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 name="Freeform 12">
              <a:extLst>
                <a:ext uri="{FF2B5EF4-FFF2-40B4-BE49-F238E27FC236}">
                  <a16:creationId xmlns:a16="http://schemas.microsoft.com/office/drawing/2014/main" id="{A53171EF-F759-8D0B-0906-CF6B9A9C0D54}"/>
                </a:ext>
              </a:extLst>
            </p:cNvPr>
            <p:cNvSpPr>
              <a:spLocks/>
            </p:cNvSpPr>
            <p:nvPr/>
          </p:nvSpPr>
          <p:spPr bwMode="auto">
            <a:xfrm>
              <a:off x="4975225" y="2906713"/>
              <a:ext cx="898525" cy="493713"/>
            </a:xfrm>
            <a:custGeom>
              <a:avLst/>
              <a:gdLst>
                <a:gd name="T0" fmla="*/ 4 w 992"/>
                <a:gd name="T1" fmla="*/ 527 h 544"/>
                <a:gd name="T2" fmla="*/ 29 w 992"/>
                <a:gd name="T3" fmla="*/ 225 h 544"/>
                <a:gd name="T4" fmla="*/ 58 w 992"/>
                <a:gd name="T5" fmla="*/ 207 h 544"/>
                <a:gd name="T6" fmla="*/ 583 w 992"/>
                <a:gd name="T7" fmla="*/ 35 h 544"/>
                <a:gd name="T8" fmla="*/ 739 w 992"/>
                <a:gd name="T9" fmla="*/ 4 h 544"/>
                <a:gd name="T10" fmla="*/ 842 w 992"/>
                <a:gd name="T11" fmla="*/ 29 h 544"/>
                <a:gd name="T12" fmla="*/ 851 w 992"/>
                <a:gd name="T13" fmla="*/ 44 h 544"/>
                <a:gd name="T14" fmla="*/ 914 w 992"/>
                <a:gd name="T15" fmla="*/ 195 h 544"/>
                <a:gd name="T16" fmla="*/ 928 w 992"/>
                <a:gd name="T17" fmla="*/ 209 h 544"/>
                <a:gd name="T18" fmla="*/ 928 w 992"/>
                <a:gd name="T19" fmla="*/ 228 h 544"/>
                <a:gd name="T20" fmla="*/ 992 w 992"/>
                <a:gd name="T21" fmla="*/ 388 h 544"/>
                <a:gd name="T22" fmla="*/ 966 w 992"/>
                <a:gd name="T23" fmla="*/ 399 h 544"/>
                <a:gd name="T24" fmla="*/ 759 w 992"/>
                <a:gd name="T25" fmla="*/ 422 h 544"/>
                <a:gd name="T26" fmla="*/ 734 w 992"/>
                <a:gd name="T27" fmla="*/ 417 h 544"/>
                <a:gd name="T28" fmla="*/ 730 w 992"/>
                <a:gd name="T29" fmla="*/ 382 h 544"/>
                <a:gd name="T30" fmla="*/ 726 w 992"/>
                <a:gd name="T31" fmla="*/ 301 h 544"/>
                <a:gd name="T32" fmla="*/ 726 w 992"/>
                <a:gd name="T33" fmla="*/ 232 h 544"/>
                <a:gd name="T34" fmla="*/ 729 w 992"/>
                <a:gd name="T35" fmla="*/ 144 h 544"/>
                <a:gd name="T36" fmla="*/ 634 w 992"/>
                <a:gd name="T37" fmla="*/ 65 h 544"/>
                <a:gd name="T38" fmla="*/ 530 w 992"/>
                <a:gd name="T39" fmla="*/ 167 h 544"/>
                <a:gd name="T40" fmla="*/ 526 w 992"/>
                <a:gd name="T41" fmla="*/ 260 h 544"/>
                <a:gd name="T42" fmla="*/ 528 w 992"/>
                <a:gd name="T43" fmla="*/ 310 h 544"/>
                <a:gd name="T44" fmla="*/ 521 w 992"/>
                <a:gd name="T45" fmla="*/ 435 h 544"/>
                <a:gd name="T46" fmla="*/ 446 w 992"/>
                <a:gd name="T47" fmla="*/ 452 h 544"/>
                <a:gd name="T48" fmla="*/ 441 w 992"/>
                <a:gd name="T49" fmla="*/ 437 h 544"/>
                <a:gd name="T50" fmla="*/ 442 w 992"/>
                <a:gd name="T51" fmla="*/ 278 h 544"/>
                <a:gd name="T52" fmla="*/ 441 w 992"/>
                <a:gd name="T53" fmla="*/ 218 h 544"/>
                <a:gd name="T54" fmla="*/ 440 w 992"/>
                <a:gd name="T55" fmla="*/ 196 h 544"/>
                <a:gd name="T56" fmla="*/ 398 w 992"/>
                <a:gd name="T57" fmla="*/ 142 h 544"/>
                <a:gd name="T58" fmla="*/ 337 w 992"/>
                <a:gd name="T59" fmla="*/ 170 h 544"/>
                <a:gd name="T60" fmla="*/ 319 w 992"/>
                <a:gd name="T61" fmla="*/ 232 h 544"/>
                <a:gd name="T62" fmla="*/ 319 w 992"/>
                <a:gd name="T63" fmla="*/ 301 h 544"/>
                <a:gd name="T64" fmla="*/ 314 w 992"/>
                <a:gd name="T65" fmla="*/ 471 h 544"/>
                <a:gd name="T66" fmla="*/ 246 w 992"/>
                <a:gd name="T67" fmla="*/ 487 h 544"/>
                <a:gd name="T68" fmla="*/ 242 w 992"/>
                <a:gd name="T69" fmla="*/ 478 h 544"/>
                <a:gd name="T70" fmla="*/ 238 w 992"/>
                <a:gd name="T71" fmla="*/ 324 h 544"/>
                <a:gd name="T72" fmla="*/ 231 w 992"/>
                <a:gd name="T73" fmla="*/ 236 h 544"/>
                <a:gd name="T74" fmla="*/ 199 w 992"/>
                <a:gd name="T75" fmla="*/ 204 h 544"/>
                <a:gd name="T76" fmla="*/ 158 w 992"/>
                <a:gd name="T77" fmla="*/ 230 h 544"/>
                <a:gd name="T78" fmla="*/ 148 w 992"/>
                <a:gd name="T79" fmla="*/ 266 h 544"/>
                <a:gd name="T80" fmla="*/ 147 w 992"/>
                <a:gd name="T81" fmla="*/ 348 h 544"/>
                <a:gd name="T82" fmla="*/ 144 w 992"/>
                <a:gd name="T83" fmla="*/ 496 h 544"/>
                <a:gd name="T84" fmla="*/ 140 w 992"/>
                <a:gd name="T85" fmla="*/ 509 h 544"/>
                <a:gd name="T86" fmla="*/ 109 w 992"/>
                <a:gd name="T87" fmla="*/ 519 h 544"/>
                <a:gd name="T88" fmla="*/ 99 w 992"/>
                <a:gd name="T89" fmla="*/ 492 h 544"/>
                <a:gd name="T90" fmla="*/ 97 w 992"/>
                <a:gd name="T91" fmla="*/ 453 h 544"/>
                <a:gd name="T92" fmla="*/ 97 w 992"/>
                <a:gd name="T93" fmla="*/ 360 h 544"/>
                <a:gd name="T94" fmla="*/ 97 w 992"/>
                <a:gd name="T95" fmla="*/ 303 h 544"/>
                <a:gd name="T96" fmla="*/ 86 w 992"/>
                <a:gd name="T97" fmla="*/ 266 h 544"/>
                <a:gd name="T98" fmla="*/ 55 w 992"/>
                <a:gd name="T99" fmla="*/ 265 h 544"/>
                <a:gd name="T100" fmla="*/ 40 w 992"/>
                <a:gd name="T101" fmla="*/ 322 h 544"/>
                <a:gd name="T102" fmla="*/ 39 w 992"/>
                <a:gd name="T103" fmla="*/ 372 h 544"/>
                <a:gd name="T104" fmla="*/ 29 w 992"/>
                <a:gd name="T105" fmla="*/ 532 h 544"/>
                <a:gd name="T106" fmla="*/ 8 w 992"/>
                <a:gd name="T107" fmla="*/ 541 h 544"/>
                <a:gd name="T108" fmla="*/ 4 w 992"/>
                <a:gd name="T109" fmla="*/ 527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92" h="544">
                  <a:moveTo>
                    <a:pt x="4" y="527"/>
                  </a:moveTo>
                  <a:cubicBezTo>
                    <a:pt x="10" y="426"/>
                    <a:pt x="19" y="325"/>
                    <a:pt x="29" y="225"/>
                  </a:cubicBezTo>
                  <a:cubicBezTo>
                    <a:pt x="36" y="215"/>
                    <a:pt x="47" y="212"/>
                    <a:pt x="58" y="207"/>
                  </a:cubicBezTo>
                  <a:cubicBezTo>
                    <a:pt x="229" y="137"/>
                    <a:pt x="404" y="83"/>
                    <a:pt x="583" y="35"/>
                  </a:cubicBezTo>
                  <a:cubicBezTo>
                    <a:pt x="634" y="21"/>
                    <a:pt x="686" y="9"/>
                    <a:pt x="739" y="4"/>
                  </a:cubicBezTo>
                  <a:cubicBezTo>
                    <a:pt x="776" y="0"/>
                    <a:pt x="810" y="12"/>
                    <a:pt x="842" y="29"/>
                  </a:cubicBezTo>
                  <a:cubicBezTo>
                    <a:pt x="848" y="32"/>
                    <a:pt x="850" y="38"/>
                    <a:pt x="851" y="44"/>
                  </a:cubicBezTo>
                  <a:cubicBezTo>
                    <a:pt x="872" y="94"/>
                    <a:pt x="893" y="145"/>
                    <a:pt x="914" y="195"/>
                  </a:cubicBezTo>
                  <a:cubicBezTo>
                    <a:pt x="917" y="202"/>
                    <a:pt x="918" y="210"/>
                    <a:pt x="928" y="209"/>
                  </a:cubicBezTo>
                  <a:cubicBezTo>
                    <a:pt x="919" y="215"/>
                    <a:pt x="925" y="221"/>
                    <a:pt x="928" y="228"/>
                  </a:cubicBezTo>
                  <a:cubicBezTo>
                    <a:pt x="949" y="281"/>
                    <a:pt x="973" y="334"/>
                    <a:pt x="992" y="388"/>
                  </a:cubicBezTo>
                  <a:cubicBezTo>
                    <a:pt x="986" y="397"/>
                    <a:pt x="975" y="398"/>
                    <a:pt x="966" y="399"/>
                  </a:cubicBezTo>
                  <a:cubicBezTo>
                    <a:pt x="897" y="408"/>
                    <a:pt x="828" y="415"/>
                    <a:pt x="759" y="422"/>
                  </a:cubicBezTo>
                  <a:cubicBezTo>
                    <a:pt x="750" y="423"/>
                    <a:pt x="741" y="423"/>
                    <a:pt x="734" y="417"/>
                  </a:cubicBezTo>
                  <a:cubicBezTo>
                    <a:pt x="728" y="406"/>
                    <a:pt x="731" y="394"/>
                    <a:pt x="730" y="382"/>
                  </a:cubicBezTo>
                  <a:cubicBezTo>
                    <a:pt x="729" y="355"/>
                    <a:pt x="734" y="328"/>
                    <a:pt x="726" y="301"/>
                  </a:cubicBezTo>
                  <a:cubicBezTo>
                    <a:pt x="724" y="278"/>
                    <a:pt x="723" y="255"/>
                    <a:pt x="726" y="232"/>
                  </a:cubicBezTo>
                  <a:cubicBezTo>
                    <a:pt x="731" y="203"/>
                    <a:pt x="729" y="173"/>
                    <a:pt x="729" y="144"/>
                  </a:cubicBezTo>
                  <a:cubicBezTo>
                    <a:pt x="727" y="93"/>
                    <a:pt x="685" y="58"/>
                    <a:pt x="634" y="65"/>
                  </a:cubicBezTo>
                  <a:cubicBezTo>
                    <a:pt x="571" y="73"/>
                    <a:pt x="539" y="104"/>
                    <a:pt x="530" y="167"/>
                  </a:cubicBezTo>
                  <a:cubicBezTo>
                    <a:pt x="526" y="198"/>
                    <a:pt x="525" y="229"/>
                    <a:pt x="526" y="260"/>
                  </a:cubicBezTo>
                  <a:cubicBezTo>
                    <a:pt x="530" y="277"/>
                    <a:pt x="530" y="294"/>
                    <a:pt x="528" y="310"/>
                  </a:cubicBezTo>
                  <a:cubicBezTo>
                    <a:pt x="523" y="352"/>
                    <a:pt x="527" y="394"/>
                    <a:pt x="521" y="435"/>
                  </a:cubicBezTo>
                  <a:cubicBezTo>
                    <a:pt x="507" y="455"/>
                    <a:pt x="469" y="464"/>
                    <a:pt x="446" y="452"/>
                  </a:cubicBezTo>
                  <a:cubicBezTo>
                    <a:pt x="443" y="448"/>
                    <a:pt x="441" y="443"/>
                    <a:pt x="441" y="437"/>
                  </a:cubicBezTo>
                  <a:cubicBezTo>
                    <a:pt x="441" y="384"/>
                    <a:pt x="438" y="331"/>
                    <a:pt x="442" y="278"/>
                  </a:cubicBezTo>
                  <a:cubicBezTo>
                    <a:pt x="441" y="258"/>
                    <a:pt x="441" y="238"/>
                    <a:pt x="441" y="218"/>
                  </a:cubicBezTo>
                  <a:cubicBezTo>
                    <a:pt x="441" y="211"/>
                    <a:pt x="441" y="204"/>
                    <a:pt x="440" y="196"/>
                  </a:cubicBezTo>
                  <a:cubicBezTo>
                    <a:pt x="438" y="170"/>
                    <a:pt x="420" y="148"/>
                    <a:pt x="398" y="142"/>
                  </a:cubicBezTo>
                  <a:cubicBezTo>
                    <a:pt x="376" y="136"/>
                    <a:pt x="353" y="147"/>
                    <a:pt x="337" y="170"/>
                  </a:cubicBezTo>
                  <a:cubicBezTo>
                    <a:pt x="324" y="189"/>
                    <a:pt x="321" y="210"/>
                    <a:pt x="319" y="232"/>
                  </a:cubicBezTo>
                  <a:cubicBezTo>
                    <a:pt x="318" y="255"/>
                    <a:pt x="318" y="278"/>
                    <a:pt x="319" y="301"/>
                  </a:cubicBezTo>
                  <a:cubicBezTo>
                    <a:pt x="321" y="358"/>
                    <a:pt x="325" y="414"/>
                    <a:pt x="314" y="471"/>
                  </a:cubicBezTo>
                  <a:cubicBezTo>
                    <a:pt x="300" y="488"/>
                    <a:pt x="269" y="496"/>
                    <a:pt x="246" y="487"/>
                  </a:cubicBezTo>
                  <a:cubicBezTo>
                    <a:pt x="244" y="485"/>
                    <a:pt x="242" y="482"/>
                    <a:pt x="242" y="478"/>
                  </a:cubicBezTo>
                  <a:cubicBezTo>
                    <a:pt x="242" y="427"/>
                    <a:pt x="234" y="376"/>
                    <a:pt x="238" y="324"/>
                  </a:cubicBezTo>
                  <a:cubicBezTo>
                    <a:pt x="242" y="294"/>
                    <a:pt x="239" y="265"/>
                    <a:pt x="231" y="236"/>
                  </a:cubicBezTo>
                  <a:cubicBezTo>
                    <a:pt x="227" y="220"/>
                    <a:pt x="218" y="206"/>
                    <a:pt x="199" y="204"/>
                  </a:cubicBezTo>
                  <a:cubicBezTo>
                    <a:pt x="179" y="202"/>
                    <a:pt x="167" y="214"/>
                    <a:pt x="158" y="230"/>
                  </a:cubicBezTo>
                  <a:cubicBezTo>
                    <a:pt x="152" y="241"/>
                    <a:pt x="149" y="254"/>
                    <a:pt x="148" y="266"/>
                  </a:cubicBezTo>
                  <a:cubicBezTo>
                    <a:pt x="147" y="294"/>
                    <a:pt x="148" y="321"/>
                    <a:pt x="147" y="348"/>
                  </a:cubicBezTo>
                  <a:cubicBezTo>
                    <a:pt x="152" y="397"/>
                    <a:pt x="142" y="447"/>
                    <a:pt x="144" y="496"/>
                  </a:cubicBezTo>
                  <a:cubicBezTo>
                    <a:pt x="144" y="501"/>
                    <a:pt x="142" y="505"/>
                    <a:pt x="140" y="509"/>
                  </a:cubicBezTo>
                  <a:cubicBezTo>
                    <a:pt x="132" y="521"/>
                    <a:pt x="121" y="523"/>
                    <a:pt x="109" y="519"/>
                  </a:cubicBezTo>
                  <a:cubicBezTo>
                    <a:pt x="96" y="515"/>
                    <a:pt x="99" y="503"/>
                    <a:pt x="99" y="492"/>
                  </a:cubicBezTo>
                  <a:cubicBezTo>
                    <a:pt x="98" y="479"/>
                    <a:pt x="99" y="466"/>
                    <a:pt x="97" y="453"/>
                  </a:cubicBezTo>
                  <a:cubicBezTo>
                    <a:pt x="97" y="422"/>
                    <a:pt x="95" y="391"/>
                    <a:pt x="97" y="360"/>
                  </a:cubicBezTo>
                  <a:cubicBezTo>
                    <a:pt x="97" y="341"/>
                    <a:pt x="97" y="322"/>
                    <a:pt x="97" y="303"/>
                  </a:cubicBezTo>
                  <a:cubicBezTo>
                    <a:pt x="97" y="290"/>
                    <a:pt x="93" y="277"/>
                    <a:pt x="86" y="266"/>
                  </a:cubicBezTo>
                  <a:cubicBezTo>
                    <a:pt x="77" y="252"/>
                    <a:pt x="64" y="252"/>
                    <a:pt x="55" y="265"/>
                  </a:cubicBezTo>
                  <a:cubicBezTo>
                    <a:pt x="44" y="282"/>
                    <a:pt x="41" y="302"/>
                    <a:pt x="40" y="322"/>
                  </a:cubicBezTo>
                  <a:cubicBezTo>
                    <a:pt x="39" y="339"/>
                    <a:pt x="40" y="355"/>
                    <a:pt x="39" y="372"/>
                  </a:cubicBezTo>
                  <a:cubicBezTo>
                    <a:pt x="32" y="425"/>
                    <a:pt x="43" y="480"/>
                    <a:pt x="29" y="532"/>
                  </a:cubicBezTo>
                  <a:cubicBezTo>
                    <a:pt x="24" y="541"/>
                    <a:pt x="17" y="544"/>
                    <a:pt x="8" y="541"/>
                  </a:cubicBezTo>
                  <a:cubicBezTo>
                    <a:pt x="0" y="539"/>
                    <a:pt x="3" y="532"/>
                    <a:pt x="4" y="527"/>
                  </a:cubicBezTo>
                  <a:close/>
                </a:path>
              </a:pathLst>
            </a:custGeom>
            <a:solidFill>
              <a:srgbClr val="F6E5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 name="Freeform 13">
              <a:extLst>
                <a:ext uri="{FF2B5EF4-FFF2-40B4-BE49-F238E27FC236}">
                  <a16:creationId xmlns:a16="http://schemas.microsoft.com/office/drawing/2014/main" id="{9EF59C2F-A32F-E02D-04F8-043C64E87CB9}"/>
                </a:ext>
              </a:extLst>
            </p:cNvPr>
            <p:cNvSpPr>
              <a:spLocks/>
            </p:cNvSpPr>
            <p:nvPr/>
          </p:nvSpPr>
          <p:spPr bwMode="auto">
            <a:xfrm>
              <a:off x="5032375" y="2452688"/>
              <a:ext cx="565150" cy="430213"/>
            </a:xfrm>
            <a:custGeom>
              <a:avLst/>
              <a:gdLst>
                <a:gd name="T0" fmla="*/ 104 w 624"/>
                <a:gd name="T1" fmla="*/ 357 h 475"/>
                <a:gd name="T2" fmla="*/ 104 w 624"/>
                <a:gd name="T3" fmla="*/ 374 h 475"/>
                <a:gd name="T4" fmla="*/ 103 w 624"/>
                <a:gd name="T5" fmla="*/ 375 h 475"/>
                <a:gd name="T6" fmla="*/ 95 w 624"/>
                <a:gd name="T7" fmla="*/ 393 h 475"/>
                <a:gd name="T8" fmla="*/ 84 w 624"/>
                <a:gd name="T9" fmla="*/ 372 h 475"/>
                <a:gd name="T10" fmla="*/ 79 w 624"/>
                <a:gd name="T11" fmla="*/ 363 h 475"/>
                <a:gd name="T12" fmla="*/ 70 w 624"/>
                <a:gd name="T13" fmla="*/ 370 h 475"/>
                <a:gd name="T14" fmla="*/ 20 w 624"/>
                <a:gd name="T15" fmla="*/ 456 h 475"/>
                <a:gd name="T16" fmla="*/ 0 w 624"/>
                <a:gd name="T17" fmla="*/ 453 h 475"/>
                <a:gd name="T18" fmla="*/ 0 w 624"/>
                <a:gd name="T19" fmla="*/ 452 h 475"/>
                <a:gd name="T20" fmla="*/ 53 w 624"/>
                <a:gd name="T21" fmla="*/ 346 h 475"/>
                <a:gd name="T22" fmla="*/ 175 w 624"/>
                <a:gd name="T23" fmla="*/ 205 h 475"/>
                <a:gd name="T24" fmla="*/ 426 w 624"/>
                <a:gd name="T25" fmla="*/ 25 h 475"/>
                <a:gd name="T26" fmla="*/ 454 w 624"/>
                <a:gd name="T27" fmla="*/ 9 h 475"/>
                <a:gd name="T28" fmla="*/ 520 w 624"/>
                <a:gd name="T29" fmla="*/ 29 h 475"/>
                <a:gd name="T30" fmla="*/ 522 w 624"/>
                <a:gd name="T31" fmla="*/ 44 h 475"/>
                <a:gd name="T32" fmla="*/ 624 w 624"/>
                <a:gd name="T33" fmla="*/ 349 h 475"/>
                <a:gd name="T34" fmla="*/ 515 w 624"/>
                <a:gd name="T35" fmla="*/ 385 h 475"/>
                <a:gd name="T36" fmla="*/ 471 w 624"/>
                <a:gd name="T37" fmla="*/ 397 h 475"/>
                <a:gd name="T38" fmla="*/ 448 w 624"/>
                <a:gd name="T39" fmla="*/ 380 h 475"/>
                <a:gd name="T40" fmla="*/ 448 w 624"/>
                <a:gd name="T41" fmla="*/ 76 h 475"/>
                <a:gd name="T42" fmla="*/ 448 w 624"/>
                <a:gd name="T43" fmla="*/ 62 h 475"/>
                <a:gd name="T44" fmla="*/ 435 w 624"/>
                <a:gd name="T45" fmla="*/ 56 h 475"/>
                <a:gd name="T46" fmla="*/ 353 w 624"/>
                <a:gd name="T47" fmla="*/ 115 h 475"/>
                <a:gd name="T48" fmla="*/ 344 w 624"/>
                <a:gd name="T49" fmla="*/ 136 h 475"/>
                <a:gd name="T50" fmla="*/ 344 w 624"/>
                <a:gd name="T51" fmla="*/ 188 h 475"/>
                <a:gd name="T52" fmla="*/ 340 w 624"/>
                <a:gd name="T53" fmla="*/ 389 h 475"/>
                <a:gd name="T54" fmla="*/ 336 w 624"/>
                <a:gd name="T55" fmla="*/ 407 h 475"/>
                <a:gd name="T56" fmla="*/ 330 w 624"/>
                <a:gd name="T57" fmla="*/ 414 h 475"/>
                <a:gd name="T58" fmla="*/ 324 w 624"/>
                <a:gd name="T59" fmla="*/ 407 h 475"/>
                <a:gd name="T60" fmla="*/ 322 w 624"/>
                <a:gd name="T61" fmla="*/ 389 h 475"/>
                <a:gd name="T62" fmla="*/ 322 w 624"/>
                <a:gd name="T63" fmla="*/ 160 h 475"/>
                <a:gd name="T64" fmla="*/ 317 w 624"/>
                <a:gd name="T65" fmla="*/ 139 h 475"/>
                <a:gd name="T66" fmla="*/ 298 w 624"/>
                <a:gd name="T67" fmla="*/ 146 h 475"/>
                <a:gd name="T68" fmla="*/ 234 w 624"/>
                <a:gd name="T69" fmla="*/ 190 h 475"/>
                <a:gd name="T70" fmla="*/ 222 w 624"/>
                <a:gd name="T71" fmla="*/ 207 h 475"/>
                <a:gd name="T72" fmla="*/ 220 w 624"/>
                <a:gd name="T73" fmla="*/ 381 h 475"/>
                <a:gd name="T74" fmla="*/ 220 w 624"/>
                <a:gd name="T75" fmla="*/ 401 h 475"/>
                <a:gd name="T76" fmla="*/ 214 w 624"/>
                <a:gd name="T77" fmla="*/ 452 h 475"/>
                <a:gd name="T78" fmla="*/ 212 w 624"/>
                <a:gd name="T79" fmla="*/ 470 h 475"/>
                <a:gd name="T80" fmla="*/ 204 w 624"/>
                <a:gd name="T81" fmla="*/ 475 h 475"/>
                <a:gd name="T82" fmla="*/ 197 w 624"/>
                <a:gd name="T83" fmla="*/ 468 h 475"/>
                <a:gd name="T84" fmla="*/ 196 w 624"/>
                <a:gd name="T85" fmla="*/ 450 h 475"/>
                <a:gd name="T86" fmla="*/ 196 w 624"/>
                <a:gd name="T87" fmla="*/ 257 h 475"/>
                <a:gd name="T88" fmla="*/ 195 w 624"/>
                <a:gd name="T89" fmla="*/ 239 h 475"/>
                <a:gd name="T90" fmla="*/ 180 w 624"/>
                <a:gd name="T91" fmla="*/ 234 h 475"/>
                <a:gd name="T92" fmla="*/ 156 w 624"/>
                <a:gd name="T93" fmla="*/ 262 h 475"/>
                <a:gd name="T94" fmla="*/ 156 w 624"/>
                <a:gd name="T95" fmla="*/ 262 h 475"/>
                <a:gd name="T96" fmla="*/ 107 w 624"/>
                <a:gd name="T97" fmla="*/ 316 h 475"/>
                <a:gd name="T98" fmla="*/ 104 w 624"/>
                <a:gd name="T99" fmla="*/ 357 h 4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24" h="475">
                  <a:moveTo>
                    <a:pt x="104" y="357"/>
                  </a:moveTo>
                  <a:cubicBezTo>
                    <a:pt x="104" y="363"/>
                    <a:pt x="104" y="368"/>
                    <a:pt x="104" y="374"/>
                  </a:cubicBezTo>
                  <a:cubicBezTo>
                    <a:pt x="104" y="374"/>
                    <a:pt x="104" y="375"/>
                    <a:pt x="103" y="375"/>
                  </a:cubicBezTo>
                  <a:cubicBezTo>
                    <a:pt x="98" y="380"/>
                    <a:pt x="104" y="393"/>
                    <a:pt x="95" y="393"/>
                  </a:cubicBezTo>
                  <a:cubicBezTo>
                    <a:pt x="84" y="392"/>
                    <a:pt x="85" y="381"/>
                    <a:pt x="84" y="372"/>
                  </a:cubicBezTo>
                  <a:cubicBezTo>
                    <a:pt x="84" y="368"/>
                    <a:pt x="84" y="364"/>
                    <a:pt x="79" y="363"/>
                  </a:cubicBezTo>
                  <a:cubicBezTo>
                    <a:pt x="74" y="362"/>
                    <a:pt x="72" y="367"/>
                    <a:pt x="70" y="370"/>
                  </a:cubicBezTo>
                  <a:cubicBezTo>
                    <a:pt x="53" y="398"/>
                    <a:pt x="37" y="427"/>
                    <a:pt x="20" y="456"/>
                  </a:cubicBezTo>
                  <a:cubicBezTo>
                    <a:pt x="13" y="468"/>
                    <a:pt x="7" y="467"/>
                    <a:pt x="0" y="453"/>
                  </a:cubicBezTo>
                  <a:cubicBezTo>
                    <a:pt x="0" y="452"/>
                    <a:pt x="0" y="452"/>
                    <a:pt x="0" y="452"/>
                  </a:cubicBezTo>
                  <a:cubicBezTo>
                    <a:pt x="13" y="415"/>
                    <a:pt x="32" y="380"/>
                    <a:pt x="53" y="346"/>
                  </a:cubicBezTo>
                  <a:cubicBezTo>
                    <a:pt x="86" y="292"/>
                    <a:pt x="126" y="245"/>
                    <a:pt x="175" y="205"/>
                  </a:cubicBezTo>
                  <a:cubicBezTo>
                    <a:pt x="255" y="140"/>
                    <a:pt x="339" y="81"/>
                    <a:pt x="426" y="25"/>
                  </a:cubicBezTo>
                  <a:cubicBezTo>
                    <a:pt x="435" y="19"/>
                    <a:pt x="444" y="13"/>
                    <a:pt x="454" y="9"/>
                  </a:cubicBezTo>
                  <a:cubicBezTo>
                    <a:pt x="472" y="0"/>
                    <a:pt x="509" y="12"/>
                    <a:pt x="520" y="29"/>
                  </a:cubicBezTo>
                  <a:cubicBezTo>
                    <a:pt x="522" y="34"/>
                    <a:pt x="523" y="39"/>
                    <a:pt x="522" y="44"/>
                  </a:cubicBezTo>
                  <a:cubicBezTo>
                    <a:pt x="556" y="146"/>
                    <a:pt x="590" y="248"/>
                    <a:pt x="624" y="349"/>
                  </a:cubicBezTo>
                  <a:cubicBezTo>
                    <a:pt x="589" y="365"/>
                    <a:pt x="551" y="373"/>
                    <a:pt x="515" y="385"/>
                  </a:cubicBezTo>
                  <a:cubicBezTo>
                    <a:pt x="500" y="390"/>
                    <a:pt x="485" y="393"/>
                    <a:pt x="471" y="397"/>
                  </a:cubicBezTo>
                  <a:cubicBezTo>
                    <a:pt x="450" y="404"/>
                    <a:pt x="448" y="403"/>
                    <a:pt x="448" y="380"/>
                  </a:cubicBezTo>
                  <a:cubicBezTo>
                    <a:pt x="448" y="279"/>
                    <a:pt x="448" y="178"/>
                    <a:pt x="448" y="76"/>
                  </a:cubicBezTo>
                  <a:cubicBezTo>
                    <a:pt x="448" y="72"/>
                    <a:pt x="448" y="67"/>
                    <a:pt x="448" y="62"/>
                  </a:cubicBezTo>
                  <a:cubicBezTo>
                    <a:pt x="448" y="52"/>
                    <a:pt x="445" y="49"/>
                    <a:pt x="435" y="56"/>
                  </a:cubicBezTo>
                  <a:cubicBezTo>
                    <a:pt x="408" y="76"/>
                    <a:pt x="380" y="95"/>
                    <a:pt x="353" y="115"/>
                  </a:cubicBezTo>
                  <a:cubicBezTo>
                    <a:pt x="346" y="120"/>
                    <a:pt x="344" y="128"/>
                    <a:pt x="344" y="136"/>
                  </a:cubicBezTo>
                  <a:cubicBezTo>
                    <a:pt x="345" y="153"/>
                    <a:pt x="344" y="171"/>
                    <a:pt x="344" y="188"/>
                  </a:cubicBezTo>
                  <a:cubicBezTo>
                    <a:pt x="347" y="255"/>
                    <a:pt x="339" y="322"/>
                    <a:pt x="340" y="389"/>
                  </a:cubicBezTo>
                  <a:cubicBezTo>
                    <a:pt x="336" y="395"/>
                    <a:pt x="337" y="401"/>
                    <a:pt x="336" y="407"/>
                  </a:cubicBezTo>
                  <a:cubicBezTo>
                    <a:pt x="335" y="410"/>
                    <a:pt x="334" y="414"/>
                    <a:pt x="330" y="414"/>
                  </a:cubicBezTo>
                  <a:cubicBezTo>
                    <a:pt x="327" y="413"/>
                    <a:pt x="325" y="410"/>
                    <a:pt x="324" y="407"/>
                  </a:cubicBezTo>
                  <a:cubicBezTo>
                    <a:pt x="322" y="401"/>
                    <a:pt x="322" y="395"/>
                    <a:pt x="322" y="389"/>
                  </a:cubicBezTo>
                  <a:cubicBezTo>
                    <a:pt x="322" y="312"/>
                    <a:pt x="322" y="236"/>
                    <a:pt x="322" y="160"/>
                  </a:cubicBezTo>
                  <a:cubicBezTo>
                    <a:pt x="322" y="153"/>
                    <a:pt x="325" y="144"/>
                    <a:pt x="317" y="139"/>
                  </a:cubicBezTo>
                  <a:cubicBezTo>
                    <a:pt x="309" y="134"/>
                    <a:pt x="304" y="143"/>
                    <a:pt x="298" y="146"/>
                  </a:cubicBezTo>
                  <a:cubicBezTo>
                    <a:pt x="276" y="160"/>
                    <a:pt x="255" y="175"/>
                    <a:pt x="234" y="190"/>
                  </a:cubicBezTo>
                  <a:cubicBezTo>
                    <a:pt x="228" y="195"/>
                    <a:pt x="223" y="199"/>
                    <a:pt x="222" y="207"/>
                  </a:cubicBezTo>
                  <a:cubicBezTo>
                    <a:pt x="219" y="265"/>
                    <a:pt x="212" y="323"/>
                    <a:pt x="220" y="381"/>
                  </a:cubicBezTo>
                  <a:cubicBezTo>
                    <a:pt x="220" y="388"/>
                    <a:pt x="220" y="395"/>
                    <a:pt x="220" y="401"/>
                  </a:cubicBezTo>
                  <a:cubicBezTo>
                    <a:pt x="214" y="418"/>
                    <a:pt x="215" y="435"/>
                    <a:pt x="214" y="452"/>
                  </a:cubicBezTo>
                  <a:cubicBezTo>
                    <a:pt x="214" y="458"/>
                    <a:pt x="215" y="465"/>
                    <a:pt x="212" y="470"/>
                  </a:cubicBezTo>
                  <a:cubicBezTo>
                    <a:pt x="210" y="473"/>
                    <a:pt x="207" y="475"/>
                    <a:pt x="204" y="475"/>
                  </a:cubicBezTo>
                  <a:cubicBezTo>
                    <a:pt x="200" y="474"/>
                    <a:pt x="198" y="472"/>
                    <a:pt x="197" y="468"/>
                  </a:cubicBezTo>
                  <a:cubicBezTo>
                    <a:pt x="196" y="462"/>
                    <a:pt x="196" y="456"/>
                    <a:pt x="196" y="450"/>
                  </a:cubicBezTo>
                  <a:cubicBezTo>
                    <a:pt x="196" y="386"/>
                    <a:pt x="196" y="321"/>
                    <a:pt x="196" y="257"/>
                  </a:cubicBezTo>
                  <a:cubicBezTo>
                    <a:pt x="196" y="251"/>
                    <a:pt x="197" y="245"/>
                    <a:pt x="195" y="239"/>
                  </a:cubicBezTo>
                  <a:cubicBezTo>
                    <a:pt x="193" y="230"/>
                    <a:pt x="187" y="227"/>
                    <a:pt x="180" y="234"/>
                  </a:cubicBezTo>
                  <a:cubicBezTo>
                    <a:pt x="171" y="243"/>
                    <a:pt x="163" y="252"/>
                    <a:pt x="156" y="262"/>
                  </a:cubicBezTo>
                  <a:cubicBezTo>
                    <a:pt x="156" y="262"/>
                    <a:pt x="156" y="262"/>
                    <a:pt x="156" y="262"/>
                  </a:cubicBezTo>
                  <a:cubicBezTo>
                    <a:pt x="138" y="278"/>
                    <a:pt x="122" y="296"/>
                    <a:pt x="107" y="316"/>
                  </a:cubicBezTo>
                  <a:cubicBezTo>
                    <a:pt x="97" y="328"/>
                    <a:pt x="100" y="343"/>
                    <a:pt x="104" y="357"/>
                  </a:cubicBezTo>
                  <a:close/>
                </a:path>
              </a:pathLst>
            </a:custGeom>
            <a:solidFill>
              <a:srgbClr val="F6E5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 name="Freeform 14">
              <a:extLst>
                <a:ext uri="{FF2B5EF4-FFF2-40B4-BE49-F238E27FC236}">
                  <a16:creationId xmlns:a16="http://schemas.microsoft.com/office/drawing/2014/main" id="{CB5913C7-F6D1-127C-AFF9-C4ECCC0E1238}"/>
                </a:ext>
              </a:extLst>
            </p:cNvPr>
            <p:cNvSpPr>
              <a:spLocks/>
            </p:cNvSpPr>
            <p:nvPr/>
          </p:nvSpPr>
          <p:spPr bwMode="auto">
            <a:xfrm>
              <a:off x="5000625" y="2857500"/>
              <a:ext cx="746125" cy="252413"/>
            </a:xfrm>
            <a:custGeom>
              <a:avLst/>
              <a:gdLst>
                <a:gd name="T0" fmla="*/ 822 w 822"/>
                <a:gd name="T1" fmla="*/ 98 h 279"/>
                <a:gd name="T2" fmla="*/ 683 w 822"/>
                <a:gd name="T3" fmla="*/ 68 h 279"/>
                <a:gd name="T4" fmla="*/ 308 w 822"/>
                <a:gd name="T5" fmla="*/ 168 h 279"/>
                <a:gd name="T6" fmla="*/ 12 w 822"/>
                <a:gd name="T7" fmla="*/ 276 h 279"/>
                <a:gd name="T8" fmla="*/ 0 w 822"/>
                <a:gd name="T9" fmla="*/ 279 h 279"/>
                <a:gd name="T10" fmla="*/ 0 w 822"/>
                <a:gd name="T11" fmla="*/ 242 h 279"/>
                <a:gd name="T12" fmla="*/ 191 w 822"/>
                <a:gd name="T13" fmla="*/ 167 h 279"/>
                <a:gd name="T14" fmla="*/ 503 w 822"/>
                <a:gd name="T15" fmla="*/ 63 h 279"/>
                <a:gd name="T16" fmla="*/ 673 w 822"/>
                <a:gd name="T17" fmla="*/ 13 h 279"/>
                <a:gd name="T18" fmla="*/ 809 w 822"/>
                <a:gd name="T19" fmla="*/ 34 h 279"/>
                <a:gd name="T20" fmla="*/ 813 w 822"/>
                <a:gd name="T21" fmla="*/ 35 h 279"/>
                <a:gd name="T22" fmla="*/ 816 w 822"/>
                <a:gd name="T23" fmla="*/ 18 h 279"/>
                <a:gd name="T24" fmla="*/ 822 w 822"/>
                <a:gd name="T25" fmla="*/ 9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22" h="279">
                  <a:moveTo>
                    <a:pt x="822" y="98"/>
                  </a:moveTo>
                  <a:cubicBezTo>
                    <a:pt x="780" y="69"/>
                    <a:pt x="734" y="59"/>
                    <a:pt x="683" y="68"/>
                  </a:cubicBezTo>
                  <a:cubicBezTo>
                    <a:pt x="555" y="91"/>
                    <a:pt x="432" y="131"/>
                    <a:pt x="308" y="168"/>
                  </a:cubicBezTo>
                  <a:cubicBezTo>
                    <a:pt x="207" y="199"/>
                    <a:pt x="109" y="236"/>
                    <a:pt x="12" y="276"/>
                  </a:cubicBezTo>
                  <a:cubicBezTo>
                    <a:pt x="8" y="277"/>
                    <a:pt x="4" y="278"/>
                    <a:pt x="0" y="279"/>
                  </a:cubicBezTo>
                  <a:cubicBezTo>
                    <a:pt x="0" y="267"/>
                    <a:pt x="0" y="254"/>
                    <a:pt x="0" y="242"/>
                  </a:cubicBezTo>
                  <a:cubicBezTo>
                    <a:pt x="64" y="217"/>
                    <a:pt x="127" y="192"/>
                    <a:pt x="191" y="167"/>
                  </a:cubicBezTo>
                  <a:cubicBezTo>
                    <a:pt x="293" y="127"/>
                    <a:pt x="397" y="93"/>
                    <a:pt x="503" y="63"/>
                  </a:cubicBezTo>
                  <a:cubicBezTo>
                    <a:pt x="559" y="46"/>
                    <a:pt x="616" y="29"/>
                    <a:pt x="673" y="13"/>
                  </a:cubicBezTo>
                  <a:cubicBezTo>
                    <a:pt x="722" y="0"/>
                    <a:pt x="766" y="11"/>
                    <a:pt x="809" y="34"/>
                  </a:cubicBezTo>
                  <a:cubicBezTo>
                    <a:pt x="810" y="34"/>
                    <a:pt x="811" y="34"/>
                    <a:pt x="813" y="35"/>
                  </a:cubicBezTo>
                  <a:cubicBezTo>
                    <a:pt x="818" y="30"/>
                    <a:pt x="814" y="23"/>
                    <a:pt x="816" y="18"/>
                  </a:cubicBezTo>
                  <a:cubicBezTo>
                    <a:pt x="818" y="45"/>
                    <a:pt x="820" y="71"/>
                    <a:pt x="822" y="98"/>
                  </a:cubicBezTo>
                  <a:close/>
                </a:path>
              </a:pathLst>
            </a:custGeom>
            <a:solidFill>
              <a:srgbClr val="F5C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 name="Freeform 15">
              <a:extLst>
                <a:ext uri="{FF2B5EF4-FFF2-40B4-BE49-F238E27FC236}">
                  <a16:creationId xmlns:a16="http://schemas.microsoft.com/office/drawing/2014/main" id="{55368BED-7A59-FEEE-BE0C-68F8138F3797}"/>
                </a:ext>
              </a:extLst>
            </p:cNvPr>
            <p:cNvSpPr>
              <a:spLocks/>
            </p:cNvSpPr>
            <p:nvPr/>
          </p:nvSpPr>
          <p:spPr bwMode="auto">
            <a:xfrm>
              <a:off x="5032375" y="2427288"/>
              <a:ext cx="479425" cy="434975"/>
            </a:xfrm>
            <a:custGeom>
              <a:avLst/>
              <a:gdLst>
                <a:gd name="T0" fmla="*/ 522 w 528"/>
                <a:gd name="T1" fmla="*/ 72 h 480"/>
                <a:gd name="T2" fmla="*/ 447 w 528"/>
                <a:gd name="T3" fmla="*/ 48 h 480"/>
                <a:gd name="T4" fmla="*/ 175 w 528"/>
                <a:gd name="T5" fmla="*/ 242 h 480"/>
                <a:gd name="T6" fmla="*/ 12 w 528"/>
                <a:gd name="T7" fmla="*/ 466 h 480"/>
                <a:gd name="T8" fmla="*/ 0 w 528"/>
                <a:gd name="T9" fmla="*/ 480 h 480"/>
                <a:gd name="T10" fmla="*/ 9 w 528"/>
                <a:gd name="T11" fmla="*/ 383 h 480"/>
                <a:gd name="T12" fmla="*/ 16 w 528"/>
                <a:gd name="T13" fmla="*/ 365 h 480"/>
                <a:gd name="T14" fmla="*/ 36 w 528"/>
                <a:gd name="T15" fmla="*/ 339 h 480"/>
                <a:gd name="T16" fmla="*/ 226 w 528"/>
                <a:gd name="T17" fmla="*/ 151 h 480"/>
                <a:gd name="T18" fmla="*/ 430 w 528"/>
                <a:gd name="T19" fmla="*/ 14 h 480"/>
                <a:gd name="T20" fmla="*/ 496 w 528"/>
                <a:gd name="T21" fmla="*/ 10 h 480"/>
                <a:gd name="T22" fmla="*/ 513 w 528"/>
                <a:gd name="T23" fmla="*/ 13 h 480"/>
                <a:gd name="T24" fmla="*/ 522 w 528"/>
                <a:gd name="T25" fmla="*/ 72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28" h="480">
                  <a:moveTo>
                    <a:pt x="522" y="72"/>
                  </a:moveTo>
                  <a:cubicBezTo>
                    <a:pt x="510" y="44"/>
                    <a:pt x="473" y="32"/>
                    <a:pt x="447" y="48"/>
                  </a:cubicBezTo>
                  <a:cubicBezTo>
                    <a:pt x="352" y="106"/>
                    <a:pt x="261" y="171"/>
                    <a:pt x="175" y="242"/>
                  </a:cubicBezTo>
                  <a:cubicBezTo>
                    <a:pt x="102" y="302"/>
                    <a:pt x="49" y="379"/>
                    <a:pt x="12" y="466"/>
                  </a:cubicBezTo>
                  <a:cubicBezTo>
                    <a:pt x="9" y="472"/>
                    <a:pt x="8" y="479"/>
                    <a:pt x="0" y="480"/>
                  </a:cubicBezTo>
                  <a:cubicBezTo>
                    <a:pt x="2" y="448"/>
                    <a:pt x="12" y="416"/>
                    <a:pt x="9" y="383"/>
                  </a:cubicBezTo>
                  <a:cubicBezTo>
                    <a:pt x="9" y="378"/>
                    <a:pt x="14" y="371"/>
                    <a:pt x="16" y="365"/>
                  </a:cubicBezTo>
                  <a:cubicBezTo>
                    <a:pt x="29" y="361"/>
                    <a:pt x="30" y="348"/>
                    <a:pt x="36" y="339"/>
                  </a:cubicBezTo>
                  <a:cubicBezTo>
                    <a:pt x="87" y="263"/>
                    <a:pt x="154" y="204"/>
                    <a:pt x="226" y="151"/>
                  </a:cubicBezTo>
                  <a:cubicBezTo>
                    <a:pt x="292" y="102"/>
                    <a:pt x="362" y="59"/>
                    <a:pt x="430" y="14"/>
                  </a:cubicBezTo>
                  <a:cubicBezTo>
                    <a:pt x="452" y="0"/>
                    <a:pt x="474" y="3"/>
                    <a:pt x="496" y="10"/>
                  </a:cubicBezTo>
                  <a:cubicBezTo>
                    <a:pt x="502" y="12"/>
                    <a:pt x="506" y="18"/>
                    <a:pt x="513" y="13"/>
                  </a:cubicBezTo>
                  <a:cubicBezTo>
                    <a:pt x="521" y="32"/>
                    <a:pt x="528" y="51"/>
                    <a:pt x="522" y="72"/>
                  </a:cubicBezTo>
                  <a:close/>
                </a:path>
              </a:pathLst>
            </a:custGeom>
            <a:solidFill>
              <a:srgbClr val="F5C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 name="Freeform 16">
              <a:extLst>
                <a:ext uri="{FF2B5EF4-FFF2-40B4-BE49-F238E27FC236}">
                  <a16:creationId xmlns:a16="http://schemas.microsoft.com/office/drawing/2014/main" id="{7744EA47-B38B-C52D-FFE4-018224DEFE25}"/>
                </a:ext>
              </a:extLst>
            </p:cNvPr>
            <p:cNvSpPr>
              <a:spLocks/>
            </p:cNvSpPr>
            <p:nvPr/>
          </p:nvSpPr>
          <p:spPr bwMode="auto">
            <a:xfrm>
              <a:off x="4932363" y="3403600"/>
              <a:ext cx="1298575" cy="512763"/>
            </a:xfrm>
            <a:custGeom>
              <a:avLst/>
              <a:gdLst>
                <a:gd name="T0" fmla="*/ 30 w 1433"/>
                <a:gd name="T1" fmla="*/ 225 h 566"/>
                <a:gd name="T2" fmla="*/ 58 w 1433"/>
                <a:gd name="T3" fmla="*/ 160 h 566"/>
                <a:gd name="T4" fmla="*/ 1052 w 1433"/>
                <a:gd name="T5" fmla="*/ 16 h 566"/>
                <a:gd name="T6" fmla="*/ 1288 w 1433"/>
                <a:gd name="T7" fmla="*/ 36 h 566"/>
                <a:gd name="T8" fmla="*/ 1348 w 1433"/>
                <a:gd name="T9" fmla="*/ 236 h 566"/>
                <a:gd name="T10" fmla="*/ 1352 w 1433"/>
                <a:gd name="T11" fmla="*/ 235 h 566"/>
                <a:gd name="T12" fmla="*/ 1392 w 1433"/>
                <a:gd name="T13" fmla="*/ 338 h 566"/>
                <a:gd name="T14" fmla="*/ 1423 w 1433"/>
                <a:gd name="T15" fmla="*/ 461 h 566"/>
                <a:gd name="T16" fmla="*/ 1305 w 1433"/>
                <a:gd name="T17" fmla="*/ 472 h 566"/>
                <a:gd name="T18" fmla="*/ 1122 w 1433"/>
                <a:gd name="T19" fmla="*/ 433 h 566"/>
                <a:gd name="T20" fmla="*/ 1125 w 1433"/>
                <a:gd name="T21" fmla="*/ 180 h 566"/>
                <a:gd name="T22" fmla="*/ 1120 w 1433"/>
                <a:gd name="T23" fmla="*/ 151 h 566"/>
                <a:gd name="T24" fmla="*/ 1102 w 1433"/>
                <a:gd name="T25" fmla="*/ 109 h 566"/>
                <a:gd name="T26" fmla="*/ 974 w 1433"/>
                <a:gd name="T27" fmla="*/ 68 h 566"/>
                <a:gd name="T28" fmla="*/ 883 w 1433"/>
                <a:gd name="T29" fmla="*/ 185 h 566"/>
                <a:gd name="T30" fmla="*/ 874 w 1433"/>
                <a:gd name="T31" fmla="*/ 483 h 566"/>
                <a:gd name="T32" fmla="*/ 764 w 1433"/>
                <a:gd name="T33" fmla="*/ 491 h 566"/>
                <a:gd name="T34" fmla="*/ 759 w 1433"/>
                <a:gd name="T35" fmla="*/ 222 h 566"/>
                <a:gd name="T36" fmla="*/ 564 w 1433"/>
                <a:gd name="T37" fmla="*/ 213 h 566"/>
                <a:gd name="T38" fmla="*/ 555 w 1433"/>
                <a:gd name="T39" fmla="*/ 488 h 566"/>
                <a:gd name="T40" fmla="*/ 479 w 1433"/>
                <a:gd name="T41" fmla="*/ 511 h 566"/>
                <a:gd name="T42" fmla="*/ 475 w 1433"/>
                <a:gd name="T43" fmla="*/ 267 h 566"/>
                <a:gd name="T44" fmla="*/ 407 w 1433"/>
                <a:gd name="T45" fmla="*/ 168 h 566"/>
                <a:gd name="T46" fmla="*/ 351 w 1433"/>
                <a:gd name="T47" fmla="*/ 270 h 566"/>
                <a:gd name="T48" fmla="*/ 345 w 1433"/>
                <a:gd name="T49" fmla="*/ 498 h 566"/>
                <a:gd name="T50" fmla="*/ 280 w 1433"/>
                <a:gd name="T51" fmla="*/ 530 h 566"/>
                <a:gd name="T52" fmla="*/ 272 w 1433"/>
                <a:gd name="T53" fmla="*/ 401 h 566"/>
                <a:gd name="T54" fmla="*/ 250 w 1433"/>
                <a:gd name="T55" fmla="*/ 223 h 566"/>
                <a:gd name="T56" fmla="*/ 177 w 1433"/>
                <a:gd name="T57" fmla="*/ 295 h 566"/>
                <a:gd name="T58" fmla="*/ 173 w 1433"/>
                <a:gd name="T59" fmla="*/ 514 h 566"/>
                <a:gd name="T60" fmla="*/ 132 w 1433"/>
                <a:gd name="T61" fmla="*/ 545 h 566"/>
                <a:gd name="T62" fmla="*/ 122 w 1433"/>
                <a:gd name="T63" fmla="*/ 437 h 566"/>
                <a:gd name="T64" fmla="*/ 116 w 1433"/>
                <a:gd name="T65" fmla="*/ 315 h 566"/>
                <a:gd name="T66" fmla="*/ 87 w 1433"/>
                <a:gd name="T67" fmla="*/ 246 h 566"/>
                <a:gd name="T68" fmla="*/ 59 w 1433"/>
                <a:gd name="T69" fmla="*/ 310 h 566"/>
                <a:gd name="T70" fmla="*/ 53 w 1433"/>
                <a:gd name="T71" fmla="*/ 479 h 566"/>
                <a:gd name="T72" fmla="*/ 13 w 1433"/>
                <a:gd name="T73" fmla="*/ 557 h 5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33" h="566">
                  <a:moveTo>
                    <a:pt x="7" y="527"/>
                  </a:moveTo>
                  <a:cubicBezTo>
                    <a:pt x="14" y="426"/>
                    <a:pt x="22" y="326"/>
                    <a:pt x="30" y="225"/>
                  </a:cubicBezTo>
                  <a:cubicBezTo>
                    <a:pt x="30" y="214"/>
                    <a:pt x="32" y="202"/>
                    <a:pt x="33" y="191"/>
                  </a:cubicBezTo>
                  <a:cubicBezTo>
                    <a:pt x="30" y="172"/>
                    <a:pt x="41" y="165"/>
                    <a:pt x="58" y="160"/>
                  </a:cubicBezTo>
                  <a:cubicBezTo>
                    <a:pt x="234" y="119"/>
                    <a:pt x="412" y="85"/>
                    <a:pt x="592" y="64"/>
                  </a:cubicBezTo>
                  <a:cubicBezTo>
                    <a:pt x="745" y="46"/>
                    <a:pt x="899" y="31"/>
                    <a:pt x="1052" y="16"/>
                  </a:cubicBezTo>
                  <a:cubicBezTo>
                    <a:pt x="1093" y="12"/>
                    <a:pt x="1134" y="7"/>
                    <a:pt x="1176" y="3"/>
                  </a:cubicBezTo>
                  <a:cubicBezTo>
                    <a:pt x="1217" y="0"/>
                    <a:pt x="1254" y="12"/>
                    <a:pt x="1288" y="36"/>
                  </a:cubicBezTo>
                  <a:cubicBezTo>
                    <a:pt x="1302" y="81"/>
                    <a:pt x="1320" y="125"/>
                    <a:pt x="1331" y="170"/>
                  </a:cubicBezTo>
                  <a:cubicBezTo>
                    <a:pt x="1337" y="192"/>
                    <a:pt x="1340" y="214"/>
                    <a:pt x="1348" y="236"/>
                  </a:cubicBezTo>
                  <a:cubicBezTo>
                    <a:pt x="1348" y="236"/>
                    <a:pt x="1349" y="236"/>
                    <a:pt x="1350" y="236"/>
                  </a:cubicBezTo>
                  <a:cubicBezTo>
                    <a:pt x="1351" y="236"/>
                    <a:pt x="1351" y="235"/>
                    <a:pt x="1352" y="235"/>
                  </a:cubicBezTo>
                  <a:cubicBezTo>
                    <a:pt x="1358" y="235"/>
                    <a:pt x="1361" y="240"/>
                    <a:pt x="1363" y="245"/>
                  </a:cubicBezTo>
                  <a:cubicBezTo>
                    <a:pt x="1373" y="276"/>
                    <a:pt x="1386" y="305"/>
                    <a:pt x="1392" y="338"/>
                  </a:cubicBezTo>
                  <a:cubicBezTo>
                    <a:pt x="1393" y="368"/>
                    <a:pt x="1405" y="394"/>
                    <a:pt x="1417" y="421"/>
                  </a:cubicBezTo>
                  <a:cubicBezTo>
                    <a:pt x="1426" y="433"/>
                    <a:pt x="1433" y="446"/>
                    <a:pt x="1423" y="461"/>
                  </a:cubicBezTo>
                  <a:cubicBezTo>
                    <a:pt x="1417" y="466"/>
                    <a:pt x="1410" y="468"/>
                    <a:pt x="1402" y="468"/>
                  </a:cubicBezTo>
                  <a:cubicBezTo>
                    <a:pt x="1370" y="468"/>
                    <a:pt x="1337" y="474"/>
                    <a:pt x="1305" y="472"/>
                  </a:cubicBezTo>
                  <a:cubicBezTo>
                    <a:pt x="1257" y="469"/>
                    <a:pt x="1210" y="476"/>
                    <a:pt x="1163" y="476"/>
                  </a:cubicBezTo>
                  <a:cubicBezTo>
                    <a:pt x="1123" y="476"/>
                    <a:pt x="1120" y="473"/>
                    <a:pt x="1122" y="433"/>
                  </a:cubicBezTo>
                  <a:cubicBezTo>
                    <a:pt x="1124" y="425"/>
                    <a:pt x="1125" y="417"/>
                    <a:pt x="1125" y="409"/>
                  </a:cubicBezTo>
                  <a:cubicBezTo>
                    <a:pt x="1125" y="333"/>
                    <a:pt x="1125" y="257"/>
                    <a:pt x="1125" y="180"/>
                  </a:cubicBezTo>
                  <a:cubicBezTo>
                    <a:pt x="1125" y="174"/>
                    <a:pt x="1125" y="168"/>
                    <a:pt x="1123" y="163"/>
                  </a:cubicBezTo>
                  <a:cubicBezTo>
                    <a:pt x="1121" y="159"/>
                    <a:pt x="1120" y="155"/>
                    <a:pt x="1120" y="151"/>
                  </a:cubicBezTo>
                  <a:cubicBezTo>
                    <a:pt x="1121" y="136"/>
                    <a:pt x="1113" y="124"/>
                    <a:pt x="1105" y="113"/>
                  </a:cubicBezTo>
                  <a:cubicBezTo>
                    <a:pt x="1104" y="112"/>
                    <a:pt x="1103" y="110"/>
                    <a:pt x="1102" y="109"/>
                  </a:cubicBezTo>
                  <a:cubicBezTo>
                    <a:pt x="1096" y="98"/>
                    <a:pt x="1088" y="88"/>
                    <a:pt x="1074" y="86"/>
                  </a:cubicBezTo>
                  <a:cubicBezTo>
                    <a:pt x="1042" y="72"/>
                    <a:pt x="1009" y="63"/>
                    <a:pt x="974" y="68"/>
                  </a:cubicBezTo>
                  <a:cubicBezTo>
                    <a:pt x="923" y="74"/>
                    <a:pt x="886" y="112"/>
                    <a:pt x="883" y="163"/>
                  </a:cubicBezTo>
                  <a:cubicBezTo>
                    <a:pt x="883" y="171"/>
                    <a:pt x="883" y="178"/>
                    <a:pt x="883" y="185"/>
                  </a:cubicBezTo>
                  <a:cubicBezTo>
                    <a:pt x="886" y="276"/>
                    <a:pt x="878" y="367"/>
                    <a:pt x="879" y="458"/>
                  </a:cubicBezTo>
                  <a:cubicBezTo>
                    <a:pt x="879" y="467"/>
                    <a:pt x="879" y="475"/>
                    <a:pt x="874" y="483"/>
                  </a:cubicBezTo>
                  <a:cubicBezTo>
                    <a:pt x="872" y="485"/>
                    <a:pt x="871" y="487"/>
                    <a:pt x="869" y="487"/>
                  </a:cubicBezTo>
                  <a:cubicBezTo>
                    <a:pt x="834" y="493"/>
                    <a:pt x="799" y="498"/>
                    <a:pt x="764" y="491"/>
                  </a:cubicBezTo>
                  <a:cubicBezTo>
                    <a:pt x="754" y="481"/>
                    <a:pt x="756" y="469"/>
                    <a:pt x="755" y="457"/>
                  </a:cubicBezTo>
                  <a:cubicBezTo>
                    <a:pt x="752" y="379"/>
                    <a:pt x="761" y="300"/>
                    <a:pt x="759" y="222"/>
                  </a:cubicBezTo>
                  <a:cubicBezTo>
                    <a:pt x="758" y="173"/>
                    <a:pt x="728" y="134"/>
                    <a:pt x="682" y="123"/>
                  </a:cubicBezTo>
                  <a:cubicBezTo>
                    <a:pt x="619" y="108"/>
                    <a:pt x="566" y="148"/>
                    <a:pt x="564" y="213"/>
                  </a:cubicBezTo>
                  <a:cubicBezTo>
                    <a:pt x="561" y="275"/>
                    <a:pt x="557" y="338"/>
                    <a:pt x="559" y="400"/>
                  </a:cubicBezTo>
                  <a:cubicBezTo>
                    <a:pt x="560" y="429"/>
                    <a:pt x="555" y="458"/>
                    <a:pt x="555" y="488"/>
                  </a:cubicBezTo>
                  <a:cubicBezTo>
                    <a:pt x="555" y="494"/>
                    <a:pt x="553" y="501"/>
                    <a:pt x="548" y="506"/>
                  </a:cubicBezTo>
                  <a:cubicBezTo>
                    <a:pt x="526" y="514"/>
                    <a:pt x="503" y="521"/>
                    <a:pt x="479" y="511"/>
                  </a:cubicBezTo>
                  <a:cubicBezTo>
                    <a:pt x="471" y="502"/>
                    <a:pt x="471" y="491"/>
                    <a:pt x="472" y="481"/>
                  </a:cubicBezTo>
                  <a:cubicBezTo>
                    <a:pt x="473" y="409"/>
                    <a:pt x="468" y="338"/>
                    <a:pt x="475" y="267"/>
                  </a:cubicBezTo>
                  <a:cubicBezTo>
                    <a:pt x="477" y="241"/>
                    <a:pt x="470" y="216"/>
                    <a:pt x="456" y="193"/>
                  </a:cubicBezTo>
                  <a:cubicBezTo>
                    <a:pt x="445" y="175"/>
                    <a:pt x="428" y="167"/>
                    <a:pt x="407" y="168"/>
                  </a:cubicBezTo>
                  <a:cubicBezTo>
                    <a:pt x="387" y="170"/>
                    <a:pt x="374" y="180"/>
                    <a:pt x="366" y="198"/>
                  </a:cubicBezTo>
                  <a:cubicBezTo>
                    <a:pt x="355" y="221"/>
                    <a:pt x="352" y="245"/>
                    <a:pt x="351" y="270"/>
                  </a:cubicBezTo>
                  <a:cubicBezTo>
                    <a:pt x="350" y="324"/>
                    <a:pt x="354" y="379"/>
                    <a:pt x="349" y="433"/>
                  </a:cubicBezTo>
                  <a:cubicBezTo>
                    <a:pt x="343" y="455"/>
                    <a:pt x="346" y="477"/>
                    <a:pt x="345" y="498"/>
                  </a:cubicBezTo>
                  <a:cubicBezTo>
                    <a:pt x="345" y="522"/>
                    <a:pt x="339" y="529"/>
                    <a:pt x="315" y="531"/>
                  </a:cubicBezTo>
                  <a:cubicBezTo>
                    <a:pt x="304" y="532"/>
                    <a:pt x="292" y="534"/>
                    <a:pt x="280" y="530"/>
                  </a:cubicBezTo>
                  <a:cubicBezTo>
                    <a:pt x="271" y="523"/>
                    <a:pt x="272" y="512"/>
                    <a:pt x="272" y="502"/>
                  </a:cubicBezTo>
                  <a:cubicBezTo>
                    <a:pt x="271" y="468"/>
                    <a:pt x="271" y="434"/>
                    <a:pt x="272" y="401"/>
                  </a:cubicBezTo>
                  <a:cubicBezTo>
                    <a:pt x="273" y="357"/>
                    <a:pt x="267" y="314"/>
                    <a:pt x="267" y="271"/>
                  </a:cubicBezTo>
                  <a:cubicBezTo>
                    <a:pt x="267" y="253"/>
                    <a:pt x="261" y="237"/>
                    <a:pt x="250" y="223"/>
                  </a:cubicBezTo>
                  <a:cubicBezTo>
                    <a:pt x="233" y="202"/>
                    <a:pt x="208" y="203"/>
                    <a:pt x="194" y="226"/>
                  </a:cubicBezTo>
                  <a:cubicBezTo>
                    <a:pt x="180" y="247"/>
                    <a:pt x="180" y="272"/>
                    <a:pt x="177" y="295"/>
                  </a:cubicBezTo>
                  <a:cubicBezTo>
                    <a:pt x="174" y="307"/>
                    <a:pt x="173" y="319"/>
                    <a:pt x="173" y="331"/>
                  </a:cubicBezTo>
                  <a:cubicBezTo>
                    <a:pt x="173" y="392"/>
                    <a:pt x="173" y="453"/>
                    <a:pt x="173" y="514"/>
                  </a:cubicBezTo>
                  <a:cubicBezTo>
                    <a:pt x="173" y="524"/>
                    <a:pt x="174" y="535"/>
                    <a:pt x="165" y="541"/>
                  </a:cubicBezTo>
                  <a:cubicBezTo>
                    <a:pt x="155" y="548"/>
                    <a:pt x="144" y="549"/>
                    <a:pt x="132" y="545"/>
                  </a:cubicBezTo>
                  <a:cubicBezTo>
                    <a:pt x="122" y="540"/>
                    <a:pt x="122" y="530"/>
                    <a:pt x="122" y="521"/>
                  </a:cubicBezTo>
                  <a:cubicBezTo>
                    <a:pt x="121" y="493"/>
                    <a:pt x="121" y="465"/>
                    <a:pt x="122" y="437"/>
                  </a:cubicBezTo>
                  <a:cubicBezTo>
                    <a:pt x="122" y="426"/>
                    <a:pt x="121" y="415"/>
                    <a:pt x="118" y="404"/>
                  </a:cubicBezTo>
                  <a:cubicBezTo>
                    <a:pt x="114" y="374"/>
                    <a:pt x="116" y="344"/>
                    <a:pt x="116" y="315"/>
                  </a:cubicBezTo>
                  <a:cubicBezTo>
                    <a:pt x="115" y="296"/>
                    <a:pt x="112" y="278"/>
                    <a:pt x="104" y="261"/>
                  </a:cubicBezTo>
                  <a:cubicBezTo>
                    <a:pt x="101" y="253"/>
                    <a:pt x="96" y="246"/>
                    <a:pt x="87" y="246"/>
                  </a:cubicBezTo>
                  <a:cubicBezTo>
                    <a:pt x="76" y="246"/>
                    <a:pt x="72" y="254"/>
                    <a:pt x="69" y="262"/>
                  </a:cubicBezTo>
                  <a:cubicBezTo>
                    <a:pt x="62" y="277"/>
                    <a:pt x="60" y="293"/>
                    <a:pt x="59" y="310"/>
                  </a:cubicBezTo>
                  <a:cubicBezTo>
                    <a:pt x="58" y="337"/>
                    <a:pt x="61" y="365"/>
                    <a:pt x="57" y="392"/>
                  </a:cubicBezTo>
                  <a:cubicBezTo>
                    <a:pt x="50" y="421"/>
                    <a:pt x="54" y="450"/>
                    <a:pt x="53" y="479"/>
                  </a:cubicBezTo>
                  <a:cubicBezTo>
                    <a:pt x="53" y="498"/>
                    <a:pt x="54" y="516"/>
                    <a:pt x="53" y="535"/>
                  </a:cubicBezTo>
                  <a:cubicBezTo>
                    <a:pt x="52" y="554"/>
                    <a:pt x="30" y="566"/>
                    <a:pt x="13" y="557"/>
                  </a:cubicBezTo>
                  <a:cubicBezTo>
                    <a:pt x="0" y="550"/>
                    <a:pt x="6" y="537"/>
                    <a:pt x="7" y="527"/>
                  </a:cubicBezTo>
                  <a:close/>
                </a:path>
              </a:pathLst>
            </a:custGeom>
            <a:solidFill>
              <a:srgbClr val="F6E6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 name="Freeform 17">
              <a:extLst>
                <a:ext uri="{FF2B5EF4-FFF2-40B4-BE49-F238E27FC236}">
                  <a16:creationId xmlns:a16="http://schemas.microsoft.com/office/drawing/2014/main" id="{E3A107E4-7823-DFE1-AA54-A8D7848EA210}"/>
                </a:ext>
              </a:extLst>
            </p:cNvPr>
            <p:cNvSpPr>
              <a:spLocks/>
            </p:cNvSpPr>
            <p:nvPr/>
          </p:nvSpPr>
          <p:spPr bwMode="auto">
            <a:xfrm>
              <a:off x="6496050" y="3521075"/>
              <a:ext cx="300037" cy="447675"/>
            </a:xfrm>
            <a:custGeom>
              <a:avLst/>
              <a:gdLst>
                <a:gd name="T0" fmla="*/ 330 w 332"/>
                <a:gd name="T1" fmla="*/ 302 h 493"/>
                <a:gd name="T2" fmla="*/ 330 w 332"/>
                <a:gd name="T3" fmla="*/ 476 h 493"/>
                <a:gd name="T4" fmla="*/ 314 w 332"/>
                <a:gd name="T5" fmla="*/ 492 h 493"/>
                <a:gd name="T6" fmla="*/ 22 w 332"/>
                <a:gd name="T7" fmla="*/ 490 h 493"/>
                <a:gd name="T8" fmla="*/ 2 w 332"/>
                <a:gd name="T9" fmla="*/ 470 h 493"/>
                <a:gd name="T10" fmla="*/ 1 w 332"/>
                <a:gd name="T11" fmla="*/ 129 h 493"/>
                <a:gd name="T12" fmla="*/ 89 w 332"/>
                <a:gd name="T13" fmla="*/ 14 h 493"/>
                <a:gd name="T14" fmla="*/ 258 w 332"/>
                <a:gd name="T15" fmla="*/ 31 h 493"/>
                <a:gd name="T16" fmla="*/ 330 w 332"/>
                <a:gd name="T17" fmla="*/ 148 h 493"/>
                <a:gd name="T18" fmla="*/ 329 w 332"/>
                <a:gd name="T19" fmla="*/ 302 h 493"/>
                <a:gd name="T20" fmla="*/ 330 w 332"/>
                <a:gd name="T21" fmla="*/ 302 h 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2" h="493">
                  <a:moveTo>
                    <a:pt x="330" y="302"/>
                  </a:moveTo>
                  <a:cubicBezTo>
                    <a:pt x="330" y="360"/>
                    <a:pt x="330" y="418"/>
                    <a:pt x="330" y="476"/>
                  </a:cubicBezTo>
                  <a:cubicBezTo>
                    <a:pt x="330" y="489"/>
                    <a:pt x="327" y="493"/>
                    <a:pt x="314" y="492"/>
                  </a:cubicBezTo>
                  <a:cubicBezTo>
                    <a:pt x="217" y="491"/>
                    <a:pt x="119" y="490"/>
                    <a:pt x="22" y="490"/>
                  </a:cubicBezTo>
                  <a:cubicBezTo>
                    <a:pt x="7" y="490"/>
                    <a:pt x="2" y="487"/>
                    <a:pt x="2" y="470"/>
                  </a:cubicBezTo>
                  <a:cubicBezTo>
                    <a:pt x="3" y="357"/>
                    <a:pt x="4" y="243"/>
                    <a:pt x="1" y="129"/>
                  </a:cubicBezTo>
                  <a:cubicBezTo>
                    <a:pt x="0" y="66"/>
                    <a:pt x="42" y="25"/>
                    <a:pt x="89" y="14"/>
                  </a:cubicBezTo>
                  <a:cubicBezTo>
                    <a:pt x="147" y="0"/>
                    <a:pt x="205" y="4"/>
                    <a:pt x="258" y="31"/>
                  </a:cubicBezTo>
                  <a:cubicBezTo>
                    <a:pt x="304" y="55"/>
                    <a:pt x="332" y="92"/>
                    <a:pt x="330" y="148"/>
                  </a:cubicBezTo>
                  <a:cubicBezTo>
                    <a:pt x="328" y="199"/>
                    <a:pt x="329" y="251"/>
                    <a:pt x="329" y="302"/>
                  </a:cubicBezTo>
                  <a:cubicBezTo>
                    <a:pt x="329" y="302"/>
                    <a:pt x="330" y="302"/>
                    <a:pt x="330" y="302"/>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 name="Freeform 18">
              <a:extLst>
                <a:ext uri="{FF2B5EF4-FFF2-40B4-BE49-F238E27FC236}">
                  <a16:creationId xmlns:a16="http://schemas.microsoft.com/office/drawing/2014/main" id="{457329FC-A864-9935-3FE3-AA1D24E95367}"/>
                </a:ext>
              </a:extLst>
            </p:cNvPr>
            <p:cNvSpPr>
              <a:spLocks/>
            </p:cNvSpPr>
            <p:nvPr/>
          </p:nvSpPr>
          <p:spPr bwMode="auto">
            <a:xfrm>
              <a:off x="6935788" y="4067175"/>
              <a:ext cx="247650" cy="485775"/>
            </a:xfrm>
            <a:custGeom>
              <a:avLst/>
              <a:gdLst>
                <a:gd name="T0" fmla="*/ 273 w 273"/>
                <a:gd name="T1" fmla="*/ 528 h 536"/>
                <a:gd name="T2" fmla="*/ 264 w 273"/>
                <a:gd name="T3" fmla="*/ 531 h 536"/>
                <a:gd name="T4" fmla="*/ 6 w 273"/>
                <a:gd name="T5" fmla="*/ 536 h 536"/>
                <a:gd name="T6" fmla="*/ 0 w 273"/>
                <a:gd name="T7" fmla="*/ 535 h 536"/>
                <a:gd name="T8" fmla="*/ 0 w 273"/>
                <a:gd name="T9" fmla="*/ 138 h 536"/>
                <a:gd name="T10" fmla="*/ 108 w 273"/>
                <a:gd name="T11" fmla="*/ 8 h 536"/>
                <a:gd name="T12" fmla="*/ 272 w 273"/>
                <a:gd name="T13" fmla="*/ 116 h 536"/>
                <a:gd name="T14" fmla="*/ 273 w 273"/>
                <a:gd name="T15" fmla="*/ 136 h 536"/>
                <a:gd name="T16" fmla="*/ 273 w 273"/>
                <a:gd name="T17" fmla="*/ 528 h 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3" h="536">
                  <a:moveTo>
                    <a:pt x="273" y="528"/>
                  </a:moveTo>
                  <a:cubicBezTo>
                    <a:pt x="270" y="529"/>
                    <a:pt x="267" y="531"/>
                    <a:pt x="264" y="531"/>
                  </a:cubicBezTo>
                  <a:cubicBezTo>
                    <a:pt x="178" y="533"/>
                    <a:pt x="92" y="535"/>
                    <a:pt x="6" y="536"/>
                  </a:cubicBezTo>
                  <a:cubicBezTo>
                    <a:pt x="4" y="536"/>
                    <a:pt x="2" y="535"/>
                    <a:pt x="0" y="535"/>
                  </a:cubicBezTo>
                  <a:cubicBezTo>
                    <a:pt x="0" y="403"/>
                    <a:pt x="0" y="270"/>
                    <a:pt x="0" y="138"/>
                  </a:cubicBezTo>
                  <a:cubicBezTo>
                    <a:pt x="0" y="65"/>
                    <a:pt x="44" y="13"/>
                    <a:pt x="108" y="8"/>
                  </a:cubicBezTo>
                  <a:cubicBezTo>
                    <a:pt x="195" y="0"/>
                    <a:pt x="259" y="43"/>
                    <a:pt x="272" y="116"/>
                  </a:cubicBezTo>
                  <a:cubicBezTo>
                    <a:pt x="273" y="123"/>
                    <a:pt x="273" y="130"/>
                    <a:pt x="273" y="136"/>
                  </a:cubicBezTo>
                  <a:cubicBezTo>
                    <a:pt x="273" y="267"/>
                    <a:pt x="273" y="397"/>
                    <a:pt x="273" y="528"/>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 name="Freeform 19">
              <a:extLst>
                <a:ext uri="{FF2B5EF4-FFF2-40B4-BE49-F238E27FC236}">
                  <a16:creationId xmlns:a16="http://schemas.microsoft.com/office/drawing/2014/main" id="{BB0FBFE1-2E99-F819-E64F-D4430F87485A}"/>
                </a:ext>
              </a:extLst>
            </p:cNvPr>
            <p:cNvSpPr>
              <a:spLocks/>
            </p:cNvSpPr>
            <p:nvPr/>
          </p:nvSpPr>
          <p:spPr bwMode="auto">
            <a:xfrm>
              <a:off x="6927850" y="3536950"/>
              <a:ext cx="247650" cy="436563"/>
            </a:xfrm>
            <a:custGeom>
              <a:avLst/>
              <a:gdLst>
                <a:gd name="T0" fmla="*/ 274 w 274"/>
                <a:gd name="T1" fmla="*/ 295 h 481"/>
                <a:gd name="T2" fmla="*/ 274 w 274"/>
                <a:gd name="T3" fmla="*/ 463 h 481"/>
                <a:gd name="T4" fmla="*/ 257 w 274"/>
                <a:gd name="T5" fmla="*/ 481 h 481"/>
                <a:gd name="T6" fmla="*/ 17 w 274"/>
                <a:gd name="T7" fmla="*/ 480 h 481"/>
                <a:gd name="T8" fmla="*/ 1 w 274"/>
                <a:gd name="T9" fmla="*/ 464 h 481"/>
                <a:gd name="T10" fmla="*/ 0 w 274"/>
                <a:gd name="T11" fmla="*/ 119 h 481"/>
                <a:gd name="T12" fmla="*/ 100 w 274"/>
                <a:gd name="T13" fmla="*/ 12 h 481"/>
                <a:gd name="T14" fmla="*/ 264 w 274"/>
                <a:gd name="T15" fmla="*/ 93 h 481"/>
                <a:gd name="T16" fmla="*/ 272 w 274"/>
                <a:gd name="T17" fmla="*/ 131 h 481"/>
                <a:gd name="T18" fmla="*/ 272 w 274"/>
                <a:gd name="T19" fmla="*/ 139 h 481"/>
                <a:gd name="T20" fmla="*/ 272 w 274"/>
                <a:gd name="T21" fmla="*/ 295 h 481"/>
                <a:gd name="T22" fmla="*/ 274 w 274"/>
                <a:gd name="T23" fmla="*/ 295 h 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481">
                  <a:moveTo>
                    <a:pt x="274" y="295"/>
                  </a:moveTo>
                  <a:cubicBezTo>
                    <a:pt x="274" y="351"/>
                    <a:pt x="273" y="407"/>
                    <a:pt x="274" y="463"/>
                  </a:cubicBezTo>
                  <a:cubicBezTo>
                    <a:pt x="274" y="476"/>
                    <a:pt x="272" y="481"/>
                    <a:pt x="257" y="481"/>
                  </a:cubicBezTo>
                  <a:cubicBezTo>
                    <a:pt x="177" y="480"/>
                    <a:pt x="97" y="480"/>
                    <a:pt x="17" y="480"/>
                  </a:cubicBezTo>
                  <a:cubicBezTo>
                    <a:pt x="5" y="480"/>
                    <a:pt x="1" y="477"/>
                    <a:pt x="1" y="464"/>
                  </a:cubicBezTo>
                  <a:cubicBezTo>
                    <a:pt x="1" y="349"/>
                    <a:pt x="0" y="234"/>
                    <a:pt x="0" y="119"/>
                  </a:cubicBezTo>
                  <a:cubicBezTo>
                    <a:pt x="0" y="61"/>
                    <a:pt x="36" y="22"/>
                    <a:pt x="100" y="12"/>
                  </a:cubicBezTo>
                  <a:cubicBezTo>
                    <a:pt x="171" y="0"/>
                    <a:pt x="239" y="34"/>
                    <a:pt x="264" y="93"/>
                  </a:cubicBezTo>
                  <a:cubicBezTo>
                    <a:pt x="269" y="105"/>
                    <a:pt x="272" y="118"/>
                    <a:pt x="272" y="131"/>
                  </a:cubicBezTo>
                  <a:cubicBezTo>
                    <a:pt x="272" y="134"/>
                    <a:pt x="272" y="137"/>
                    <a:pt x="272" y="139"/>
                  </a:cubicBezTo>
                  <a:cubicBezTo>
                    <a:pt x="272" y="191"/>
                    <a:pt x="272" y="243"/>
                    <a:pt x="272" y="295"/>
                  </a:cubicBezTo>
                  <a:cubicBezTo>
                    <a:pt x="272" y="295"/>
                    <a:pt x="273" y="295"/>
                    <a:pt x="274" y="295"/>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 name="Freeform 20">
              <a:extLst>
                <a:ext uri="{FF2B5EF4-FFF2-40B4-BE49-F238E27FC236}">
                  <a16:creationId xmlns:a16="http://schemas.microsoft.com/office/drawing/2014/main" id="{33D2B2A2-3FB3-25C0-8251-53A525F61DEB}"/>
                </a:ext>
              </a:extLst>
            </p:cNvPr>
            <p:cNvSpPr>
              <a:spLocks/>
            </p:cNvSpPr>
            <p:nvPr/>
          </p:nvSpPr>
          <p:spPr bwMode="auto">
            <a:xfrm>
              <a:off x="7302500" y="4083050"/>
              <a:ext cx="225425" cy="463550"/>
            </a:xfrm>
            <a:custGeom>
              <a:avLst/>
              <a:gdLst>
                <a:gd name="T0" fmla="*/ 250 w 250"/>
                <a:gd name="T1" fmla="*/ 493 h 510"/>
                <a:gd name="T2" fmla="*/ 178 w 250"/>
                <a:gd name="T3" fmla="*/ 501 h 510"/>
                <a:gd name="T4" fmla="*/ 13 w 250"/>
                <a:gd name="T5" fmla="*/ 509 h 510"/>
                <a:gd name="T6" fmla="*/ 0 w 250"/>
                <a:gd name="T7" fmla="*/ 505 h 510"/>
                <a:gd name="T8" fmla="*/ 0 w 250"/>
                <a:gd name="T9" fmla="*/ 126 h 510"/>
                <a:gd name="T10" fmla="*/ 120 w 250"/>
                <a:gd name="T11" fmla="*/ 1 h 510"/>
                <a:gd name="T12" fmla="*/ 250 w 250"/>
                <a:gd name="T13" fmla="*/ 128 h 510"/>
                <a:gd name="T14" fmla="*/ 250 w 250"/>
                <a:gd name="T15" fmla="*/ 493 h 5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0" h="510">
                  <a:moveTo>
                    <a:pt x="250" y="493"/>
                  </a:moveTo>
                  <a:cubicBezTo>
                    <a:pt x="226" y="503"/>
                    <a:pt x="202" y="499"/>
                    <a:pt x="178" y="501"/>
                  </a:cubicBezTo>
                  <a:cubicBezTo>
                    <a:pt x="123" y="504"/>
                    <a:pt x="68" y="505"/>
                    <a:pt x="13" y="509"/>
                  </a:cubicBezTo>
                  <a:cubicBezTo>
                    <a:pt x="8" y="509"/>
                    <a:pt x="4" y="510"/>
                    <a:pt x="0" y="505"/>
                  </a:cubicBezTo>
                  <a:cubicBezTo>
                    <a:pt x="0" y="379"/>
                    <a:pt x="0" y="252"/>
                    <a:pt x="0" y="126"/>
                  </a:cubicBezTo>
                  <a:cubicBezTo>
                    <a:pt x="1" y="49"/>
                    <a:pt x="47" y="0"/>
                    <a:pt x="120" y="1"/>
                  </a:cubicBezTo>
                  <a:cubicBezTo>
                    <a:pt x="195" y="1"/>
                    <a:pt x="250" y="54"/>
                    <a:pt x="250" y="128"/>
                  </a:cubicBezTo>
                  <a:cubicBezTo>
                    <a:pt x="250" y="249"/>
                    <a:pt x="250" y="371"/>
                    <a:pt x="250" y="493"/>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 name="Freeform 21">
              <a:extLst>
                <a:ext uri="{FF2B5EF4-FFF2-40B4-BE49-F238E27FC236}">
                  <a16:creationId xmlns:a16="http://schemas.microsoft.com/office/drawing/2014/main" id="{A64CA850-08B8-6EB3-7B25-85C724DD7C34}"/>
                </a:ext>
              </a:extLst>
            </p:cNvPr>
            <p:cNvSpPr>
              <a:spLocks/>
            </p:cNvSpPr>
            <p:nvPr/>
          </p:nvSpPr>
          <p:spPr bwMode="auto">
            <a:xfrm>
              <a:off x="7270750" y="3565525"/>
              <a:ext cx="242887" cy="407988"/>
            </a:xfrm>
            <a:custGeom>
              <a:avLst/>
              <a:gdLst>
                <a:gd name="T0" fmla="*/ 10 w 267"/>
                <a:gd name="T1" fmla="*/ 264 h 451"/>
                <a:gd name="T2" fmla="*/ 3 w 267"/>
                <a:gd name="T3" fmla="*/ 118 h 451"/>
                <a:gd name="T4" fmla="*/ 118 w 267"/>
                <a:gd name="T5" fmla="*/ 3 h 451"/>
                <a:gd name="T6" fmla="*/ 245 w 267"/>
                <a:gd name="T7" fmla="*/ 84 h 451"/>
                <a:gd name="T8" fmla="*/ 253 w 267"/>
                <a:gd name="T9" fmla="*/ 120 h 451"/>
                <a:gd name="T10" fmla="*/ 266 w 267"/>
                <a:gd name="T11" fmla="*/ 432 h 451"/>
                <a:gd name="T12" fmla="*/ 251 w 267"/>
                <a:gd name="T13" fmla="*/ 447 h 451"/>
                <a:gd name="T14" fmla="*/ 33 w 267"/>
                <a:gd name="T15" fmla="*/ 450 h 451"/>
                <a:gd name="T16" fmla="*/ 16 w 267"/>
                <a:gd name="T17" fmla="*/ 434 h 451"/>
                <a:gd name="T18" fmla="*/ 10 w 267"/>
                <a:gd name="T19" fmla="*/ 264 h 4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7" h="451">
                  <a:moveTo>
                    <a:pt x="10" y="264"/>
                  </a:moveTo>
                  <a:cubicBezTo>
                    <a:pt x="8" y="216"/>
                    <a:pt x="5" y="167"/>
                    <a:pt x="3" y="118"/>
                  </a:cubicBezTo>
                  <a:cubicBezTo>
                    <a:pt x="0" y="44"/>
                    <a:pt x="44" y="0"/>
                    <a:pt x="118" y="3"/>
                  </a:cubicBezTo>
                  <a:cubicBezTo>
                    <a:pt x="175" y="5"/>
                    <a:pt x="221" y="28"/>
                    <a:pt x="245" y="84"/>
                  </a:cubicBezTo>
                  <a:cubicBezTo>
                    <a:pt x="250" y="95"/>
                    <a:pt x="253" y="107"/>
                    <a:pt x="253" y="120"/>
                  </a:cubicBezTo>
                  <a:cubicBezTo>
                    <a:pt x="258" y="224"/>
                    <a:pt x="262" y="328"/>
                    <a:pt x="266" y="432"/>
                  </a:cubicBezTo>
                  <a:cubicBezTo>
                    <a:pt x="267" y="444"/>
                    <a:pt x="263" y="447"/>
                    <a:pt x="251" y="447"/>
                  </a:cubicBezTo>
                  <a:cubicBezTo>
                    <a:pt x="179" y="448"/>
                    <a:pt x="106" y="449"/>
                    <a:pt x="33" y="450"/>
                  </a:cubicBezTo>
                  <a:cubicBezTo>
                    <a:pt x="20" y="451"/>
                    <a:pt x="16" y="447"/>
                    <a:pt x="16" y="434"/>
                  </a:cubicBezTo>
                  <a:cubicBezTo>
                    <a:pt x="14" y="377"/>
                    <a:pt x="12" y="321"/>
                    <a:pt x="10" y="264"/>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 name="Freeform 22">
              <a:extLst>
                <a:ext uri="{FF2B5EF4-FFF2-40B4-BE49-F238E27FC236}">
                  <a16:creationId xmlns:a16="http://schemas.microsoft.com/office/drawing/2014/main" id="{A685EA13-BFDF-BD53-EACB-98542FC8A413}"/>
                </a:ext>
              </a:extLst>
            </p:cNvPr>
            <p:cNvSpPr>
              <a:spLocks/>
            </p:cNvSpPr>
            <p:nvPr/>
          </p:nvSpPr>
          <p:spPr bwMode="auto">
            <a:xfrm>
              <a:off x="4899025" y="3946525"/>
              <a:ext cx="1557337" cy="146050"/>
            </a:xfrm>
            <a:custGeom>
              <a:avLst/>
              <a:gdLst>
                <a:gd name="T0" fmla="*/ 24 w 1718"/>
                <a:gd name="T1" fmla="*/ 157 h 160"/>
                <a:gd name="T2" fmla="*/ 5 w 1718"/>
                <a:gd name="T3" fmla="*/ 132 h 160"/>
                <a:gd name="T4" fmla="*/ 16 w 1718"/>
                <a:gd name="T5" fmla="*/ 93 h 160"/>
                <a:gd name="T6" fmla="*/ 185 w 1718"/>
                <a:gd name="T7" fmla="*/ 79 h 160"/>
                <a:gd name="T8" fmla="*/ 308 w 1718"/>
                <a:gd name="T9" fmla="*/ 69 h 160"/>
                <a:gd name="T10" fmla="*/ 491 w 1718"/>
                <a:gd name="T11" fmla="*/ 55 h 160"/>
                <a:gd name="T12" fmla="*/ 628 w 1718"/>
                <a:gd name="T13" fmla="*/ 45 h 160"/>
                <a:gd name="T14" fmla="*/ 803 w 1718"/>
                <a:gd name="T15" fmla="*/ 34 h 160"/>
                <a:gd name="T16" fmla="*/ 883 w 1718"/>
                <a:gd name="T17" fmla="*/ 30 h 160"/>
                <a:gd name="T18" fmla="*/ 1076 w 1718"/>
                <a:gd name="T19" fmla="*/ 20 h 160"/>
                <a:gd name="T20" fmla="*/ 1353 w 1718"/>
                <a:gd name="T21" fmla="*/ 8 h 160"/>
                <a:gd name="T22" fmla="*/ 1658 w 1718"/>
                <a:gd name="T23" fmla="*/ 1 h 160"/>
                <a:gd name="T24" fmla="*/ 1716 w 1718"/>
                <a:gd name="T25" fmla="*/ 29 h 160"/>
                <a:gd name="T26" fmla="*/ 1716 w 1718"/>
                <a:gd name="T27" fmla="*/ 89 h 160"/>
                <a:gd name="T28" fmla="*/ 1711 w 1718"/>
                <a:gd name="T29" fmla="*/ 94 h 160"/>
                <a:gd name="T30" fmla="*/ 1653 w 1718"/>
                <a:gd name="T31" fmla="*/ 72 h 160"/>
                <a:gd name="T32" fmla="*/ 1400 w 1718"/>
                <a:gd name="T33" fmla="*/ 78 h 160"/>
                <a:gd name="T34" fmla="*/ 1167 w 1718"/>
                <a:gd name="T35" fmla="*/ 86 h 160"/>
                <a:gd name="T36" fmla="*/ 955 w 1718"/>
                <a:gd name="T37" fmla="*/ 94 h 160"/>
                <a:gd name="T38" fmla="*/ 725 w 1718"/>
                <a:gd name="T39" fmla="*/ 105 h 160"/>
                <a:gd name="T40" fmla="*/ 494 w 1718"/>
                <a:gd name="T41" fmla="*/ 122 h 160"/>
                <a:gd name="T42" fmla="*/ 270 w 1718"/>
                <a:gd name="T43" fmla="*/ 137 h 160"/>
                <a:gd name="T44" fmla="*/ 34 w 1718"/>
                <a:gd name="T45" fmla="*/ 153 h 160"/>
                <a:gd name="T46" fmla="*/ 24 w 1718"/>
                <a:gd name="T47" fmla="*/ 157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718" h="160">
                  <a:moveTo>
                    <a:pt x="24" y="157"/>
                  </a:moveTo>
                  <a:cubicBezTo>
                    <a:pt x="3" y="160"/>
                    <a:pt x="0" y="150"/>
                    <a:pt x="5" y="132"/>
                  </a:cubicBezTo>
                  <a:cubicBezTo>
                    <a:pt x="8" y="119"/>
                    <a:pt x="9" y="105"/>
                    <a:pt x="16" y="93"/>
                  </a:cubicBezTo>
                  <a:cubicBezTo>
                    <a:pt x="72" y="92"/>
                    <a:pt x="128" y="84"/>
                    <a:pt x="185" y="79"/>
                  </a:cubicBezTo>
                  <a:cubicBezTo>
                    <a:pt x="226" y="76"/>
                    <a:pt x="267" y="72"/>
                    <a:pt x="308" y="69"/>
                  </a:cubicBezTo>
                  <a:cubicBezTo>
                    <a:pt x="369" y="64"/>
                    <a:pt x="430" y="59"/>
                    <a:pt x="491" y="55"/>
                  </a:cubicBezTo>
                  <a:cubicBezTo>
                    <a:pt x="536" y="51"/>
                    <a:pt x="582" y="48"/>
                    <a:pt x="628" y="45"/>
                  </a:cubicBezTo>
                  <a:cubicBezTo>
                    <a:pt x="686" y="41"/>
                    <a:pt x="745" y="39"/>
                    <a:pt x="803" y="34"/>
                  </a:cubicBezTo>
                  <a:cubicBezTo>
                    <a:pt x="830" y="32"/>
                    <a:pt x="856" y="31"/>
                    <a:pt x="883" y="30"/>
                  </a:cubicBezTo>
                  <a:cubicBezTo>
                    <a:pt x="947" y="28"/>
                    <a:pt x="1012" y="23"/>
                    <a:pt x="1076" y="20"/>
                  </a:cubicBezTo>
                  <a:cubicBezTo>
                    <a:pt x="1168" y="16"/>
                    <a:pt x="1261" y="12"/>
                    <a:pt x="1353" y="8"/>
                  </a:cubicBezTo>
                  <a:cubicBezTo>
                    <a:pt x="1455" y="4"/>
                    <a:pt x="1557" y="0"/>
                    <a:pt x="1658" y="1"/>
                  </a:cubicBezTo>
                  <a:cubicBezTo>
                    <a:pt x="1682" y="1"/>
                    <a:pt x="1704" y="5"/>
                    <a:pt x="1716" y="29"/>
                  </a:cubicBezTo>
                  <a:cubicBezTo>
                    <a:pt x="1716" y="49"/>
                    <a:pt x="1716" y="69"/>
                    <a:pt x="1716" y="89"/>
                  </a:cubicBezTo>
                  <a:cubicBezTo>
                    <a:pt x="1714" y="91"/>
                    <a:pt x="1718" y="103"/>
                    <a:pt x="1711" y="94"/>
                  </a:cubicBezTo>
                  <a:cubicBezTo>
                    <a:pt x="1695" y="75"/>
                    <a:pt x="1676" y="73"/>
                    <a:pt x="1653" y="72"/>
                  </a:cubicBezTo>
                  <a:cubicBezTo>
                    <a:pt x="1569" y="71"/>
                    <a:pt x="1484" y="75"/>
                    <a:pt x="1400" y="78"/>
                  </a:cubicBezTo>
                  <a:cubicBezTo>
                    <a:pt x="1322" y="80"/>
                    <a:pt x="1244" y="83"/>
                    <a:pt x="1167" y="86"/>
                  </a:cubicBezTo>
                  <a:cubicBezTo>
                    <a:pt x="1096" y="88"/>
                    <a:pt x="1026" y="91"/>
                    <a:pt x="955" y="94"/>
                  </a:cubicBezTo>
                  <a:cubicBezTo>
                    <a:pt x="879" y="96"/>
                    <a:pt x="802" y="100"/>
                    <a:pt x="725" y="105"/>
                  </a:cubicBezTo>
                  <a:cubicBezTo>
                    <a:pt x="648" y="111"/>
                    <a:pt x="571" y="116"/>
                    <a:pt x="494" y="122"/>
                  </a:cubicBezTo>
                  <a:cubicBezTo>
                    <a:pt x="420" y="127"/>
                    <a:pt x="345" y="132"/>
                    <a:pt x="270" y="137"/>
                  </a:cubicBezTo>
                  <a:cubicBezTo>
                    <a:pt x="191" y="143"/>
                    <a:pt x="112" y="150"/>
                    <a:pt x="34" y="153"/>
                  </a:cubicBezTo>
                  <a:cubicBezTo>
                    <a:pt x="30" y="153"/>
                    <a:pt x="27" y="156"/>
                    <a:pt x="24" y="157"/>
                  </a:cubicBezTo>
                  <a:close/>
                </a:path>
              </a:pathLst>
            </a:custGeom>
            <a:solidFill>
              <a:srgbClr val="F5C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 name="Freeform 23">
              <a:extLst>
                <a:ext uri="{FF2B5EF4-FFF2-40B4-BE49-F238E27FC236}">
                  <a16:creationId xmlns:a16="http://schemas.microsoft.com/office/drawing/2014/main" id="{72B61A37-1E42-884E-ECB6-F0256BA52DC3}"/>
                </a:ext>
              </a:extLst>
            </p:cNvPr>
            <p:cNvSpPr>
              <a:spLocks/>
            </p:cNvSpPr>
            <p:nvPr/>
          </p:nvSpPr>
          <p:spPr bwMode="auto">
            <a:xfrm>
              <a:off x="4899025" y="3848100"/>
              <a:ext cx="1555750" cy="152400"/>
            </a:xfrm>
            <a:custGeom>
              <a:avLst/>
              <a:gdLst>
                <a:gd name="T0" fmla="*/ 32 w 1716"/>
                <a:gd name="T1" fmla="*/ 157 h 167"/>
                <a:gd name="T2" fmla="*/ 7 w 1716"/>
                <a:gd name="T3" fmla="*/ 125 h 167"/>
                <a:gd name="T4" fmla="*/ 15 w 1716"/>
                <a:gd name="T5" fmla="*/ 105 h 167"/>
                <a:gd name="T6" fmla="*/ 54 w 1716"/>
                <a:gd name="T7" fmla="*/ 94 h 167"/>
                <a:gd name="T8" fmla="*/ 362 w 1716"/>
                <a:gd name="T9" fmla="*/ 68 h 167"/>
                <a:gd name="T10" fmla="*/ 659 w 1716"/>
                <a:gd name="T11" fmla="*/ 46 h 167"/>
                <a:gd name="T12" fmla="*/ 828 w 1716"/>
                <a:gd name="T13" fmla="*/ 36 h 167"/>
                <a:gd name="T14" fmla="*/ 1081 w 1716"/>
                <a:gd name="T15" fmla="*/ 22 h 167"/>
                <a:gd name="T16" fmla="*/ 1171 w 1716"/>
                <a:gd name="T17" fmla="*/ 18 h 167"/>
                <a:gd name="T18" fmla="*/ 1316 w 1716"/>
                <a:gd name="T19" fmla="*/ 12 h 167"/>
                <a:gd name="T20" fmla="*/ 1615 w 1716"/>
                <a:gd name="T21" fmla="*/ 5 h 167"/>
                <a:gd name="T22" fmla="*/ 1655 w 1716"/>
                <a:gd name="T23" fmla="*/ 1 h 167"/>
                <a:gd name="T24" fmla="*/ 1716 w 1716"/>
                <a:gd name="T25" fmla="*/ 33 h 167"/>
                <a:gd name="T26" fmla="*/ 1716 w 1716"/>
                <a:gd name="T27" fmla="*/ 101 h 167"/>
                <a:gd name="T28" fmla="*/ 1701 w 1716"/>
                <a:gd name="T29" fmla="*/ 98 h 167"/>
                <a:gd name="T30" fmla="*/ 1617 w 1716"/>
                <a:gd name="T31" fmla="*/ 83 h 167"/>
                <a:gd name="T32" fmla="*/ 1589 w 1716"/>
                <a:gd name="T33" fmla="*/ 85 h 167"/>
                <a:gd name="T34" fmla="*/ 1378 w 1716"/>
                <a:gd name="T35" fmla="*/ 90 h 167"/>
                <a:gd name="T36" fmla="*/ 1144 w 1716"/>
                <a:gd name="T37" fmla="*/ 98 h 167"/>
                <a:gd name="T38" fmla="*/ 935 w 1716"/>
                <a:gd name="T39" fmla="*/ 106 h 167"/>
                <a:gd name="T40" fmla="*/ 690 w 1716"/>
                <a:gd name="T41" fmla="*/ 120 h 167"/>
                <a:gd name="T42" fmla="*/ 485 w 1716"/>
                <a:gd name="T43" fmla="*/ 134 h 167"/>
                <a:gd name="T44" fmla="*/ 295 w 1716"/>
                <a:gd name="T45" fmla="*/ 148 h 167"/>
                <a:gd name="T46" fmla="*/ 151 w 1716"/>
                <a:gd name="T47" fmla="*/ 157 h 167"/>
                <a:gd name="T48" fmla="*/ 64 w 1716"/>
                <a:gd name="T49" fmla="*/ 163 h 167"/>
                <a:gd name="T50" fmla="*/ 32 w 1716"/>
                <a:gd name="T51" fmla="*/ 157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716" h="167">
                  <a:moveTo>
                    <a:pt x="32" y="157"/>
                  </a:moveTo>
                  <a:cubicBezTo>
                    <a:pt x="0" y="158"/>
                    <a:pt x="0" y="158"/>
                    <a:pt x="7" y="125"/>
                  </a:cubicBezTo>
                  <a:cubicBezTo>
                    <a:pt x="8" y="118"/>
                    <a:pt x="5" y="109"/>
                    <a:pt x="15" y="105"/>
                  </a:cubicBezTo>
                  <a:cubicBezTo>
                    <a:pt x="26" y="96"/>
                    <a:pt x="41" y="95"/>
                    <a:pt x="54" y="94"/>
                  </a:cubicBezTo>
                  <a:cubicBezTo>
                    <a:pt x="157" y="86"/>
                    <a:pt x="260" y="76"/>
                    <a:pt x="362" y="68"/>
                  </a:cubicBezTo>
                  <a:cubicBezTo>
                    <a:pt x="461" y="60"/>
                    <a:pt x="560" y="53"/>
                    <a:pt x="659" y="46"/>
                  </a:cubicBezTo>
                  <a:cubicBezTo>
                    <a:pt x="715" y="42"/>
                    <a:pt x="772" y="40"/>
                    <a:pt x="828" y="36"/>
                  </a:cubicBezTo>
                  <a:cubicBezTo>
                    <a:pt x="912" y="31"/>
                    <a:pt x="997" y="29"/>
                    <a:pt x="1081" y="22"/>
                  </a:cubicBezTo>
                  <a:cubicBezTo>
                    <a:pt x="1111" y="19"/>
                    <a:pt x="1141" y="19"/>
                    <a:pt x="1171" y="18"/>
                  </a:cubicBezTo>
                  <a:cubicBezTo>
                    <a:pt x="1219" y="17"/>
                    <a:pt x="1268" y="14"/>
                    <a:pt x="1316" y="12"/>
                  </a:cubicBezTo>
                  <a:cubicBezTo>
                    <a:pt x="1416" y="9"/>
                    <a:pt x="1516" y="4"/>
                    <a:pt x="1615" y="5"/>
                  </a:cubicBezTo>
                  <a:cubicBezTo>
                    <a:pt x="1629" y="5"/>
                    <a:pt x="1642" y="0"/>
                    <a:pt x="1655" y="1"/>
                  </a:cubicBezTo>
                  <a:cubicBezTo>
                    <a:pt x="1680" y="4"/>
                    <a:pt x="1703" y="9"/>
                    <a:pt x="1716" y="33"/>
                  </a:cubicBezTo>
                  <a:cubicBezTo>
                    <a:pt x="1716" y="56"/>
                    <a:pt x="1716" y="78"/>
                    <a:pt x="1716" y="101"/>
                  </a:cubicBezTo>
                  <a:cubicBezTo>
                    <a:pt x="1710" y="103"/>
                    <a:pt x="1705" y="101"/>
                    <a:pt x="1701" y="98"/>
                  </a:cubicBezTo>
                  <a:cubicBezTo>
                    <a:pt x="1676" y="77"/>
                    <a:pt x="1646" y="80"/>
                    <a:pt x="1617" y="83"/>
                  </a:cubicBezTo>
                  <a:cubicBezTo>
                    <a:pt x="1608" y="83"/>
                    <a:pt x="1599" y="85"/>
                    <a:pt x="1589" y="85"/>
                  </a:cubicBezTo>
                  <a:cubicBezTo>
                    <a:pt x="1519" y="82"/>
                    <a:pt x="1448" y="88"/>
                    <a:pt x="1378" y="90"/>
                  </a:cubicBezTo>
                  <a:cubicBezTo>
                    <a:pt x="1300" y="92"/>
                    <a:pt x="1222" y="95"/>
                    <a:pt x="1144" y="98"/>
                  </a:cubicBezTo>
                  <a:cubicBezTo>
                    <a:pt x="1075" y="100"/>
                    <a:pt x="1005" y="103"/>
                    <a:pt x="935" y="106"/>
                  </a:cubicBezTo>
                  <a:cubicBezTo>
                    <a:pt x="854" y="109"/>
                    <a:pt x="772" y="113"/>
                    <a:pt x="690" y="120"/>
                  </a:cubicBezTo>
                  <a:cubicBezTo>
                    <a:pt x="622" y="125"/>
                    <a:pt x="554" y="129"/>
                    <a:pt x="485" y="134"/>
                  </a:cubicBezTo>
                  <a:cubicBezTo>
                    <a:pt x="422" y="138"/>
                    <a:pt x="358" y="143"/>
                    <a:pt x="295" y="148"/>
                  </a:cubicBezTo>
                  <a:cubicBezTo>
                    <a:pt x="247" y="151"/>
                    <a:pt x="199" y="155"/>
                    <a:pt x="151" y="157"/>
                  </a:cubicBezTo>
                  <a:cubicBezTo>
                    <a:pt x="122" y="159"/>
                    <a:pt x="93" y="160"/>
                    <a:pt x="64" y="163"/>
                  </a:cubicBezTo>
                  <a:cubicBezTo>
                    <a:pt x="53" y="164"/>
                    <a:pt x="41" y="167"/>
                    <a:pt x="32" y="157"/>
                  </a:cubicBezTo>
                  <a:close/>
                </a:path>
              </a:pathLst>
            </a:custGeom>
            <a:solidFill>
              <a:srgbClr val="F5C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 name="Freeform 24">
              <a:extLst>
                <a:ext uri="{FF2B5EF4-FFF2-40B4-BE49-F238E27FC236}">
                  <a16:creationId xmlns:a16="http://schemas.microsoft.com/office/drawing/2014/main" id="{79D259CC-2021-56D3-1130-2FC7E050373C}"/>
                </a:ext>
              </a:extLst>
            </p:cNvPr>
            <p:cNvSpPr>
              <a:spLocks/>
            </p:cNvSpPr>
            <p:nvPr/>
          </p:nvSpPr>
          <p:spPr bwMode="auto">
            <a:xfrm>
              <a:off x="7624763" y="4092575"/>
              <a:ext cx="196850" cy="434975"/>
            </a:xfrm>
            <a:custGeom>
              <a:avLst/>
              <a:gdLst>
                <a:gd name="T0" fmla="*/ 217 w 217"/>
                <a:gd name="T1" fmla="*/ 465 h 481"/>
                <a:gd name="T2" fmla="*/ 152 w 217"/>
                <a:gd name="T3" fmla="*/ 470 h 481"/>
                <a:gd name="T4" fmla="*/ 5 w 217"/>
                <a:gd name="T5" fmla="*/ 479 h 481"/>
                <a:gd name="T6" fmla="*/ 0 w 217"/>
                <a:gd name="T7" fmla="*/ 130 h 481"/>
                <a:gd name="T8" fmla="*/ 5 w 217"/>
                <a:gd name="T9" fmla="*/ 81 h 481"/>
                <a:gd name="T10" fmla="*/ 85 w 217"/>
                <a:gd name="T11" fmla="*/ 5 h 481"/>
                <a:gd name="T12" fmla="*/ 195 w 217"/>
                <a:gd name="T13" fmla="*/ 61 h 481"/>
                <a:gd name="T14" fmla="*/ 212 w 217"/>
                <a:gd name="T15" fmla="*/ 129 h 481"/>
                <a:gd name="T16" fmla="*/ 217 w 217"/>
                <a:gd name="T17" fmla="*/ 465 h 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7" h="481">
                  <a:moveTo>
                    <a:pt x="217" y="465"/>
                  </a:moveTo>
                  <a:cubicBezTo>
                    <a:pt x="196" y="472"/>
                    <a:pt x="174" y="469"/>
                    <a:pt x="152" y="470"/>
                  </a:cubicBezTo>
                  <a:cubicBezTo>
                    <a:pt x="103" y="474"/>
                    <a:pt x="54" y="481"/>
                    <a:pt x="5" y="479"/>
                  </a:cubicBezTo>
                  <a:cubicBezTo>
                    <a:pt x="3" y="363"/>
                    <a:pt x="2" y="246"/>
                    <a:pt x="0" y="130"/>
                  </a:cubicBezTo>
                  <a:cubicBezTo>
                    <a:pt x="0" y="113"/>
                    <a:pt x="0" y="97"/>
                    <a:pt x="5" y="81"/>
                  </a:cubicBezTo>
                  <a:cubicBezTo>
                    <a:pt x="17" y="37"/>
                    <a:pt x="47" y="9"/>
                    <a:pt x="85" y="5"/>
                  </a:cubicBezTo>
                  <a:cubicBezTo>
                    <a:pt x="135" y="0"/>
                    <a:pt x="173" y="20"/>
                    <a:pt x="195" y="61"/>
                  </a:cubicBezTo>
                  <a:cubicBezTo>
                    <a:pt x="206" y="82"/>
                    <a:pt x="212" y="105"/>
                    <a:pt x="212" y="129"/>
                  </a:cubicBezTo>
                  <a:cubicBezTo>
                    <a:pt x="214" y="241"/>
                    <a:pt x="216" y="353"/>
                    <a:pt x="217" y="465"/>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 name="Freeform 25">
              <a:extLst>
                <a:ext uri="{FF2B5EF4-FFF2-40B4-BE49-F238E27FC236}">
                  <a16:creationId xmlns:a16="http://schemas.microsoft.com/office/drawing/2014/main" id="{19FB8B62-0485-ACBE-D66F-8BAADBB471AC}"/>
                </a:ext>
              </a:extLst>
            </p:cNvPr>
            <p:cNvSpPr>
              <a:spLocks/>
            </p:cNvSpPr>
            <p:nvPr/>
          </p:nvSpPr>
          <p:spPr bwMode="auto">
            <a:xfrm>
              <a:off x="6926263" y="3140075"/>
              <a:ext cx="238125" cy="350838"/>
            </a:xfrm>
            <a:custGeom>
              <a:avLst/>
              <a:gdLst>
                <a:gd name="T0" fmla="*/ 259 w 262"/>
                <a:gd name="T1" fmla="*/ 235 h 388"/>
                <a:gd name="T2" fmla="*/ 259 w 262"/>
                <a:gd name="T3" fmla="*/ 369 h 388"/>
                <a:gd name="T4" fmla="*/ 241 w 262"/>
                <a:gd name="T5" fmla="*/ 387 h 388"/>
                <a:gd name="T6" fmla="*/ 25 w 262"/>
                <a:gd name="T7" fmla="*/ 387 h 388"/>
                <a:gd name="T8" fmla="*/ 6 w 262"/>
                <a:gd name="T9" fmla="*/ 368 h 388"/>
                <a:gd name="T10" fmla="*/ 3 w 262"/>
                <a:gd name="T11" fmla="*/ 106 h 388"/>
                <a:gd name="T12" fmla="*/ 97 w 262"/>
                <a:gd name="T13" fmla="*/ 4 h 388"/>
                <a:gd name="T14" fmla="*/ 189 w 262"/>
                <a:gd name="T15" fmla="*/ 15 h 388"/>
                <a:gd name="T16" fmla="*/ 259 w 262"/>
                <a:gd name="T17" fmla="*/ 116 h 388"/>
                <a:gd name="T18" fmla="*/ 259 w 262"/>
                <a:gd name="T19" fmla="*/ 235 h 388"/>
                <a:gd name="T20" fmla="*/ 259 w 262"/>
                <a:gd name="T21" fmla="*/ 235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2" h="388">
                  <a:moveTo>
                    <a:pt x="259" y="235"/>
                  </a:moveTo>
                  <a:cubicBezTo>
                    <a:pt x="259" y="280"/>
                    <a:pt x="258" y="325"/>
                    <a:pt x="259" y="369"/>
                  </a:cubicBezTo>
                  <a:cubicBezTo>
                    <a:pt x="259" y="383"/>
                    <a:pt x="255" y="388"/>
                    <a:pt x="241" y="387"/>
                  </a:cubicBezTo>
                  <a:cubicBezTo>
                    <a:pt x="169" y="387"/>
                    <a:pt x="97" y="387"/>
                    <a:pt x="25" y="387"/>
                  </a:cubicBezTo>
                  <a:cubicBezTo>
                    <a:pt x="9" y="388"/>
                    <a:pt x="7" y="381"/>
                    <a:pt x="6" y="368"/>
                  </a:cubicBezTo>
                  <a:cubicBezTo>
                    <a:pt x="0" y="280"/>
                    <a:pt x="6" y="193"/>
                    <a:pt x="3" y="106"/>
                  </a:cubicBezTo>
                  <a:cubicBezTo>
                    <a:pt x="1" y="41"/>
                    <a:pt x="42" y="10"/>
                    <a:pt x="97" y="4"/>
                  </a:cubicBezTo>
                  <a:cubicBezTo>
                    <a:pt x="128" y="0"/>
                    <a:pt x="159" y="4"/>
                    <a:pt x="189" y="15"/>
                  </a:cubicBezTo>
                  <a:cubicBezTo>
                    <a:pt x="232" y="31"/>
                    <a:pt x="262" y="73"/>
                    <a:pt x="259" y="116"/>
                  </a:cubicBezTo>
                  <a:cubicBezTo>
                    <a:pt x="257" y="155"/>
                    <a:pt x="259" y="196"/>
                    <a:pt x="259" y="235"/>
                  </a:cubicBezTo>
                  <a:cubicBezTo>
                    <a:pt x="259" y="235"/>
                    <a:pt x="259" y="235"/>
                    <a:pt x="259" y="235"/>
                  </a:cubicBezTo>
                  <a:close/>
                </a:path>
              </a:pathLst>
            </a:custGeom>
            <a:solidFill>
              <a:srgbClr val="F5C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 name="Freeform 26">
              <a:extLst>
                <a:ext uri="{FF2B5EF4-FFF2-40B4-BE49-F238E27FC236}">
                  <a16:creationId xmlns:a16="http://schemas.microsoft.com/office/drawing/2014/main" id="{27683110-25E9-A9EA-D748-6DF6E19EB00E}"/>
                </a:ext>
              </a:extLst>
            </p:cNvPr>
            <p:cNvSpPr>
              <a:spLocks/>
            </p:cNvSpPr>
            <p:nvPr/>
          </p:nvSpPr>
          <p:spPr bwMode="auto">
            <a:xfrm>
              <a:off x="7593013" y="3586163"/>
              <a:ext cx="212725" cy="382588"/>
            </a:xfrm>
            <a:custGeom>
              <a:avLst/>
              <a:gdLst>
                <a:gd name="T0" fmla="*/ 125 w 233"/>
                <a:gd name="T1" fmla="*/ 421 h 423"/>
                <a:gd name="T2" fmla="*/ 38 w 233"/>
                <a:gd name="T3" fmla="*/ 422 h 423"/>
                <a:gd name="T4" fmla="*/ 20 w 233"/>
                <a:gd name="T5" fmla="*/ 405 h 423"/>
                <a:gd name="T6" fmla="*/ 3 w 233"/>
                <a:gd name="T7" fmla="*/ 114 h 423"/>
                <a:gd name="T8" fmla="*/ 52 w 233"/>
                <a:gd name="T9" fmla="*/ 18 h 423"/>
                <a:gd name="T10" fmla="*/ 174 w 233"/>
                <a:gd name="T11" fmla="*/ 37 h 423"/>
                <a:gd name="T12" fmla="*/ 214 w 233"/>
                <a:gd name="T13" fmla="*/ 112 h 423"/>
                <a:gd name="T14" fmla="*/ 231 w 233"/>
                <a:gd name="T15" fmla="*/ 401 h 423"/>
                <a:gd name="T16" fmla="*/ 209 w 233"/>
                <a:gd name="T17" fmla="*/ 422 h 423"/>
                <a:gd name="T18" fmla="*/ 125 w 233"/>
                <a:gd name="T19" fmla="*/ 422 h 423"/>
                <a:gd name="T20" fmla="*/ 125 w 233"/>
                <a:gd name="T21" fmla="*/ 421 h 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3" h="423">
                  <a:moveTo>
                    <a:pt x="125" y="421"/>
                  </a:moveTo>
                  <a:cubicBezTo>
                    <a:pt x="96" y="421"/>
                    <a:pt x="67" y="421"/>
                    <a:pt x="38" y="422"/>
                  </a:cubicBezTo>
                  <a:cubicBezTo>
                    <a:pt x="25" y="422"/>
                    <a:pt x="20" y="418"/>
                    <a:pt x="20" y="405"/>
                  </a:cubicBezTo>
                  <a:cubicBezTo>
                    <a:pt x="14" y="308"/>
                    <a:pt x="8" y="211"/>
                    <a:pt x="3" y="114"/>
                  </a:cubicBezTo>
                  <a:cubicBezTo>
                    <a:pt x="0" y="73"/>
                    <a:pt x="11" y="36"/>
                    <a:pt x="52" y="18"/>
                  </a:cubicBezTo>
                  <a:cubicBezTo>
                    <a:pt x="95" y="0"/>
                    <a:pt x="137" y="7"/>
                    <a:pt x="174" y="37"/>
                  </a:cubicBezTo>
                  <a:cubicBezTo>
                    <a:pt x="197" y="56"/>
                    <a:pt x="212" y="82"/>
                    <a:pt x="214" y="112"/>
                  </a:cubicBezTo>
                  <a:cubicBezTo>
                    <a:pt x="220" y="209"/>
                    <a:pt x="225" y="305"/>
                    <a:pt x="231" y="401"/>
                  </a:cubicBezTo>
                  <a:cubicBezTo>
                    <a:pt x="233" y="421"/>
                    <a:pt x="226" y="423"/>
                    <a:pt x="209" y="422"/>
                  </a:cubicBezTo>
                  <a:cubicBezTo>
                    <a:pt x="181" y="421"/>
                    <a:pt x="153" y="422"/>
                    <a:pt x="125" y="422"/>
                  </a:cubicBezTo>
                  <a:cubicBezTo>
                    <a:pt x="125" y="422"/>
                    <a:pt x="125" y="422"/>
                    <a:pt x="125" y="421"/>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8" name="Freeform 27">
              <a:extLst>
                <a:ext uri="{FF2B5EF4-FFF2-40B4-BE49-F238E27FC236}">
                  <a16:creationId xmlns:a16="http://schemas.microsoft.com/office/drawing/2014/main" id="{023AFB2A-71F6-8D2D-F0C3-8A7285B1B5A1}"/>
                </a:ext>
              </a:extLst>
            </p:cNvPr>
            <p:cNvSpPr>
              <a:spLocks/>
            </p:cNvSpPr>
            <p:nvPr/>
          </p:nvSpPr>
          <p:spPr bwMode="auto">
            <a:xfrm>
              <a:off x="7258050" y="3160713"/>
              <a:ext cx="227012" cy="355600"/>
            </a:xfrm>
            <a:custGeom>
              <a:avLst/>
              <a:gdLst>
                <a:gd name="T0" fmla="*/ 201 w 251"/>
                <a:gd name="T1" fmla="*/ 391 h 391"/>
                <a:gd name="T2" fmla="*/ 35 w 251"/>
                <a:gd name="T3" fmla="*/ 380 h 391"/>
                <a:gd name="T4" fmla="*/ 13 w 251"/>
                <a:gd name="T5" fmla="*/ 356 h 391"/>
                <a:gd name="T6" fmla="*/ 10 w 251"/>
                <a:gd name="T7" fmla="*/ 264 h 391"/>
                <a:gd name="T8" fmla="*/ 4 w 251"/>
                <a:gd name="T9" fmla="*/ 121 h 391"/>
                <a:gd name="T10" fmla="*/ 5 w 251"/>
                <a:gd name="T11" fmla="*/ 76 h 391"/>
                <a:gd name="T12" fmla="*/ 50 w 251"/>
                <a:gd name="T13" fmla="*/ 23 h 391"/>
                <a:gd name="T14" fmla="*/ 220 w 251"/>
                <a:gd name="T15" fmla="*/ 64 h 391"/>
                <a:gd name="T16" fmla="*/ 237 w 251"/>
                <a:gd name="T17" fmla="*/ 116 h 391"/>
                <a:gd name="T18" fmla="*/ 245 w 251"/>
                <a:gd name="T19" fmla="*/ 347 h 391"/>
                <a:gd name="T20" fmla="*/ 245 w 251"/>
                <a:gd name="T21" fmla="*/ 353 h 391"/>
                <a:gd name="T22" fmla="*/ 201 w 251"/>
                <a:gd name="T23" fmla="*/ 391 h 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1" h="391">
                  <a:moveTo>
                    <a:pt x="201" y="391"/>
                  </a:moveTo>
                  <a:cubicBezTo>
                    <a:pt x="154" y="388"/>
                    <a:pt x="94" y="383"/>
                    <a:pt x="35" y="380"/>
                  </a:cubicBezTo>
                  <a:cubicBezTo>
                    <a:pt x="17" y="379"/>
                    <a:pt x="14" y="370"/>
                    <a:pt x="13" y="356"/>
                  </a:cubicBezTo>
                  <a:cubicBezTo>
                    <a:pt x="12" y="326"/>
                    <a:pt x="12" y="295"/>
                    <a:pt x="10" y="264"/>
                  </a:cubicBezTo>
                  <a:cubicBezTo>
                    <a:pt x="6" y="217"/>
                    <a:pt x="6" y="169"/>
                    <a:pt x="4" y="121"/>
                  </a:cubicBezTo>
                  <a:cubicBezTo>
                    <a:pt x="4" y="106"/>
                    <a:pt x="0" y="91"/>
                    <a:pt x="5" y="76"/>
                  </a:cubicBezTo>
                  <a:cubicBezTo>
                    <a:pt x="13" y="52"/>
                    <a:pt x="27" y="33"/>
                    <a:pt x="50" y="23"/>
                  </a:cubicBezTo>
                  <a:cubicBezTo>
                    <a:pt x="102" y="0"/>
                    <a:pt x="185" y="13"/>
                    <a:pt x="220" y="64"/>
                  </a:cubicBezTo>
                  <a:cubicBezTo>
                    <a:pt x="230" y="80"/>
                    <a:pt x="236" y="97"/>
                    <a:pt x="237" y="116"/>
                  </a:cubicBezTo>
                  <a:cubicBezTo>
                    <a:pt x="239" y="193"/>
                    <a:pt x="242" y="270"/>
                    <a:pt x="245" y="347"/>
                  </a:cubicBezTo>
                  <a:cubicBezTo>
                    <a:pt x="245" y="349"/>
                    <a:pt x="245" y="351"/>
                    <a:pt x="245" y="353"/>
                  </a:cubicBezTo>
                  <a:cubicBezTo>
                    <a:pt x="251" y="391"/>
                    <a:pt x="251" y="391"/>
                    <a:pt x="201" y="391"/>
                  </a:cubicBezTo>
                  <a:close/>
                </a:path>
              </a:pathLst>
            </a:custGeom>
            <a:solidFill>
              <a:srgbClr val="F5C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 name="Freeform 28">
              <a:extLst>
                <a:ext uri="{FF2B5EF4-FFF2-40B4-BE49-F238E27FC236}">
                  <a16:creationId xmlns:a16="http://schemas.microsoft.com/office/drawing/2014/main" id="{8D56144A-4786-462D-6E86-8F28BF323134}"/>
                </a:ext>
              </a:extLst>
            </p:cNvPr>
            <p:cNvSpPr>
              <a:spLocks/>
            </p:cNvSpPr>
            <p:nvPr/>
          </p:nvSpPr>
          <p:spPr bwMode="auto">
            <a:xfrm>
              <a:off x="4911725" y="3643313"/>
              <a:ext cx="1543050" cy="300038"/>
            </a:xfrm>
            <a:custGeom>
              <a:avLst/>
              <a:gdLst>
                <a:gd name="T0" fmla="*/ 1607 w 1701"/>
                <a:gd name="T1" fmla="*/ 240 h 332"/>
                <a:gd name="T2" fmla="*/ 1344 w 1701"/>
                <a:gd name="T3" fmla="*/ 245 h 332"/>
                <a:gd name="T4" fmla="*/ 924 w 1701"/>
                <a:gd name="T5" fmla="*/ 264 h 332"/>
                <a:gd name="T6" fmla="*/ 475 w 1701"/>
                <a:gd name="T7" fmla="*/ 292 h 332"/>
                <a:gd name="T8" fmla="*/ 17 w 1701"/>
                <a:gd name="T9" fmla="*/ 332 h 332"/>
                <a:gd name="T10" fmla="*/ 3 w 1701"/>
                <a:gd name="T11" fmla="*/ 304 h 332"/>
                <a:gd name="T12" fmla="*/ 29 w 1701"/>
                <a:gd name="T13" fmla="*/ 263 h 332"/>
                <a:gd name="T14" fmla="*/ 70 w 1701"/>
                <a:gd name="T15" fmla="*/ 267 h 332"/>
                <a:gd name="T16" fmla="*/ 73 w 1701"/>
                <a:gd name="T17" fmla="*/ 124 h 332"/>
                <a:gd name="T18" fmla="*/ 81 w 1701"/>
                <a:gd name="T19" fmla="*/ 253 h 332"/>
                <a:gd name="T20" fmla="*/ 114 w 1701"/>
                <a:gd name="T21" fmla="*/ 272 h 332"/>
                <a:gd name="T22" fmla="*/ 138 w 1701"/>
                <a:gd name="T23" fmla="*/ 163 h 332"/>
                <a:gd name="T24" fmla="*/ 149 w 1701"/>
                <a:gd name="T25" fmla="*/ 215 h 332"/>
                <a:gd name="T26" fmla="*/ 166 w 1701"/>
                <a:gd name="T27" fmla="*/ 276 h 332"/>
                <a:gd name="T28" fmla="*/ 189 w 1701"/>
                <a:gd name="T29" fmla="*/ 51 h 332"/>
                <a:gd name="T30" fmla="*/ 201 w 1701"/>
                <a:gd name="T31" fmla="*/ 57 h 332"/>
                <a:gd name="T32" fmla="*/ 229 w 1701"/>
                <a:gd name="T33" fmla="*/ 261 h 332"/>
                <a:gd name="T34" fmla="*/ 300 w 1701"/>
                <a:gd name="T35" fmla="*/ 263 h 332"/>
                <a:gd name="T36" fmla="*/ 362 w 1701"/>
                <a:gd name="T37" fmla="*/ 235 h 332"/>
                <a:gd name="T38" fmla="*/ 373 w 1701"/>
                <a:gd name="T39" fmla="*/ 205 h 332"/>
                <a:gd name="T40" fmla="*/ 480 w 1701"/>
                <a:gd name="T41" fmla="*/ 240 h 332"/>
                <a:gd name="T42" fmla="*/ 570 w 1701"/>
                <a:gd name="T43" fmla="*/ 240 h 332"/>
                <a:gd name="T44" fmla="*/ 766 w 1701"/>
                <a:gd name="T45" fmla="*/ 218 h 332"/>
                <a:gd name="T46" fmla="*/ 893 w 1701"/>
                <a:gd name="T47" fmla="*/ 216 h 332"/>
                <a:gd name="T48" fmla="*/ 973 w 1701"/>
                <a:gd name="T49" fmla="*/ 205 h 332"/>
                <a:gd name="T50" fmla="*/ 1137 w 1701"/>
                <a:gd name="T51" fmla="*/ 168 h 332"/>
                <a:gd name="T52" fmla="*/ 1150 w 1701"/>
                <a:gd name="T53" fmla="*/ 0 h 332"/>
                <a:gd name="T54" fmla="*/ 1185 w 1701"/>
                <a:gd name="T55" fmla="*/ 204 h 332"/>
                <a:gd name="T56" fmla="*/ 1446 w 1701"/>
                <a:gd name="T57" fmla="*/ 192 h 332"/>
                <a:gd name="T58" fmla="*/ 1561 w 1701"/>
                <a:gd name="T59" fmla="*/ 188 h 332"/>
                <a:gd name="T60" fmla="*/ 1581 w 1701"/>
                <a:gd name="T61" fmla="*/ 108 h 332"/>
                <a:gd name="T62" fmla="*/ 1593 w 1701"/>
                <a:gd name="T63" fmla="*/ 178 h 332"/>
                <a:gd name="T64" fmla="*/ 1649 w 1701"/>
                <a:gd name="T65" fmla="*/ 196 h 332"/>
                <a:gd name="T66" fmla="*/ 1701 w 1701"/>
                <a:gd name="T67" fmla="*/ 260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701" h="332">
                  <a:moveTo>
                    <a:pt x="1701" y="260"/>
                  </a:moveTo>
                  <a:cubicBezTo>
                    <a:pt x="1672" y="240"/>
                    <a:pt x="1642" y="230"/>
                    <a:pt x="1607" y="240"/>
                  </a:cubicBezTo>
                  <a:cubicBezTo>
                    <a:pt x="1601" y="241"/>
                    <a:pt x="1594" y="240"/>
                    <a:pt x="1587" y="240"/>
                  </a:cubicBezTo>
                  <a:cubicBezTo>
                    <a:pt x="1506" y="237"/>
                    <a:pt x="1425" y="243"/>
                    <a:pt x="1344" y="245"/>
                  </a:cubicBezTo>
                  <a:cubicBezTo>
                    <a:pt x="1281" y="246"/>
                    <a:pt x="1217" y="250"/>
                    <a:pt x="1154" y="253"/>
                  </a:cubicBezTo>
                  <a:cubicBezTo>
                    <a:pt x="1078" y="256"/>
                    <a:pt x="1001" y="261"/>
                    <a:pt x="924" y="264"/>
                  </a:cubicBezTo>
                  <a:cubicBezTo>
                    <a:pt x="852" y="267"/>
                    <a:pt x="779" y="272"/>
                    <a:pt x="707" y="276"/>
                  </a:cubicBezTo>
                  <a:cubicBezTo>
                    <a:pt x="630" y="281"/>
                    <a:pt x="552" y="286"/>
                    <a:pt x="475" y="292"/>
                  </a:cubicBezTo>
                  <a:cubicBezTo>
                    <a:pt x="389" y="299"/>
                    <a:pt x="303" y="305"/>
                    <a:pt x="217" y="312"/>
                  </a:cubicBezTo>
                  <a:cubicBezTo>
                    <a:pt x="151" y="318"/>
                    <a:pt x="84" y="325"/>
                    <a:pt x="17" y="332"/>
                  </a:cubicBezTo>
                  <a:cubicBezTo>
                    <a:pt x="12" y="332"/>
                    <a:pt x="5" y="332"/>
                    <a:pt x="0" y="332"/>
                  </a:cubicBezTo>
                  <a:cubicBezTo>
                    <a:pt x="1" y="322"/>
                    <a:pt x="2" y="313"/>
                    <a:pt x="3" y="304"/>
                  </a:cubicBezTo>
                  <a:cubicBezTo>
                    <a:pt x="4" y="301"/>
                    <a:pt x="6" y="294"/>
                    <a:pt x="7" y="294"/>
                  </a:cubicBezTo>
                  <a:cubicBezTo>
                    <a:pt x="31" y="295"/>
                    <a:pt x="24" y="275"/>
                    <a:pt x="29" y="263"/>
                  </a:cubicBezTo>
                  <a:cubicBezTo>
                    <a:pt x="30" y="275"/>
                    <a:pt x="26" y="291"/>
                    <a:pt x="48" y="288"/>
                  </a:cubicBezTo>
                  <a:cubicBezTo>
                    <a:pt x="63" y="287"/>
                    <a:pt x="70" y="283"/>
                    <a:pt x="70" y="267"/>
                  </a:cubicBezTo>
                  <a:cubicBezTo>
                    <a:pt x="69" y="226"/>
                    <a:pt x="69" y="186"/>
                    <a:pt x="69" y="145"/>
                  </a:cubicBezTo>
                  <a:cubicBezTo>
                    <a:pt x="70" y="138"/>
                    <a:pt x="68" y="131"/>
                    <a:pt x="73" y="124"/>
                  </a:cubicBezTo>
                  <a:cubicBezTo>
                    <a:pt x="82" y="131"/>
                    <a:pt x="81" y="141"/>
                    <a:pt x="81" y="151"/>
                  </a:cubicBezTo>
                  <a:cubicBezTo>
                    <a:pt x="82" y="185"/>
                    <a:pt x="81" y="219"/>
                    <a:pt x="81" y="253"/>
                  </a:cubicBezTo>
                  <a:cubicBezTo>
                    <a:pt x="82" y="274"/>
                    <a:pt x="84" y="276"/>
                    <a:pt x="104" y="273"/>
                  </a:cubicBezTo>
                  <a:cubicBezTo>
                    <a:pt x="108" y="273"/>
                    <a:pt x="111" y="273"/>
                    <a:pt x="114" y="272"/>
                  </a:cubicBezTo>
                  <a:cubicBezTo>
                    <a:pt x="136" y="270"/>
                    <a:pt x="137" y="269"/>
                    <a:pt x="137" y="247"/>
                  </a:cubicBezTo>
                  <a:cubicBezTo>
                    <a:pt x="138" y="219"/>
                    <a:pt x="137" y="191"/>
                    <a:pt x="138" y="163"/>
                  </a:cubicBezTo>
                  <a:cubicBezTo>
                    <a:pt x="138" y="153"/>
                    <a:pt x="136" y="143"/>
                    <a:pt x="146" y="136"/>
                  </a:cubicBezTo>
                  <a:cubicBezTo>
                    <a:pt x="153" y="162"/>
                    <a:pt x="148" y="189"/>
                    <a:pt x="149" y="215"/>
                  </a:cubicBezTo>
                  <a:cubicBezTo>
                    <a:pt x="150" y="229"/>
                    <a:pt x="150" y="243"/>
                    <a:pt x="149" y="257"/>
                  </a:cubicBezTo>
                  <a:cubicBezTo>
                    <a:pt x="149" y="269"/>
                    <a:pt x="151" y="277"/>
                    <a:pt x="166" y="276"/>
                  </a:cubicBezTo>
                  <a:cubicBezTo>
                    <a:pt x="180" y="275"/>
                    <a:pt x="190" y="274"/>
                    <a:pt x="189" y="256"/>
                  </a:cubicBezTo>
                  <a:cubicBezTo>
                    <a:pt x="189" y="188"/>
                    <a:pt x="189" y="120"/>
                    <a:pt x="189" y="51"/>
                  </a:cubicBezTo>
                  <a:cubicBezTo>
                    <a:pt x="190" y="44"/>
                    <a:pt x="187" y="35"/>
                    <a:pt x="193" y="28"/>
                  </a:cubicBezTo>
                  <a:cubicBezTo>
                    <a:pt x="203" y="36"/>
                    <a:pt x="201" y="47"/>
                    <a:pt x="201" y="57"/>
                  </a:cubicBezTo>
                  <a:cubicBezTo>
                    <a:pt x="202" y="117"/>
                    <a:pt x="201" y="177"/>
                    <a:pt x="201" y="237"/>
                  </a:cubicBezTo>
                  <a:cubicBezTo>
                    <a:pt x="202" y="263"/>
                    <a:pt x="202" y="263"/>
                    <a:pt x="229" y="261"/>
                  </a:cubicBezTo>
                  <a:cubicBezTo>
                    <a:pt x="242" y="260"/>
                    <a:pt x="256" y="259"/>
                    <a:pt x="270" y="257"/>
                  </a:cubicBezTo>
                  <a:cubicBezTo>
                    <a:pt x="281" y="256"/>
                    <a:pt x="292" y="255"/>
                    <a:pt x="300" y="263"/>
                  </a:cubicBezTo>
                  <a:cubicBezTo>
                    <a:pt x="312" y="259"/>
                    <a:pt x="325" y="260"/>
                    <a:pt x="337" y="260"/>
                  </a:cubicBezTo>
                  <a:cubicBezTo>
                    <a:pt x="354" y="260"/>
                    <a:pt x="362" y="254"/>
                    <a:pt x="362" y="235"/>
                  </a:cubicBezTo>
                  <a:cubicBezTo>
                    <a:pt x="361" y="213"/>
                    <a:pt x="358" y="190"/>
                    <a:pt x="365" y="168"/>
                  </a:cubicBezTo>
                  <a:cubicBezTo>
                    <a:pt x="377" y="178"/>
                    <a:pt x="373" y="193"/>
                    <a:pt x="373" y="205"/>
                  </a:cubicBezTo>
                  <a:cubicBezTo>
                    <a:pt x="374" y="246"/>
                    <a:pt x="373" y="246"/>
                    <a:pt x="413" y="244"/>
                  </a:cubicBezTo>
                  <a:cubicBezTo>
                    <a:pt x="435" y="244"/>
                    <a:pt x="457" y="239"/>
                    <a:pt x="480" y="240"/>
                  </a:cubicBezTo>
                  <a:cubicBezTo>
                    <a:pt x="487" y="240"/>
                    <a:pt x="495" y="238"/>
                    <a:pt x="501" y="244"/>
                  </a:cubicBezTo>
                  <a:cubicBezTo>
                    <a:pt x="524" y="247"/>
                    <a:pt x="547" y="239"/>
                    <a:pt x="570" y="240"/>
                  </a:cubicBezTo>
                  <a:cubicBezTo>
                    <a:pt x="579" y="231"/>
                    <a:pt x="590" y="230"/>
                    <a:pt x="601" y="229"/>
                  </a:cubicBezTo>
                  <a:cubicBezTo>
                    <a:pt x="656" y="226"/>
                    <a:pt x="711" y="221"/>
                    <a:pt x="766" y="218"/>
                  </a:cubicBezTo>
                  <a:cubicBezTo>
                    <a:pt x="772" y="217"/>
                    <a:pt x="779" y="218"/>
                    <a:pt x="784" y="224"/>
                  </a:cubicBezTo>
                  <a:cubicBezTo>
                    <a:pt x="820" y="221"/>
                    <a:pt x="857" y="223"/>
                    <a:pt x="893" y="216"/>
                  </a:cubicBezTo>
                  <a:cubicBezTo>
                    <a:pt x="899" y="210"/>
                    <a:pt x="906" y="208"/>
                    <a:pt x="913" y="208"/>
                  </a:cubicBezTo>
                  <a:cubicBezTo>
                    <a:pt x="933" y="209"/>
                    <a:pt x="953" y="204"/>
                    <a:pt x="973" y="205"/>
                  </a:cubicBezTo>
                  <a:cubicBezTo>
                    <a:pt x="1017" y="205"/>
                    <a:pt x="1062" y="199"/>
                    <a:pt x="1106" y="200"/>
                  </a:cubicBezTo>
                  <a:cubicBezTo>
                    <a:pt x="1133" y="200"/>
                    <a:pt x="1137" y="196"/>
                    <a:pt x="1137" y="168"/>
                  </a:cubicBezTo>
                  <a:cubicBezTo>
                    <a:pt x="1137" y="121"/>
                    <a:pt x="1137" y="74"/>
                    <a:pt x="1137" y="27"/>
                  </a:cubicBezTo>
                  <a:cubicBezTo>
                    <a:pt x="1138" y="17"/>
                    <a:pt x="1133" y="3"/>
                    <a:pt x="1150" y="0"/>
                  </a:cubicBezTo>
                  <a:cubicBezTo>
                    <a:pt x="1151" y="56"/>
                    <a:pt x="1153" y="112"/>
                    <a:pt x="1149" y="168"/>
                  </a:cubicBezTo>
                  <a:cubicBezTo>
                    <a:pt x="1149" y="210"/>
                    <a:pt x="1146" y="205"/>
                    <a:pt x="1185" y="204"/>
                  </a:cubicBezTo>
                  <a:cubicBezTo>
                    <a:pt x="1266" y="202"/>
                    <a:pt x="1347" y="199"/>
                    <a:pt x="1428" y="196"/>
                  </a:cubicBezTo>
                  <a:cubicBezTo>
                    <a:pt x="1434" y="196"/>
                    <a:pt x="1440" y="193"/>
                    <a:pt x="1446" y="192"/>
                  </a:cubicBezTo>
                  <a:cubicBezTo>
                    <a:pt x="1459" y="185"/>
                    <a:pt x="1473" y="189"/>
                    <a:pt x="1487" y="188"/>
                  </a:cubicBezTo>
                  <a:cubicBezTo>
                    <a:pt x="1511" y="188"/>
                    <a:pt x="1536" y="188"/>
                    <a:pt x="1561" y="188"/>
                  </a:cubicBezTo>
                  <a:cubicBezTo>
                    <a:pt x="1575" y="188"/>
                    <a:pt x="1581" y="183"/>
                    <a:pt x="1581" y="168"/>
                  </a:cubicBezTo>
                  <a:cubicBezTo>
                    <a:pt x="1581" y="148"/>
                    <a:pt x="1581" y="128"/>
                    <a:pt x="1581" y="108"/>
                  </a:cubicBezTo>
                  <a:cubicBezTo>
                    <a:pt x="1582" y="99"/>
                    <a:pt x="1580" y="88"/>
                    <a:pt x="1592" y="83"/>
                  </a:cubicBezTo>
                  <a:cubicBezTo>
                    <a:pt x="1593" y="115"/>
                    <a:pt x="1594" y="146"/>
                    <a:pt x="1593" y="178"/>
                  </a:cubicBezTo>
                  <a:cubicBezTo>
                    <a:pt x="1593" y="192"/>
                    <a:pt x="1598" y="197"/>
                    <a:pt x="1612" y="196"/>
                  </a:cubicBezTo>
                  <a:cubicBezTo>
                    <a:pt x="1624" y="195"/>
                    <a:pt x="1637" y="196"/>
                    <a:pt x="1649" y="196"/>
                  </a:cubicBezTo>
                  <a:cubicBezTo>
                    <a:pt x="1685" y="196"/>
                    <a:pt x="1701" y="212"/>
                    <a:pt x="1701" y="248"/>
                  </a:cubicBezTo>
                  <a:cubicBezTo>
                    <a:pt x="1701" y="252"/>
                    <a:pt x="1701" y="256"/>
                    <a:pt x="1701" y="260"/>
                  </a:cubicBezTo>
                  <a:close/>
                </a:path>
              </a:pathLst>
            </a:custGeom>
            <a:solidFill>
              <a:srgbClr val="F6D6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 name="Freeform 29">
              <a:extLst>
                <a:ext uri="{FF2B5EF4-FFF2-40B4-BE49-F238E27FC236}">
                  <a16:creationId xmlns:a16="http://schemas.microsoft.com/office/drawing/2014/main" id="{6418404E-7FA3-887D-4476-FDD5E2DB30F3}"/>
                </a:ext>
              </a:extLst>
            </p:cNvPr>
            <p:cNvSpPr>
              <a:spLocks/>
            </p:cNvSpPr>
            <p:nvPr/>
          </p:nvSpPr>
          <p:spPr bwMode="auto">
            <a:xfrm>
              <a:off x="4911725" y="3913188"/>
              <a:ext cx="1543050" cy="125413"/>
            </a:xfrm>
            <a:custGeom>
              <a:avLst/>
              <a:gdLst>
                <a:gd name="T0" fmla="*/ 17 w 1701"/>
                <a:gd name="T1" fmla="*/ 86 h 139"/>
                <a:gd name="T2" fmla="*/ 233 w 1701"/>
                <a:gd name="T3" fmla="*/ 70 h 139"/>
                <a:gd name="T4" fmla="*/ 374 w 1701"/>
                <a:gd name="T5" fmla="*/ 62 h 139"/>
                <a:gd name="T6" fmla="*/ 577 w 1701"/>
                <a:gd name="T7" fmla="*/ 47 h 139"/>
                <a:gd name="T8" fmla="*/ 644 w 1701"/>
                <a:gd name="T9" fmla="*/ 42 h 139"/>
                <a:gd name="T10" fmla="*/ 891 w 1701"/>
                <a:gd name="T11" fmla="*/ 29 h 139"/>
                <a:gd name="T12" fmla="*/ 1072 w 1701"/>
                <a:gd name="T13" fmla="*/ 22 h 139"/>
                <a:gd name="T14" fmla="*/ 1329 w 1701"/>
                <a:gd name="T15" fmla="*/ 13 h 139"/>
                <a:gd name="T16" fmla="*/ 1566 w 1701"/>
                <a:gd name="T17" fmla="*/ 6 h 139"/>
                <a:gd name="T18" fmla="*/ 1618 w 1701"/>
                <a:gd name="T19" fmla="*/ 2 h 139"/>
                <a:gd name="T20" fmla="*/ 1701 w 1701"/>
                <a:gd name="T21" fmla="*/ 30 h 139"/>
                <a:gd name="T22" fmla="*/ 1701 w 1701"/>
                <a:gd name="T23" fmla="*/ 66 h 139"/>
                <a:gd name="T24" fmla="*/ 1622 w 1701"/>
                <a:gd name="T25" fmla="*/ 45 h 139"/>
                <a:gd name="T26" fmla="*/ 1369 w 1701"/>
                <a:gd name="T27" fmla="*/ 51 h 139"/>
                <a:gd name="T28" fmla="*/ 1177 w 1701"/>
                <a:gd name="T29" fmla="*/ 59 h 139"/>
                <a:gd name="T30" fmla="*/ 1020 w 1701"/>
                <a:gd name="T31" fmla="*/ 66 h 139"/>
                <a:gd name="T32" fmla="*/ 792 w 1701"/>
                <a:gd name="T33" fmla="*/ 79 h 139"/>
                <a:gd name="T34" fmla="*/ 603 w 1701"/>
                <a:gd name="T35" fmla="*/ 91 h 139"/>
                <a:gd name="T36" fmla="*/ 365 w 1701"/>
                <a:gd name="T37" fmla="*/ 109 h 139"/>
                <a:gd name="T38" fmla="*/ 236 w 1701"/>
                <a:gd name="T39" fmla="*/ 118 h 139"/>
                <a:gd name="T40" fmla="*/ 82 w 1701"/>
                <a:gd name="T41" fmla="*/ 133 h 139"/>
                <a:gd name="T42" fmla="*/ 19 w 1701"/>
                <a:gd name="T43" fmla="*/ 138 h 139"/>
                <a:gd name="T44" fmla="*/ 1 w 1701"/>
                <a:gd name="T45" fmla="*/ 130 h 139"/>
                <a:gd name="T46" fmla="*/ 17 w 1701"/>
                <a:gd name="T47" fmla="*/ 86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701" h="139">
                  <a:moveTo>
                    <a:pt x="17" y="86"/>
                  </a:moveTo>
                  <a:cubicBezTo>
                    <a:pt x="89" y="81"/>
                    <a:pt x="161" y="75"/>
                    <a:pt x="233" y="70"/>
                  </a:cubicBezTo>
                  <a:cubicBezTo>
                    <a:pt x="280" y="67"/>
                    <a:pt x="327" y="65"/>
                    <a:pt x="374" y="62"/>
                  </a:cubicBezTo>
                  <a:cubicBezTo>
                    <a:pt x="442" y="57"/>
                    <a:pt x="509" y="51"/>
                    <a:pt x="577" y="47"/>
                  </a:cubicBezTo>
                  <a:cubicBezTo>
                    <a:pt x="599" y="45"/>
                    <a:pt x="622" y="43"/>
                    <a:pt x="644" y="42"/>
                  </a:cubicBezTo>
                  <a:cubicBezTo>
                    <a:pt x="726" y="39"/>
                    <a:pt x="808" y="30"/>
                    <a:pt x="891" y="29"/>
                  </a:cubicBezTo>
                  <a:cubicBezTo>
                    <a:pt x="951" y="28"/>
                    <a:pt x="1011" y="24"/>
                    <a:pt x="1072" y="22"/>
                  </a:cubicBezTo>
                  <a:cubicBezTo>
                    <a:pt x="1158" y="19"/>
                    <a:pt x="1243" y="16"/>
                    <a:pt x="1329" y="13"/>
                  </a:cubicBezTo>
                  <a:cubicBezTo>
                    <a:pt x="1408" y="11"/>
                    <a:pt x="1487" y="6"/>
                    <a:pt x="1566" y="6"/>
                  </a:cubicBezTo>
                  <a:cubicBezTo>
                    <a:pt x="1584" y="6"/>
                    <a:pt x="1600" y="3"/>
                    <a:pt x="1618" y="2"/>
                  </a:cubicBezTo>
                  <a:cubicBezTo>
                    <a:pt x="1650" y="0"/>
                    <a:pt x="1679" y="4"/>
                    <a:pt x="1701" y="30"/>
                  </a:cubicBezTo>
                  <a:cubicBezTo>
                    <a:pt x="1701" y="42"/>
                    <a:pt x="1701" y="54"/>
                    <a:pt x="1701" y="66"/>
                  </a:cubicBezTo>
                  <a:cubicBezTo>
                    <a:pt x="1678" y="47"/>
                    <a:pt x="1651" y="46"/>
                    <a:pt x="1622" y="45"/>
                  </a:cubicBezTo>
                  <a:cubicBezTo>
                    <a:pt x="1537" y="44"/>
                    <a:pt x="1453" y="50"/>
                    <a:pt x="1369" y="51"/>
                  </a:cubicBezTo>
                  <a:cubicBezTo>
                    <a:pt x="1305" y="52"/>
                    <a:pt x="1241" y="56"/>
                    <a:pt x="1177" y="59"/>
                  </a:cubicBezTo>
                  <a:cubicBezTo>
                    <a:pt x="1125" y="61"/>
                    <a:pt x="1073" y="63"/>
                    <a:pt x="1020" y="66"/>
                  </a:cubicBezTo>
                  <a:cubicBezTo>
                    <a:pt x="944" y="71"/>
                    <a:pt x="868" y="74"/>
                    <a:pt x="792" y="79"/>
                  </a:cubicBezTo>
                  <a:cubicBezTo>
                    <a:pt x="729" y="82"/>
                    <a:pt x="666" y="85"/>
                    <a:pt x="603" y="91"/>
                  </a:cubicBezTo>
                  <a:cubicBezTo>
                    <a:pt x="524" y="97"/>
                    <a:pt x="444" y="100"/>
                    <a:pt x="365" y="109"/>
                  </a:cubicBezTo>
                  <a:cubicBezTo>
                    <a:pt x="322" y="114"/>
                    <a:pt x="279" y="115"/>
                    <a:pt x="236" y="118"/>
                  </a:cubicBezTo>
                  <a:cubicBezTo>
                    <a:pt x="185" y="122"/>
                    <a:pt x="133" y="128"/>
                    <a:pt x="82" y="133"/>
                  </a:cubicBezTo>
                  <a:cubicBezTo>
                    <a:pt x="61" y="135"/>
                    <a:pt x="40" y="137"/>
                    <a:pt x="19" y="138"/>
                  </a:cubicBezTo>
                  <a:cubicBezTo>
                    <a:pt x="11" y="138"/>
                    <a:pt x="3" y="139"/>
                    <a:pt x="1" y="130"/>
                  </a:cubicBezTo>
                  <a:cubicBezTo>
                    <a:pt x="1" y="113"/>
                    <a:pt x="0" y="96"/>
                    <a:pt x="17" y="86"/>
                  </a:cubicBezTo>
                  <a:close/>
                </a:path>
              </a:pathLst>
            </a:custGeom>
            <a:solidFill>
              <a:srgbClr val="F6D6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 name="Freeform 30">
              <a:extLst>
                <a:ext uri="{FF2B5EF4-FFF2-40B4-BE49-F238E27FC236}">
                  <a16:creationId xmlns:a16="http://schemas.microsoft.com/office/drawing/2014/main" id="{6513C113-99DD-95BB-39C1-9648D3576460}"/>
                </a:ext>
              </a:extLst>
            </p:cNvPr>
            <p:cNvSpPr>
              <a:spLocks/>
            </p:cNvSpPr>
            <p:nvPr/>
          </p:nvSpPr>
          <p:spPr bwMode="auto">
            <a:xfrm>
              <a:off x="7570788" y="3211513"/>
              <a:ext cx="200025" cy="319088"/>
            </a:xfrm>
            <a:custGeom>
              <a:avLst/>
              <a:gdLst>
                <a:gd name="T0" fmla="*/ 90 w 221"/>
                <a:gd name="T1" fmla="*/ 4 h 353"/>
                <a:gd name="T2" fmla="*/ 206 w 221"/>
                <a:gd name="T3" fmla="*/ 118 h 353"/>
                <a:gd name="T4" fmla="*/ 220 w 221"/>
                <a:gd name="T5" fmla="*/ 333 h 353"/>
                <a:gd name="T6" fmla="*/ 204 w 221"/>
                <a:gd name="T7" fmla="*/ 352 h 353"/>
                <a:gd name="T8" fmla="*/ 35 w 221"/>
                <a:gd name="T9" fmla="*/ 340 h 353"/>
                <a:gd name="T10" fmla="*/ 21 w 221"/>
                <a:gd name="T11" fmla="*/ 325 h 353"/>
                <a:gd name="T12" fmla="*/ 13 w 221"/>
                <a:gd name="T13" fmla="*/ 184 h 353"/>
                <a:gd name="T14" fmla="*/ 6 w 221"/>
                <a:gd name="T15" fmla="*/ 100 h 353"/>
                <a:gd name="T16" fmla="*/ 90 w 221"/>
                <a:gd name="T17" fmla="*/ 4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1" h="353">
                  <a:moveTo>
                    <a:pt x="90" y="4"/>
                  </a:moveTo>
                  <a:cubicBezTo>
                    <a:pt x="161" y="1"/>
                    <a:pt x="206" y="59"/>
                    <a:pt x="206" y="118"/>
                  </a:cubicBezTo>
                  <a:cubicBezTo>
                    <a:pt x="205" y="190"/>
                    <a:pt x="214" y="261"/>
                    <a:pt x="220" y="333"/>
                  </a:cubicBezTo>
                  <a:cubicBezTo>
                    <a:pt x="221" y="346"/>
                    <a:pt x="220" y="353"/>
                    <a:pt x="204" y="352"/>
                  </a:cubicBezTo>
                  <a:cubicBezTo>
                    <a:pt x="148" y="348"/>
                    <a:pt x="91" y="344"/>
                    <a:pt x="35" y="340"/>
                  </a:cubicBezTo>
                  <a:cubicBezTo>
                    <a:pt x="25" y="339"/>
                    <a:pt x="21" y="334"/>
                    <a:pt x="21" y="325"/>
                  </a:cubicBezTo>
                  <a:cubicBezTo>
                    <a:pt x="18" y="278"/>
                    <a:pt x="16" y="231"/>
                    <a:pt x="13" y="184"/>
                  </a:cubicBezTo>
                  <a:cubicBezTo>
                    <a:pt x="11" y="156"/>
                    <a:pt x="9" y="128"/>
                    <a:pt x="6" y="100"/>
                  </a:cubicBezTo>
                  <a:cubicBezTo>
                    <a:pt x="0" y="53"/>
                    <a:pt x="22" y="0"/>
                    <a:pt x="90" y="4"/>
                  </a:cubicBezTo>
                  <a:close/>
                </a:path>
              </a:pathLst>
            </a:custGeom>
            <a:solidFill>
              <a:srgbClr val="F5C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 name="Freeform 31">
              <a:extLst>
                <a:ext uri="{FF2B5EF4-FFF2-40B4-BE49-F238E27FC236}">
                  <a16:creationId xmlns:a16="http://schemas.microsoft.com/office/drawing/2014/main" id="{2409B247-91A8-D0C0-87E6-DB3F59BEFBA5}"/>
                </a:ext>
              </a:extLst>
            </p:cNvPr>
            <p:cNvSpPr>
              <a:spLocks/>
            </p:cNvSpPr>
            <p:nvPr/>
          </p:nvSpPr>
          <p:spPr bwMode="auto">
            <a:xfrm>
              <a:off x="4945063" y="3319463"/>
              <a:ext cx="1149350" cy="223838"/>
            </a:xfrm>
            <a:custGeom>
              <a:avLst/>
              <a:gdLst>
                <a:gd name="T0" fmla="*/ 9 w 1268"/>
                <a:gd name="T1" fmla="*/ 237 h 247"/>
                <a:gd name="T2" fmla="*/ 0 w 1268"/>
                <a:gd name="T3" fmla="*/ 185 h 247"/>
                <a:gd name="T4" fmla="*/ 29 w 1268"/>
                <a:gd name="T5" fmla="*/ 168 h 247"/>
                <a:gd name="T6" fmla="*/ 194 w 1268"/>
                <a:gd name="T7" fmla="*/ 130 h 247"/>
                <a:gd name="T8" fmla="*/ 649 w 1268"/>
                <a:gd name="T9" fmla="*/ 55 h 247"/>
                <a:gd name="T10" fmla="*/ 996 w 1268"/>
                <a:gd name="T11" fmla="*/ 17 h 247"/>
                <a:gd name="T12" fmla="*/ 1145 w 1268"/>
                <a:gd name="T13" fmla="*/ 1 h 247"/>
                <a:gd name="T14" fmla="*/ 1243 w 1268"/>
                <a:gd name="T15" fmla="*/ 17 h 247"/>
                <a:gd name="T16" fmla="*/ 1268 w 1268"/>
                <a:gd name="T17" fmla="*/ 45 h 247"/>
                <a:gd name="T18" fmla="*/ 1268 w 1268"/>
                <a:gd name="T19" fmla="*/ 77 h 247"/>
                <a:gd name="T20" fmla="*/ 1243 w 1268"/>
                <a:gd name="T21" fmla="*/ 79 h 247"/>
                <a:gd name="T22" fmla="*/ 1073 w 1268"/>
                <a:gd name="T23" fmla="*/ 74 h 247"/>
                <a:gd name="T24" fmla="*/ 757 w 1268"/>
                <a:gd name="T25" fmla="*/ 109 h 247"/>
                <a:gd name="T26" fmla="*/ 45 w 1268"/>
                <a:gd name="T27" fmla="*/ 236 h 247"/>
                <a:gd name="T28" fmla="*/ 9 w 1268"/>
                <a:gd name="T29" fmla="*/ 23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68" h="247">
                  <a:moveTo>
                    <a:pt x="9" y="237"/>
                  </a:moveTo>
                  <a:cubicBezTo>
                    <a:pt x="6" y="220"/>
                    <a:pt x="3" y="202"/>
                    <a:pt x="0" y="185"/>
                  </a:cubicBezTo>
                  <a:cubicBezTo>
                    <a:pt x="4" y="170"/>
                    <a:pt x="18" y="171"/>
                    <a:pt x="29" y="168"/>
                  </a:cubicBezTo>
                  <a:cubicBezTo>
                    <a:pt x="83" y="153"/>
                    <a:pt x="139" y="142"/>
                    <a:pt x="194" y="130"/>
                  </a:cubicBezTo>
                  <a:cubicBezTo>
                    <a:pt x="345" y="98"/>
                    <a:pt x="496" y="72"/>
                    <a:pt x="649" y="55"/>
                  </a:cubicBezTo>
                  <a:cubicBezTo>
                    <a:pt x="765" y="42"/>
                    <a:pt x="880" y="30"/>
                    <a:pt x="996" y="17"/>
                  </a:cubicBezTo>
                  <a:cubicBezTo>
                    <a:pt x="1046" y="11"/>
                    <a:pt x="1095" y="3"/>
                    <a:pt x="1145" y="1"/>
                  </a:cubicBezTo>
                  <a:cubicBezTo>
                    <a:pt x="1179" y="0"/>
                    <a:pt x="1211" y="9"/>
                    <a:pt x="1243" y="17"/>
                  </a:cubicBezTo>
                  <a:cubicBezTo>
                    <a:pt x="1257" y="21"/>
                    <a:pt x="1266" y="29"/>
                    <a:pt x="1268" y="45"/>
                  </a:cubicBezTo>
                  <a:cubicBezTo>
                    <a:pt x="1268" y="56"/>
                    <a:pt x="1268" y="66"/>
                    <a:pt x="1268" y="77"/>
                  </a:cubicBezTo>
                  <a:cubicBezTo>
                    <a:pt x="1260" y="84"/>
                    <a:pt x="1252" y="81"/>
                    <a:pt x="1243" y="79"/>
                  </a:cubicBezTo>
                  <a:cubicBezTo>
                    <a:pt x="1187" y="65"/>
                    <a:pt x="1130" y="68"/>
                    <a:pt x="1073" y="74"/>
                  </a:cubicBezTo>
                  <a:cubicBezTo>
                    <a:pt x="968" y="86"/>
                    <a:pt x="863" y="99"/>
                    <a:pt x="757" y="109"/>
                  </a:cubicBezTo>
                  <a:cubicBezTo>
                    <a:pt x="516" y="132"/>
                    <a:pt x="278" y="168"/>
                    <a:pt x="45" y="236"/>
                  </a:cubicBezTo>
                  <a:cubicBezTo>
                    <a:pt x="33" y="239"/>
                    <a:pt x="21" y="247"/>
                    <a:pt x="9" y="237"/>
                  </a:cubicBezTo>
                  <a:close/>
                </a:path>
              </a:pathLst>
            </a:custGeom>
            <a:solidFill>
              <a:srgbClr val="F6D6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3" name="Freeform 32">
              <a:extLst>
                <a:ext uri="{FF2B5EF4-FFF2-40B4-BE49-F238E27FC236}">
                  <a16:creationId xmlns:a16="http://schemas.microsoft.com/office/drawing/2014/main" id="{1D92ED7A-E1BF-0AEE-BA50-5EEA001A198F}"/>
                </a:ext>
              </a:extLst>
            </p:cNvPr>
            <p:cNvSpPr>
              <a:spLocks/>
            </p:cNvSpPr>
            <p:nvPr/>
          </p:nvSpPr>
          <p:spPr bwMode="auto">
            <a:xfrm>
              <a:off x="4938713" y="3273425"/>
              <a:ext cx="1160462" cy="212725"/>
            </a:xfrm>
            <a:custGeom>
              <a:avLst/>
              <a:gdLst>
                <a:gd name="T0" fmla="*/ 1276 w 1280"/>
                <a:gd name="T1" fmla="*/ 95 h 235"/>
                <a:gd name="T2" fmla="*/ 1254 w 1280"/>
                <a:gd name="T3" fmla="*/ 76 h 235"/>
                <a:gd name="T4" fmla="*/ 1080 w 1280"/>
                <a:gd name="T5" fmla="*/ 65 h 235"/>
                <a:gd name="T6" fmla="*/ 928 w 1280"/>
                <a:gd name="T7" fmla="*/ 83 h 235"/>
                <a:gd name="T8" fmla="*/ 760 w 1280"/>
                <a:gd name="T9" fmla="*/ 102 h 235"/>
                <a:gd name="T10" fmla="*/ 612 w 1280"/>
                <a:gd name="T11" fmla="*/ 119 h 235"/>
                <a:gd name="T12" fmla="*/ 398 w 1280"/>
                <a:gd name="T13" fmla="*/ 151 h 235"/>
                <a:gd name="T14" fmla="*/ 44 w 1280"/>
                <a:gd name="T15" fmla="*/ 223 h 235"/>
                <a:gd name="T16" fmla="*/ 8 w 1280"/>
                <a:gd name="T17" fmla="*/ 235 h 235"/>
                <a:gd name="T18" fmla="*/ 3 w 1280"/>
                <a:gd name="T19" fmla="*/ 224 h 235"/>
                <a:gd name="T20" fmla="*/ 6 w 1280"/>
                <a:gd name="T21" fmla="*/ 184 h 235"/>
                <a:gd name="T22" fmla="*/ 29 w 1280"/>
                <a:gd name="T23" fmla="*/ 171 h 235"/>
                <a:gd name="T24" fmla="*/ 510 w 1280"/>
                <a:gd name="T25" fmla="*/ 80 h 235"/>
                <a:gd name="T26" fmla="*/ 1002 w 1280"/>
                <a:gd name="T27" fmla="*/ 23 h 235"/>
                <a:gd name="T28" fmla="*/ 1144 w 1280"/>
                <a:gd name="T29" fmla="*/ 5 h 235"/>
                <a:gd name="T30" fmla="*/ 1256 w 1280"/>
                <a:gd name="T31" fmla="*/ 20 h 235"/>
                <a:gd name="T32" fmla="*/ 1272 w 1280"/>
                <a:gd name="T33" fmla="*/ 31 h 235"/>
                <a:gd name="T34" fmla="*/ 1276 w 1280"/>
                <a:gd name="T35" fmla="*/ 95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80" h="235">
                  <a:moveTo>
                    <a:pt x="1276" y="95"/>
                  </a:moveTo>
                  <a:cubicBezTo>
                    <a:pt x="1272" y="85"/>
                    <a:pt x="1265" y="80"/>
                    <a:pt x="1254" y="76"/>
                  </a:cubicBezTo>
                  <a:cubicBezTo>
                    <a:pt x="1197" y="56"/>
                    <a:pt x="1139" y="56"/>
                    <a:pt x="1080" y="65"/>
                  </a:cubicBezTo>
                  <a:cubicBezTo>
                    <a:pt x="1029" y="73"/>
                    <a:pt x="978" y="77"/>
                    <a:pt x="928" y="83"/>
                  </a:cubicBezTo>
                  <a:cubicBezTo>
                    <a:pt x="872" y="90"/>
                    <a:pt x="816" y="97"/>
                    <a:pt x="760" y="102"/>
                  </a:cubicBezTo>
                  <a:cubicBezTo>
                    <a:pt x="711" y="107"/>
                    <a:pt x="661" y="113"/>
                    <a:pt x="612" y="119"/>
                  </a:cubicBezTo>
                  <a:cubicBezTo>
                    <a:pt x="541" y="128"/>
                    <a:pt x="469" y="138"/>
                    <a:pt x="398" y="151"/>
                  </a:cubicBezTo>
                  <a:cubicBezTo>
                    <a:pt x="279" y="171"/>
                    <a:pt x="161" y="196"/>
                    <a:pt x="44" y="223"/>
                  </a:cubicBezTo>
                  <a:cubicBezTo>
                    <a:pt x="32" y="226"/>
                    <a:pt x="20" y="231"/>
                    <a:pt x="8" y="235"/>
                  </a:cubicBezTo>
                  <a:cubicBezTo>
                    <a:pt x="0" y="235"/>
                    <a:pt x="2" y="229"/>
                    <a:pt x="3" y="224"/>
                  </a:cubicBezTo>
                  <a:cubicBezTo>
                    <a:pt x="5" y="211"/>
                    <a:pt x="8" y="197"/>
                    <a:pt x="6" y="184"/>
                  </a:cubicBezTo>
                  <a:cubicBezTo>
                    <a:pt x="11" y="175"/>
                    <a:pt x="20" y="173"/>
                    <a:pt x="29" y="171"/>
                  </a:cubicBezTo>
                  <a:cubicBezTo>
                    <a:pt x="188" y="133"/>
                    <a:pt x="349" y="104"/>
                    <a:pt x="510" y="80"/>
                  </a:cubicBezTo>
                  <a:cubicBezTo>
                    <a:pt x="673" y="55"/>
                    <a:pt x="838" y="43"/>
                    <a:pt x="1002" y="23"/>
                  </a:cubicBezTo>
                  <a:cubicBezTo>
                    <a:pt x="1049" y="17"/>
                    <a:pt x="1097" y="12"/>
                    <a:pt x="1144" y="5"/>
                  </a:cubicBezTo>
                  <a:cubicBezTo>
                    <a:pt x="1183" y="0"/>
                    <a:pt x="1220" y="8"/>
                    <a:pt x="1256" y="20"/>
                  </a:cubicBezTo>
                  <a:cubicBezTo>
                    <a:pt x="1263" y="22"/>
                    <a:pt x="1268" y="26"/>
                    <a:pt x="1272" y="31"/>
                  </a:cubicBezTo>
                  <a:cubicBezTo>
                    <a:pt x="1280" y="52"/>
                    <a:pt x="1275" y="74"/>
                    <a:pt x="1276" y="95"/>
                  </a:cubicBezTo>
                  <a:close/>
                </a:path>
              </a:pathLst>
            </a:custGeom>
            <a:solidFill>
              <a:srgbClr val="F5C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4" name="Freeform 33">
              <a:extLst>
                <a:ext uri="{FF2B5EF4-FFF2-40B4-BE49-F238E27FC236}">
                  <a16:creationId xmlns:a16="http://schemas.microsoft.com/office/drawing/2014/main" id="{C0391C79-60D5-83DD-98C1-502CB38B3A73}"/>
                </a:ext>
              </a:extLst>
            </p:cNvPr>
            <p:cNvSpPr>
              <a:spLocks/>
            </p:cNvSpPr>
            <p:nvPr/>
          </p:nvSpPr>
          <p:spPr bwMode="auto">
            <a:xfrm>
              <a:off x="6143625" y="3530600"/>
              <a:ext cx="211137" cy="290513"/>
            </a:xfrm>
            <a:custGeom>
              <a:avLst/>
              <a:gdLst>
                <a:gd name="T0" fmla="*/ 234 w 234"/>
                <a:gd name="T1" fmla="*/ 206 h 320"/>
                <a:gd name="T2" fmla="*/ 233 w 234"/>
                <a:gd name="T3" fmla="*/ 301 h 320"/>
                <a:gd name="T4" fmla="*/ 216 w 234"/>
                <a:gd name="T5" fmla="*/ 319 h 320"/>
                <a:gd name="T6" fmla="*/ 104 w 234"/>
                <a:gd name="T7" fmla="*/ 319 h 320"/>
                <a:gd name="T8" fmla="*/ 88 w 234"/>
                <a:gd name="T9" fmla="*/ 315 h 320"/>
                <a:gd name="T10" fmla="*/ 76 w 234"/>
                <a:gd name="T11" fmla="*/ 278 h 320"/>
                <a:gd name="T12" fmla="*/ 50 w 234"/>
                <a:gd name="T13" fmla="*/ 199 h 320"/>
                <a:gd name="T14" fmla="*/ 16 w 234"/>
                <a:gd name="T15" fmla="*/ 94 h 320"/>
                <a:gd name="T16" fmla="*/ 7 w 234"/>
                <a:gd name="T17" fmla="*/ 64 h 320"/>
                <a:gd name="T18" fmla="*/ 17 w 234"/>
                <a:gd name="T19" fmla="*/ 33 h 320"/>
                <a:gd name="T20" fmla="*/ 164 w 234"/>
                <a:gd name="T21" fmla="*/ 17 h 320"/>
                <a:gd name="T22" fmla="*/ 234 w 234"/>
                <a:gd name="T23" fmla="*/ 116 h 320"/>
                <a:gd name="T24" fmla="*/ 234 w 234"/>
                <a:gd name="T25" fmla="*/ 206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4" h="320">
                  <a:moveTo>
                    <a:pt x="234" y="206"/>
                  </a:moveTo>
                  <a:cubicBezTo>
                    <a:pt x="234" y="238"/>
                    <a:pt x="232" y="270"/>
                    <a:pt x="233" y="301"/>
                  </a:cubicBezTo>
                  <a:cubicBezTo>
                    <a:pt x="233" y="314"/>
                    <a:pt x="229" y="319"/>
                    <a:pt x="216" y="319"/>
                  </a:cubicBezTo>
                  <a:cubicBezTo>
                    <a:pt x="179" y="318"/>
                    <a:pt x="141" y="319"/>
                    <a:pt x="104" y="319"/>
                  </a:cubicBezTo>
                  <a:cubicBezTo>
                    <a:pt x="98" y="319"/>
                    <a:pt x="92" y="320"/>
                    <a:pt x="88" y="315"/>
                  </a:cubicBezTo>
                  <a:cubicBezTo>
                    <a:pt x="86" y="302"/>
                    <a:pt x="81" y="290"/>
                    <a:pt x="76" y="278"/>
                  </a:cubicBezTo>
                  <a:cubicBezTo>
                    <a:pt x="65" y="252"/>
                    <a:pt x="55" y="227"/>
                    <a:pt x="50" y="199"/>
                  </a:cubicBezTo>
                  <a:cubicBezTo>
                    <a:pt x="40" y="164"/>
                    <a:pt x="29" y="128"/>
                    <a:pt x="16" y="94"/>
                  </a:cubicBezTo>
                  <a:cubicBezTo>
                    <a:pt x="13" y="84"/>
                    <a:pt x="11" y="73"/>
                    <a:pt x="7" y="64"/>
                  </a:cubicBezTo>
                  <a:cubicBezTo>
                    <a:pt x="0" y="49"/>
                    <a:pt x="4" y="41"/>
                    <a:pt x="17" y="33"/>
                  </a:cubicBezTo>
                  <a:cubicBezTo>
                    <a:pt x="64" y="7"/>
                    <a:pt x="113" y="0"/>
                    <a:pt x="164" y="17"/>
                  </a:cubicBezTo>
                  <a:cubicBezTo>
                    <a:pt x="207" y="31"/>
                    <a:pt x="233" y="71"/>
                    <a:pt x="234" y="116"/>
                  </a:cubicBezTo>
                  <a:cubicBezTo>
                    <a:pt x="234" y="146"/>
                    <a:pt x="234" y="176"/>
                    <a:pt x="234" y="206"/>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5" name="Freeform 34">
              <a:extLst>
                <a:ext uri="{FF2B5EF4-FFF2-40B4-BE49-F238E27FC236}">
                  <a16:creationId xmlns:a16="http://schemas.microsoft.com/office/drawing/2014/main" id="{21C5143A-673B-DBE6-FDEA-32E0A558D340}"/>
                </a:ext>
              </a:extLst>
            </p:cNvPr>
            <p:cNvSpPr>
              <a:spLocks/>
            </p:cNvSpPr>
            <p:nvPr/>
          </p:nvSpPr>
          <p:spPr bwMode="auto">
            <a:xfrm>
              <a:off x="7891463" y="4114800"/>
              <a:ext cx="133350" cy="393700"/>
            </a:xfrm>
            <a:custGeom>
              <a:avLst/>
              <a:gdLst>
                <a:gd name="T0" fmla="*/ 146 w 146"/>
                <a:gd name="T1" fmla="*/ 423 h 434"/>
                <a:gd name="T2" fmla="*/ 110 w 146"/>
                <a:gd name="T3" fmla="*/ 428 h 434"/>
                <a:gd name="T4" fmla="*/ 9 w 146"/>
                <a:gd name="T5" fmla="*/ 434 h 434"/>
                <a:gd name="T6" fmla="*/ 1 w 146"/>
                <a:gd name="T7" fmla="*/ 110 h 434"/>
                <a:gd name="T8" fmla="*/ 13 w 146"/>
                <a:gd name="T9" fmla="*/ 38 h 434"/>
                <a:gd name="T10" fmla="*/ 59 w 146"/>
                <a:gd name="T11" fmla="*/ 2 h 434"/>
                <a:gd name="T12" fmla="*/ 114 w 146"/>
                <a:gd name="T13" fmla="*/ 30 h 434"/>
                <a:gd name="T14" fmla="*/ 137 w 146"/>
                <a:gd name="T15" fmla="*/ 109 h 434"/>
                <a:gd name="T16" fmla="*/ 146 w 146"/>
                <a:gd name="T17" fmla="*/ 423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6" h="434">
                  <a:moveTo>
                    <a:pt x="146" y="423"/>
                  </a:moveTo>
                  <a:cubicBezTo>
                    <a:pt x="135" y="431"/>
                    <a:pt x="122" y="427"/>
                    <a:pt x="110" y="428"/>
                  </a:cubicBezTo>
                  <a:cubicBezTo>
                    <a:pt x="76" y="431"/>
                    <a:pt x="43" y="432"/>
                    <a:pt x="9" y="434"/>
                  </a:cubicBezTo>
                  <a:cubicBezTo>
                    <a:pt x="7" y="326"/>
                    <a:pt x="4" y="218"/>
                    <a:pt x="1" y="110"/>
                  </a:cubicBezTo>
                  <a:cubicBezTo>
                    <a:pt x="0" y="85"/>
                    <a:pt x="3" y="61"/>
                    <a:pt x="13" y="38"/>
                  </a:cubicBezTo>
                  <a:cubicBezTo>
                    <a:pt x="22" y="18"/>
                    <a:pt x="35" y="4"/>
                    <a:pt x="59" y="2"/>
                  </a:cubicBezTo>
                  <a:cubicBezTo>
                    <a:pt x="83" y="0"/>
                    <a:pt x="101" y="10"/>
                    <a:pt x="114" y="30"/>
                  </a:cubicBezTo>
                  <a:cubicBezTo>
                    <a:pt x="130" y="54"/>
                    <a:pt x="136" y="81"/>
                    <a:pt x="137" y="109"/>
                  </a:cubicBezTo>
                  <a:cubicBezTo>
                    <a:pt x="140" y="214"/>
                    <a:pt x="143" y="318"/>
                    <a:pt x="146" y="423"/>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6" name="Freeform 35">
              <a:extLst>
                <a:ext uri="{FF2B5EF4-FFF2-40B4-BE49-F238E27FC236}">
                  <a16:creationId xmlns:a16="http://schemas.microsoft.com/office/drawing/2014/main" id="{61BFFBF9-2144-501A-2958-38FADB587CB0}"/>
                </a:ext>
              </a:extLst>
            </p:cNvPr>
            <p:cNvSpPr>
              <a:spLocks/>
            </p:cNvSpPr>
            <p:nvPr/>
          </p:nvSpPr>
          <p:spPr bwMode="auto">
            <a:xfrm>
              <a:off x="4937125" y="3228975"/>
              <a:ext cx="1162050" cy="211138"/>
            </a:xfrm>
            <a:custGeom>
              <a:avLst/>
              <a:gdLst>
                <a:gd name="T0" fmla="*/ 1274 w 1282"/>
                <a:gd name="T1" fmla="*/ 81 h 234"/>
                <a:gd name="T2" fmla="*/ 1161 w 1282"/>
                <a:gd name="T3" fmla="*/ 61 h 234"/>
                <a:gd name="T4" fmla="*/ 1015 w 1282"/>
                <a:gd name="T5" fmla="*/ 79 h 234"/>
                <a:gd name="T6" fmla="*/ 895 w 1282"/>
                <a:gd name="T7" fmla="*/ 93 h 234"/>
                <a:gd name="T8" fmla="*/ 758 w 1282"/>
                <a:gd name="T9" fmla="*/ 108 h 234"/>
                <a:gd name="T10" fmla="*/ 640 w 1282"/>
                <a:gd name="T11" fmla="*/ 121 h 234"/>
                <a:gd name="T12" fmla="*/ 478 w 1282"/>
                <a:gd name="T13" fmla="*/ 143 h 234"/>
                <a:gd name="T14" fmla="*/ 151 w 1282"/>
                <a:gd name="T15" fmla="*/ 201 h 234"/>
                <a:gd name="T16" fmla="*/ 8 w 1282"/>
                <a:gd name="T17" fmla="*/ 234 h 234"/>
                <a:gd name="T18" fmla="*/ 6 w 1282"/>
                <a:gd name="T19" fmla="*/ 224 h 234"/>
                <a:gd name="T20" fmla="*/ 29 w 1282"/>
                <a:gd name="T21" fmla="*/ 189 h 234"/>
                <a:gd name="T22" fmla="*/ 46 w 1282"/>
                <a:gd name="T23" fmla="*/ 172 h 234"/>
                <a:gd name="T24" fmla="*/ 67 w 1282"/>
                <a:gd name="T25" fmla="*/ 177 h 234"/>
                <a:gd name="T26" fmla="*/ 107 w 1282"/>
                <a:gd name="T27" fmla="*/ 163 h 234"/>
                <a:gd name="T28" fmla="*/ 135 w 1282"/>
                <a:gd name="T29" fmla="*/ 129 h 234"/>
                <a:gd name="T30" fmla="*/ 146 w 1282"/>
                <a:gd name="T31" fmla="*/ 96 h 234"/>
                <a:gd name="T32" fmla="*/ 146 w 1282"/>
                <a:gd name="T33" fmla="*/ 134 h 234"/>
                <a:gd name="T34" fmla="*/ 179 w 1282"/>
                <a:gd name="T35" fmla="*/ 152 h 234"/>
                <a:gd name="T36" fmla="*/ 214 w 1282"/>
                <a:gd name="T37" fmla="*/ 140 h 234"/>
                <a:gd name="T38" fmla="*/ 267 w 1282"/>
                <a:gd name="T39" fmla="*/ 129 h 234"/>
                <a:gd name="T40" fmla="*/ 289 w 1282"/>
                <a:gd name="T41" fmla="*/ 133 h 234"/>
                <a:gd name="T42" fmla="*/ 351 w 1282"/>
                <a:gd name="T43" fmla="*/ 116 h 234"/>
                <a:gd name="T44" fmla="*/ 454 w 1282"/>
                <a:gd name="T45" fmla="*/ 96 h 234"/>
                <a:gd name="T46" fmla="*/ 489 w 1282"/>
                <a:gd name="T47" fmla="*/ 97 h 234"/>
                <a:gd name="T48" fmla="*/ 558 w 1282"/>
                <a:gd name="T49" fmla="*/ 81 h 234"/>
                <a:gd name="T50" fmla="*/ 709 w 1282"/>
                <a:gd name="T51" fmla="*/ 62 h 234"/>
                <a:gd name="T52" fmla="*/ 744 w 1282"/>
                <a:gd name="T53" fmla="*/ 58 h 234"/>
                <a:gd name="T54" fmla="*/ 762 w 1282"/>
                <a:gd name="T55" fmla="*/ 38 h 234"/>
                <a:gd name="T56" fmla="*/ 764 w 1282"/>
                <a:gd name="T57" fmla="*/ 14 h 234"/>
                <a:gd name="T58" fmla="*/ 775 w 1282"/>
                <a:gd name="T59" fmla="*/ 2 h 234"/>
                <a:gd name="T60" fmla="*/ 778 w 1282"/>
                <a:gd name="T61" fmla="*/ 61 h 234"/>
                <a:gd name="T62" fmla="*/ 914 w 1282"/>
                <a:gd name="T63" fmla="*/ 47 h 234"/>
                <a:gd name="T64" fmla="*/ 1034 w 1282"/>
                <a:gd name="T65" fmla="*/ 33 h 234"/>
                <a:gd name="T66" fmla="*/ 1117 w 1282"/>
                <a:gd name="T67" fmla="*/ 22 h 234"/>
                <a:gd name="T68" fmla="*/ 1265 w 1282"/>
                <a:gd name="T69" fmla="*/ 46 h 234"/>
                <a:gd name="T70" fmla="*/ 1274 w 1282"/>
                <a:gd name="T71" fmla="*/ 81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282" h="234">
                  <a:moveTo>
                    <a:pt x="1274" y="81"/>
                  </a:moveTo>
                  <a:cubicBezTo>
                    <a:pt x="1237" y="72"/>
                    <a:pt x="1200" y="57"/>
                    <a:pt x="1161" y="61"/>
                  </a:cubicBezTo>
                  <a:cubicBezTo>
                    <a:pt x="1112" y="67"/>
                    <a:pt x="1064" y="73"/>
                    <a:pt x="1015" y="79"/>
                  </a:cubicBezTo>
                  <a:cubicBezTo>
                    <a:pt x="975" y="84"/>
                    <a:pt x="935" y="89"/>
                    <a:pt x="895" y="93"/>
                  </a:cubicBezTo>
                  <a:cubicBezTo>
                    <a:pt x="849" y="98"/>
                    <a:pt x="804" y="103"/>
                    <a:pt x="758" y="108"/>
                  </a:cubicBezTo>
                  <a:cubicBezTo>
                    <a:pt x="719" y="113"/>
                    <a:pt x="679" y="118"/>
                    <a:pt x="640" y="121"/>
                  </a:cubicBezTo>
                  <a:cubicBezTo>
                    <a:pt x="585" y="125"/>
                    <a:pt x="532" y="135"/>
                    <a:pt x="478" y="143"/>
                  </a:cubicBezTo>
                  <a:cubicBezTo>
                    <a:pt x="369" y="158"/>
                    <a:pt x="260" y="179"/>
                    <a:pt x="151" y="201"/>
                  </a:cubicBezTo>
                  <a:cubicBezTo>
                    <a:pt x="103" y="212"/>
                    <a:pt x="55" y="223"/>
                    <a:pt x="8" y="234"/>
                  </a:cubicBezTo>
                  <a:cubicBezTo>
                    <a:pt x="7" y="231"/>
                    <a:pt x="6" y="227"/>
                    <a:pt x="6" y="224"/>
                  </a:cubicBezTo>
                  <a:cubicBezTo>
                    <a:pt x="1" y="196"/>
                    <a:pt x="0" y="196"/>
                    <a:pt x="29" y="189"/>
                  </a:cubicBezTo>
                  <a:cubicBezTo>
                    <a:pt x="40" y="187"/>
                    <a:pt x="44" y="181"/>
                    <a:pt x="46" y="172"/>
                  </a:cubicBezTo>
                  <a:cubicBezTo>
                    <a:pt x="48" y="191"/>
                    <a:pt x="58" y="181"/>
                    <a:pt x="67" y="177"/>
                  </a:cubicBezTo>
                  <a:cubicBezTo>
                    <a:pt x="78" y="166"/>
                    <a:pt x="93" y="166"/>
                    <a:pt x="107" y="163"/>
                  </a:cubicBezTo>
                  <a:cubicBezTo>
                    <a:pt x="134" y="156"/>
                    <a:pt x="134" y="157"/>
                    <a:pt x="135" y="129"/>
                  </a:cubicBezTo>
                  <a:cubicBezTo>
                    <a:pt x="136" y="117"/>
                    <a:pt x="131" y="104"/>
                    <a:pt x="146" y="96"/>
                  </a:cubicBezTo>
                  <a:cubicBezTo>
                    <a:pt x="146" y="109"/>
                    <a:pt x="146" y="121"/>
                    <a:pt x="146" y="134"/>
                  </a:cubicBezTo>
                  <a:cubicBezTo>
                    <a:pt x="146" y="164"/>
                    <a:pt x="150" y="166"/>
                    <a:pt x="179" y="152"/>
                  </a:cubicBezTo>
                  <a:cubicBezTo>
                    <a:pt x="189" y="142"/>
                    <a:pt x="202" y="142"/>
                    <a:pt x="214" y="140"/>
                  </a:cubicBezTo>
                  <a:cubicBezTo>
                    <a:pt x="232" y="136"/>
                    <a:pt x="249" y="132"/>
                    <a:pt x="267" y="129"/>
                  </a:cubicBezTo>
                  <a:cubicBezTo>
                    <a:pt x="274" y="128"/>
                    <a:pt x="282" y="126"/>
                    <a:pt x="289" y="133"/>
                  </a:cubicBezTo>
                  <a:cubicBezTo>
                    <a:pt x="309" y="125"/>
                    <a:pt x="332" y="130"/>
                    <a:pt x="351" y="116"/>
                  </a:cubicBezTo>
                  <a:cubicBezTo>
                    <a:pt x="384" y="104"/>
                    <a:pt x="420" y="102"/>
                    <a:pt x="454" y="96"/>
                  </a:cubicBezTo>
                  <a:cubicBezTo>
                    <a:pt x="466" y="94"/>
                    <a:pt x="477" y="89"/>
                    <a:pt x="489" y="97"/>
                  </a:cubicBezTo>
                  <a:cubicBezTo>
                    <a:pt x="512" y="92"/>
                    <a:pt x="537" y="97"/>
                    <a:pt x="558" y="81"/>
                  </a:cubicBezTo>
                  <a:cubicBezTo>
                    <a:pt x="608" y="72"/>
                    <a:pt x="658" y="67"/>
                    <a:pt x="709" y="62"/>
                  </a:cubicBezTo>
                  <a:cubicBezTo>
                    <a:pt x="721" y="61"/>
                    <a:pt x="732" y="58"/>
                    <a:pt x="744" y="58"/>
                  </a:cubicBezTo>
                  <a:cubicBezTo>
                    <a:pt x="758" y="58"/>
                    <a:pt x="763" y="51"/>
                    <a:pt x="762" y="38"/>
                  </a:cubicBezTo>
                  <a:cubicBezTo>
                    <a:pt x="762" y="30"/>
                    <a:pt x="762" y="22"/>
                    <a:pt x="764" y="14"/>
                  </a:cubicBezTo>
                  <a:cubicBezTo>
                    <a:pt x="765" y="8"/>
                    <a:pt x="765" y="0"/>
                    <a:pt x="775" y="2"/>
                  </a:cubicBezTo>
                  <a:cubicBezTo>
                    <a:pt x="779" y="21"/>
                    <a:pt x="773" y="41"/>
                    <a:pt x="778" y="61"/>
                  </a:cubicBezTo>
                  <a:cubicBezTo>
                    <a:pt x="823" y="57"/>
                    <a:pt x="869" y="52"/>
                    <a:pt x="914" y="47"/>
                  </a:cubicBezTo>
                  <a:cubicBezTo>
                    <a:pt x="954" y="43"/>
                    <a:pt x="994" y="38"/>
                    <a:pt x="1034" y="33"/>
                  </a:cubicBezTo>
                  <a:cubicBezTo>
                    <a:pt x="1062" y="29"/>
                    <a:pt x="1089" y="24"/>
                    <a:pt x="1117" y="22"/>
                  </a:cubicBezTo>
                  <a:cubicBezTo>
                    <a:pt x="1167" y="20"/>
                    <a:pt x="1217" y="31"/>
                    <a:pt x="1265" y="46"/>
                  </a:cubicBezTo>
                  <a:cubicBezTo>
                    <a:pt x="1282" y="51"/>
                    <a:pt x="1271" y="69"/>
                    <a:pt x="1274" y="81"/>
                  </a:cubicBezTo>
                  <a:close/>
                </a:path>
              </a:pathLst>
            </a:custGeom>
            <a:solidFill>
              <a:srgbClr val="F6D6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7" name="Freeform 36">
              <a:extLst>
                <a:ext uri="{FF2B5EF4-FFF2-40B4-BE49-F238E27FC236}">
                  <a16:creationId xmlns:a16="http://schemas.microsoft.com/office/drawing/2014/main" id="{3CB73955-8A64-9FA7-0424-0CD862ACDC46}"/>
                </a:ext>
              </a:extLst>
            </p:cNvPr>
            <p:cNvSpPr>
              <a:spLocks/>
            </p:cNvSpPr>
            <p:nvPr/>
          </p:nvSpPr>
          <p:spPr bwMode="auto">
            <a:xfrm>
              <a:off x="4946650" y="3371850"/>
              <a:ext cx="1154112" cy="204788"/>
            </a:xfrm>
            <a:custGeom>
              <a:avLst/>
              <a:gdLst>
                <a:gd name="T0" fmla="*/ 7 w 1272"/>
                <a:gd name="T1" fmla="*/ 179 h 226"/>
                <a:gd name="T2" fmla="*/ 196 w 1272"/>
                <a:gd name="T3" fmla="*/ 130 h 226"/>
                <a:gd name="T4" fmla="*/ 522 w 1272"/>
                <a:gd name="T5" fmla="*/ 71 h 226"/>
                <a:gd name="T6" fmla="*/ 769 w 1272"/>
                <a:gd name="T7" fmla="*/ 43 h 226"/>
                <a:gd name="T8" fmla="*/ 1033 w 1272"/>
                <a:gd name="T9" fmla="*/ 12 h 226"/>
                <a:gd name="T10" fmla="*/ 1180 w 1272"/>
                <a:gd name="T11" fmla="*/ 3 h 226"/>
                <a:gd name="T12" fmla="*/ 1266 w 1272"/>
                <a:gd name="T13" fmla="*/ 19 h 226"/>
                <a:gd name="T14" fmla="*/ 1271 w 1272"/>
                <a:gd name="T15" fmla="*/ 71 h 226"/>
                <a:gd name="T16" fmla="*/ 1240 w 1272"/>
                <a:gd name="T17" fmla="*/ 61 h 226"/>
                <a:gd name="T18" fmla="*/ 1125 w 1272"/>
                <a:gd name="T19" fmla="*/ 48 h 226"/>
                <a:gd name="T20" fmla="*/ 989 w 1272"/>
                <a:gd name="T21" fmla="*/ 63 h 226"/>
                <a:gd name="T22" fmla="*/ 809 w 1272"/>
                <a:gd name="T23" fmla="*/ 82 h 226"/>
                <a:gd name="T24" fmla="*/ 684 w 1272"/>
                <a:gd name="T25" fmla="*/ 95 h 226"/>
                <a:gd name="T26" fmla="*/ 499 w 1272"/>
                <a:gd name="T27" fmla="*/ 116 h 226"/>
                <a:gd name="T28" fmla="*/ 205 w 1272"/>
                <a:gd name="T29" fmla="*/ 167 h 226"/>
                <a:gd name="T30" fmla="*/ 38 w 1272"/>
                <a:gd name="T31" fmla="*/ 204 h 226"/>
                <a:gd name="T32" fmla="*/ 16 w 1272"/>
                <a:gd name="T33" fmla="*/ 226 h 226"/>
                <a:gd name="T34" fmla="*/ 5 w 1272"/>
                <a:gd name="T35" fmla="*/ 212 h 226"/>
                <a:gd name="T36" fmla="*/ 2 w 1272"/>
                <a:gd name="T37" fmla="*/ 202 h 226"/>
                <a:gd name="T38" fmla="*/ 7 w 1272"/>
                <a:gd name="T39" fmla="*/ 179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72" h="226">
                  <a:moveTo>
                    <a:pt x="7" y="179"/>
                  </a:moveTo>
                  <a:cubicBezTo>
                    <a:pt x="70" y="163"/>
                    <a:pt x="132" y="145"/>
                    <a:pt x="196" y="130"/>
                  </a:cubicBezTo>
                  <a:cubicBezTo>
                    <a:pt x="304" y="106"/>
                    <a:pt x="412" y="85"/>
                    <a:pt x="522" y="71"/>
                  </a:cubicBezTo>
                  <a:cubicBezTo>
                    <a:pt x="604" y="60"/>
                    <a:pt x="687" y="52"/>
                    <a:pt x="769" y="43"/>
                  </a:cubicBezTo>
                  <a:cubicBezTo>
                    <a:pt x="857" y="33"/>
                    <a:pt x="945" y="21"/>
                    <a:pt x="1033" y="12"/>
                  </a:cubicBezTo>
                  <a:cubicBezTo>
                    <a:pt x="1082" y="7"/>
                    <a:pt x="1131" y="0"/>
                    <a:pt x="1180" y="3"/>
                  </a:cubicBezTo>
                  <a:cubicBezTo>
                    <a:pt x="1209" y="5"/>
                    <a:pt x="1238" y="12"/>
                    <a:pt x="1266" y="19"/>
                  </a:cubicBezTo>
                  <a:cubicBezTo>
                    <a:pt x="1272" y="36"/>
                    <a:pt x="1269" y="54"/>
                    <a:pt x="1271" y="71"/>
                  </a:cubicBezTo>
                  <a:cubicBezTo>
                    <a:pt x="1258" y="74"/>
                    <a:pt x="1249" y="66"/>
                    <a:pt x="1240" y="61"/>
                  </a:cubicBezTo>
                  <a:cubicBezTo>
                    <a:pt x="1203" y="42"/>
                    <a:pt x="1164" y="44"/>
                    <a:pt x="1125" y="48"/>
                  </a:cubicBezTo>
                  <a:cubicBezTo>
                    <a:pt x="1080" y="53"/>
                    <a:pt x="1034" y="58"/>
                    <a:pt x="989" y="63"/>
                  </a:cubicBezTo>
                  <a:cubicBezTo>
                    <a:pt x="929" y="70"/>
                    <a:pt x="869" y="76"/>
                    <a:pt x="809" y="82"/>
                  </a:cubicBezTo>
                  <a:cubicBezTo>
                    <a:pt x="768" y="87"/>
                    <a:pt x="726" y="91"/>
                    <a:pt x="684" y="95"/>
                  </a:cubicBezTo>
                  <a:cubicBezTo>
                    <a:pt x="623" y="102"/>
                    <a:pt x="560" y="107"/>
                    <a:pt x="499" y="116"/>
                  </a:cubicBezTo>
                  <a:cubicBezTo>
                    <a:pt x="400" y="130"/>
                    <a:pt x="302" y="146"/>
                    <a:pt x="205" y="167"/>
                  </a:cubicBezTo>
                  <a:cubicBezTo>
                    <a:pt x="149" y="179"/>
                    <a:pt x="94" y="192"/>
                    <a:pt x="38" y="204"/>
                  </a:cubicBezTo>
                  <a:cubicBezTo>
                    <a:pt x="25" y="207"/>
                    <a:pt x="17" y="213"/>
                    <a:pt x="16" y="226"/>
                  </a:cubicBezTo>
                  <a:cubicBezTo>
                    <a:pt x="13" y="221"/>
                    <a:pt x="20" y="209"/>
                    <a:pt x="5" y="212"/>
                  </a:cubicBezTo>
                  <a:cubicBezTo>
                    <a:pt x="0" y="213"/>
                    <a:pt x="2" y="206"/>
                    <a:pt x="2" y="202"/>
                  </a:cubicBezTo>
                  <a:cubicBezTo>
                    <a:pt x="3" y="195"/>
                    <a:pt x="5" y="187"/>
                    <a:pt x="7" y="179"/>
                  </a:cubicBezTo>
                  <a:close/>
                </a:path>
              </a:pathLst>
            </a:custGeom>
            <a:solidFill>
              <a:srgbClr val="F5C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8" name="Freeform 37">
              <a:extLst>
                <a:ext uri="{FF2B5EF4-FFF2-40B4-BE49-F238E27FC236}">
                  <a16:creationId xmlns:a16="http://schemas.microsoft.com/office/drawing/2014/main" id="{3CB8EC25-06F4-F9E1-4554-C0C8E7595026}"/>
                </a:ext>
              </a:extLst>
            </p:cNvPr>
            <p:cNvSpPr>
              <a:spLocks/>
            </p:cNvSpPr>
            <p:nvPr/>
          </p:nvSpPr>
          <p:spPr bwMode="auto">
            <a:xfrm>
              <a:off x="7862888" y="3611563"/>
              <a:ext cx="142875" cy="354013"/>
            </a:xfrm>
            <a:custGeom>
              <a:avLst/>
              <a:gdLst>
                <a:gd name="T0" fmla="*/ 88 w 157"/>
                <a:gd name="T1" fmla="*/ 390 h 390"/>
                <a:gd name="T2" fmla="*/ 56 w 157"/>
                <a:gd name="T3" fmla="*/ 390 h 390"/>
                <a:gd name="T4" fmla="*/ 19 w 157"/>
                <a:gd name="T5" fmla="*/ 357 h 390"/>
                <a:gd name="T6" fmla="*/ 1 w 157"/>
                <a:gd name="T7" fmla="*/ 96 h 390"/>
                <a:gd name="T8" fmla="*/ 6 w 157"/>
                <a:gd name="T9" fmla="*/ 48 h 390"/>
                <a:gd name="T10" fmla="*/ 48 w 157"/>
                <a:gd name="T11" fmla="*/ 4 h 390"/>
                <a:gd name="T12" fmla="*/ 107 w 157"/>
                <a:gd name="T13" fmla="*/ 25 h 390"/>
                <a:gd name="T14" fmla="*/ 137 w 157"/>
                <a:gd name="T15" fmla="*/ 102 h 390"/>
                <a:gd name="T16" fmla="*/ 156 w 157"/>
                <a:gd name="T17" fmla="*/ 373 h 390"/>
                <a:gd name="T18" fmla="*/ 142 w 157"/>
                <a:gd name="T19" fmla="*/ 387 h 390"/>
                <a:gd name="T20" fmla="*/ 88 w 157"/>
                <a:gd name="T21" fmla="*/ 387 h 390"/>
                <a:gd name="T22" fmla="*/ 88 w 157"/>
                <a:gd name="T23" fmla="*/ 390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7" h="390">
                  <a:moveTo>
                    <a:pt x="88" y="390"/>
                  </a:moveTo>
                  <a:cubicBezTo>
                    <a:pt x="78" y="390"/>
                    <a:pt x="67" y="390"/>
                    <a:pt x="56" y="390"/>
                  </a:cubicBezTo>
                  <a:cubicBezTo>
                    <a:pt x="22" y="390"/>
                    <a:pt x="21" y="390"/>
                    <a:pt x="19" y="357"/>
                  </a:cubicBezTo>
                  <a:cubicBezTo>
                    <a:pt x="13" y="270"/>
                    <a:pt x="7" y="183"/>
                    <a:pt x="1" y="96"/>
                  </a:cubicBezTo>
                  <a:cubicBezTo>
                    <a:pt x="0" y="80"/>
                    <a:pt x="1" y="64"/>
                    <a:pt x="6" y="48"/>
                  </a:cubicBezTo>
                  <a:cubicBezTo>
                    <a:pt x="13" y="27"/>
                    <a:pt x="23" y="9"/>
                    <a:pt x="48" y="4"/>
                  </a:cubicBezTo>
                  <a:cubicBezTo>
                    <a:pt x="71" y="0"/>
                    <a:pt x="91" y="8"/>
                    <a:pt x="107" y="25"/>
                  </a:cubicBezTo>
                  <a:cubicBezTo>
                    <a:pt x="126" y="47"/>
                    <a:pt x="135" y="73"/>
                    <a:pt x="137" y="102"/>
                  </a:cubicBezTo>
                  <a:cubicBezTo>
                    <a:pt x="143" y="192"/>
                    <a:pt x="149" y="283"/>
                    <a:pt x="156" y="373"/>
                  </a:cubicBezTo>
                  <a:cubicBezTo>
                    <a:pt x="157" y="385"/>
                    <a:pt x="153" y="388"/>
                    <a:pt x="142" y="387"/>
                  </a:cubicBezTo>
                  <a:cubicBezTo>
                    <a:pt x="124" y="387"/>
                    <a:pt x="106" y="387"/>
                    <a:pt x="88" y="387"/>
                  </a:cubicBezTo>
                  <a:cubicBezTo>
                    <a:pt x="88" y="388"/>
                    <a:pt x="88" y="389"/>
                    <a:pt x="88" y="390"/>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9" name="Freeform 38">
              <a:extLst>
                <a:ext uri="{FF2B5EF4-FFF2-40B4-BE49-F238E27FC236}">
                  <a16:creationId xmlns:a16="http://schemas.microsoft.com/office/drawing/2014/main" id="{E5C85BD2-DD7F-3F77-04D2-C1D44F8663CB}"/>
                </a:ext>
              </a:extLst>
            </p:cNvPr>
            <p:cNvSpPr>
              <a:spLocks/>
            </p:cNvSpPr>
            <p:nvPr/>
          </p:nvSpPr>
          <p:spPr bwMode="auto">
            <a:xfrm>
              <a:off x="8062913" y="4130675"/>
              <a:ext cx="122237" cy="371475"/>
            </a:xfrm>
            <a:custGeom>
              <a:avLst/>
              <a:gdLst>
                <a:gd name="T0" fmla="*/ 135 w 135"/>
                <a:gd name="T1" fmla="*/ 391 h 410"/>
                <a:gd name="T2" fmla="*/ 55 w 135"/>
                <a:gd name="T3" fmla="*/ 401 h 410"/>
                <a:gd name="T4" fmla="*/ 12 w 135"/>
                <a:gd name="T5" fmla="*/ 401 h 410"/>
                <a:gd name="T6" fmla="*/ 1 w 135"/>
                <a:gd name="T7" fmla="*/ 108 h 410"/>
                <a:gd name="T8" fmla="*/ 12 w 135"/>
                <a:gd name="T9" fmla="*/ 31 h 410"/>
                <a:gd name="T10" fmla="*/ 46 w 135"/>
                <a:gd name="T11" fmla="*/ 2 h 410"/>
                <a:gd name="T12" fmla="*/ 87 w 135"/>
                <a:gd name="T13" fmla="*/ 25 h 410"/>
                <a:gd name="T14" fmla="*/ 108 w 135"/>
                <a:gd name="T15" fmla="*/ 107 h 410"/>
                <a:gd name="T16" fmla="*/ 120 w 135"/>
                <a:gd name="T17" fmla="*/ 375 h 410"/>
                <a:gd name="T18" fmla="*/ 135 w 135"/>
                <a:gd name="T19" fmla="*/ 391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5" h="410">
                  <a:moveTo>
                    <a:pt x="135" y="391"/>
                  </a:moveTo>
                  <a:cubicBezTo>
                    <a:pt x="109" y="401"/>
                    <a:pt x="81" y="401"/>
                    <a:pt x="55" y="401"/>
                  </a:cubicBezTo>
                  <a:cubicBezTo>
                    <a:pt x="40" y="401"/>
                    <a:pt x="26" y="410"/>
                    <a:pt x="12" y="401"/>
                  </a:cubicBezTo>
                  <a:cubicBezTo>
                    <a:pt x="8" y="303"/>
                    <a:pt x="5" y="206"/>
                    <a:pt x="1" y="108"/>
                  </a:cubicBezTo>
                  <a:cubicBezTo>
                    <a:pt x="0" y="82"/>
                    <a:pt x="2" y="56"/>
                    <a:pt x="12" y="31"/>
                  </a:cubicBezTo>
                  <a:cubicBezTo>
                    <a:pt x="18" y="16"/>
                    <a:pt x="27" y="3"/>
                    <a:pt x="46" y="2"/>
                  </a:cubicBezTo>
                  <a:cubicBezTo>
                    <a:pt x="65" y="0"/>
                    <a:pt x="78" y="10"/>
                    <a:pt x="87" y="25"/>
                  </a:cubicBezTo>
                  <a:cubicBezTo>
                    <a:pt x="102" y="50"/>
                    <a:pt x="106" y="78"/>
                    <a:pt x="108" y="107"/>
                  </a:cubicBezTo>
                  <a:cubicBezTo>
                    <a:pt x="112" y="196"/>
                    <a:pt x="116" y="286"/>
                    <a:pt x="120" y="375"/>
                  </a:cubicBezTo>
                  <a:cubicBezTo>
                    <a:pt x="120" y="386"/>
                    <a:pt x="122" y="393"/>
                    <a:pt x="135" y="391"/>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0" name="Freeform 39">
              <a:extLst>
                <a:ext uri="{FF2B5EF4-FFF2-40B4-BE49-F238E27FC236}">
                  <a16:creationId xmlns:a16="http://schemas.microsoft.com/office/drawing/2014/main" id="{0FEA2BB0-E18C-0174-8049-8CA04E5107D1}"/>
                </a:ext>
              </a:extLst>
            </p:cNvPr>
            <p:cNvSpPr>
              <a:spLocks/>
            </p:cNvSpPr>
            <p:nvPr/>
          </p:nvSpPr>
          <p:spPr bwMode="auto">
            <a:xfrm>
              <a:off x="7831138" y="3246438"/>
              <a:ext cx="131762" cy="301625"/>
            </a:xfrm>
            <a:custGeom>
              <a:avLst/>
              <a:gdLst>
                <a:gd name="T0" fmla="*/ 146 w 146"/>
                <a:gd name="T1" fmla="*/ 301 h 332"/>
                <a:gd name="T2" fmla="*/ 116 w 146"/>
                <a:gd name="T3" fmla="*/ 329 h 332"/>
                <a:gd name="T4" fmla="*/ 36 w 146"/>
                <a:gd name="T5" fmla="*/ 325 h 332"/>
                <a:gd name="T6" fmla="*/ 21 w 146"/>
                <a:gd name="T7" fmla="*/ 312 h 332"/>
                <a:gd name="T8" fmla="*/ 10 w 146"/>
                <a:gd name="T9" fmla="*/ 185 h 332"/>
                <a:gd name="T10" fmla="*/ 2 w 146"/>
                <a:gd name="T11" fmla="*/ 104 h 332"/>
                <a:gd name="T12" fmla="*/ 11 w 146"/>
                <a:gd name="T13" fmla="*/ 40 h 332"/>
                <a:gd name="T14" fmla="*/ 115 w 146"/>
                <a:gd name="T15" fmla="*/ 51 h 332"/>
                <a:gd name="T16" fmla="*/ 132 w 146"/>
                <a:gd name="T17" fmla="*/ 130 h 332"/>
                <a:gd name="T18" fmla="*/ 146 w 146"/>
                <a:gd name="T19" fmla="*/ 301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6" h="332">
                  <a:moveTo>
                    <a:pt x="146" y="301"/>
                  </a:moveTo>
                  <a:cubicBezTo>
                    <a:pt x="146" y="330"/>
                    <a:pt x="146" y="332"/>
                    <a:pt x="116" y="329"/>
                  </a:cubicBezTo>
                  <a:cubicBezTo>
                    <a:pt x="90" y="326"/>
                    <a:pt x="63" y="325"/>
                    <a:pt x="36" y="325"/>
                  </a:cubicBezTo>
                  <a:cubicBezTo>
                    <a:pt x="27" y="325"/>
                    <a:pt x="22" y="323"/>
                    <a:pt x="21" y="312"/>
                  </a:cubicBezTo>
                  <a:cubicBezTo>
                    <a:pt x="18" y="270"/>
                    <a:pt x="14" y="227"/>
                    <a:pt x="10" y="185"/>
                  </a:cubicBezTo>
                  <a:cubicBezTo>
                    <a:pt x="7" y="158"/>
                    <a:pt x="5" y="131"/>
                    <a:pt x="2" y="104"/>
                  </a:cubicBezTo>
                  <a:cubicBezTo>
                    <a:pt x="1" y="82"/>
                    <a:pt x="0" y="60"/>
                    <a:pt x="11" y="40"/>
                  </a:cubicBezTo>
                  <a:cubicBezTo>
                    <a:pt x="34" y="0"/>
                    <a:pt x="88" y="7"/>
                    <a:pt x="115" y="51"/>
                  </a:cubicBezTo>
                  <a:cubicBezTo>
                    <a:pt x="130" y="76"/>
                    <a:pt x="130" y="104"/>
                    <a:pt x="132" y="130"/>
                  </a:cubicBezTo>
                  <a:cubicBezTo>
                    <a:pt x="138" y="187"/>
                    <a:pt x="141" y="244"/>
                    <a:pt x="146" y="301"/>
                  </a:cubicBezTo>
                  <a:close/>
                </a:path>
              </a:pathLst>
            </a:custGeom>
            <a:solidFill>
              <a:srgbClr val="F5C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1" name="Freeform 40">
              <a:extLst>
                <a:ext uri="{FF2B5EF4-FFF2-40B4-BE49-F238E27FC236}">
                  <a16:creationId xmlns:a16="http://schemas.microsoft.com/office/drawing/2014/main" id="{0B142883-9F7A-5F17-2007-3E3D2FCC45DA}"/>
                </a:ext>
              </a:extLst>
            </p:cNvPr>
            <p:cNvSpPr>
              <a:spLocks/>
            </p:cNvSpPr>
            <p:nvPr/>
          </p:nvSpPr>
          <p:spPr bwMode="auto">
            <a:xfrm>
              <a:off x="8032750" y="3632200"/>
              <a:ext cx="120650" cy="336550"/>
            </a:xfrm>
            <a:custGeom>
              <a:avLst/>
              <a:gdLst>
                <a:gd name="T0" fmla="*/ 76 w 132"/>
                <a:gd name="T1" fmla="*/ 368 h 370"/>
                <a:gd name="T2" fmla="*/ 36 w 132"/>
                <a:gd name="T3" fmla="*/ 369 h 370"/>
                <a:gd name="T4" fmla="*/ 22 w 132"/>
                <a:gd name="T5" fmla="*/ 356 h 370"/>
                <a:gd name="T6" fmla="*/ 2 w 132"/>
                <a:gd name="T7" fmla="*/ 93 h 370"/>
                <a:gd name="T8" fmla="*/ 10 w 132"/>
                <a:gd name="T9" fmla="*/ 38 h 370"/>
                <a:gd name="T10" fmla="*/ 78 w 132"/>
                <a:gd name="T11" fmla="*/ 24 h 370"/>
                <a:gd name="T12" fmla="*/ 109 w 132"/>
                <a:gd name="T13" fmla="*/ 107 h 370"/>
                <a:gd name="T14" fmla="*/ 131 w 132"/>
                <a:gd name="T15" fmla="*/ 351 h 370"/>
                <a:gd name="T16" fmla="*/ 118 w 132"/>
                <a:gd name="T17" fmla="*/ 366 h 370"/>
                <a:gd name="T18" fmla="*/ 76 w 132"/>
                <a:gd name="T19" fmla="*/ 366 h 370"/>
                <a:gd name="T20" fmla="*/ 76 w 132"/>
                <a:gd name="T21" fmla="*/ 368 h 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2" h="370">
                  <a:moveTo>
                    <a:pt x="76" y="368"/>
                  </a:moveTo>
                  <a:cubicBezTo>
                    <a:pt x="63" y="368"/>
                    <a:pt x="49" y="367"/>
                    <a:pt x="36" y="369"/>
                  </a:cubicBezTo>
                  <a:cubicBezTo>
                    <a:pt x="25" y="370"/>
                    <a:pt x="23" y="365"/>
                    <a:pt x="22" y="356"/>
                  </a:cubicBezTo>
                  <a:cubicBezTo>
                    <a:pt x="16" y="268"/>
                    <a:pt x="9" y="180"/>
                    <a:pt x="2" y="93"/>
                  </a:cubicBezTo>
                  <a:cubicBezTo>
                    <a:pt x="0" y="74"/>
                    <a:pt x="3" y="55"/>
                    <a:pt x="10" y="38"/>
                  </a:cubicBezTo>
                  <a:cubicBezTo>
                    <a:pt x="22" y="6"/>
                    <a:pt x="55" y="0"/>
                    <a:pt x="78" y="24"/>
                  </a:cubicBezTo>
                  <a:cubicBezTo>
                    <a:pt x="100" y="47"/>
                    <a:pt x="106" y="77"/>
                    <a:pt x="109" y="107"/>
                  </a:cubicBezTo>
                  <a:cubicBezTo>
                    <a:pt x="116" y="188"/>
                    <a:pt x="123" y="270"/>
                    <a:pt x="131" y="351"/>
                  </a:cubicBezTo>
                  <a:cubicBezTo>
                    <a:pt x="132" y="363"/>
                    <a:pt x="130" y="367"/>
                    <a:pt x="118" y="366"/>
                  </a:cubicBezTo>
                  <a:cubicBezTo>
                    <a:pt x="104" y="366"/>
                    <a:pt x="90" y="366"/>
                    <a:pt x="76" y="366"/>
                  </a:cubicBezTo>
                  <a:cubicBezTo>
                    <a:pt x="76" y="367"/>
                    <a:pt x="76" y="368"/>
                    <a:pt x="76" y="368"/>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2" name="Freeform 41">
              <a:extLst>
                <a:ext uri="{FF2B5EF4-FFF2-40B4-BE49-F238E27FC236}">
                  <a16:creationId xmlns:a16="http://schemas.microsoft.com/office/drawing/2014/main" id="{C0886BAC-57E1-BA28-5463-832CC5723548}"/>
                </a:ext>
              </a:extLst>
            </p:cNvPr>
            <p:cNvSpPr>
              <a:spLocks/>
            </p:cNvSpPr>
            <p:nvPr/>
          </p:nvSpPr>
          <p:spPr bwMode="auto">
            <a:xfrm>
              <a:off x="7999413" y="3290888"/>
              <a:ext cx="109537" cy="263525"/>
            </a:xfrm>
            <a:custGeom>
              <a:avLst/>
              <a:gdLst>
                <a:gd name="T0" fmla="*/ 40 w 122"/>
                <a:gd name="T1" fmla="*/ 0 h 291"/>
                <a:gd name="T2" fmla="*/ 87 w 122"/>
                <a:gd name="T3" fmla="*/ 37 h 291"/>
                <a:gd name="T4" fmla="*/ 103 w 122"/>
                <a:gd name="T5" fmla="*/ 126 h 291"/>
                <a:gd name="T6" fmla="*/ 119 w 122"/>
                <a:gd name="T7" fmla="*/ 264 h 291"/>
                <a:gd name="T8" fmla="*/ 96 w 122"/>
                <a:gd name="T9" fmla="*/ 289 h 291"/>
                <a:gd name="T10" fmla="*/ 34 w 122"/>
                <a:gd name="T11" fmla="*/ 284 h 291"/>
                <a:gd name="T12" fmla="*/ 20 w 122"/>
                <a:gd name="T13" fmla="*/ 275 h 291"/>
                <a:gd name="T14" fmla="*/ 0 w 122"/>
                <a:gd name="T15" fmla="*/ 45 h 291"/>
                <a:gd name="T16" fmla="*/ 40 w 122"/>
                <a:gd name="T17" fmla="*/ 0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2" h="291">
                  <a:moveTo>
                    <a:pt x="40" y="0"/>
                  </a:moveTo>
                  <a:cubicBezTo>
                    <a:pt x="65" y="0"/>
                    <a:pt x="78" y="17"/>
                    <a:pt x="87" y="37"/>
                  </a:cubicBezTo>
                  <a:cubicBezTo>
                    <a:pt x="102" y="65"/>
                    <a:pt x="99" y="96"/>
                    <a:pt x="103" y="126"/>
                  </a:cubicBezTo>
                  <a:cubicBezTo>
                    <a:pt x="109" y="172"/>
                    <a:pt x="113" y="218"/>
                    <a:pt x="119" y="264"/>
                  </a:cubicBezTo>
                  <a:cubicBezTo>
                    <a:pt x="122" y="289"/>
                    <a:pt x="120" y="291"/>
                    <a:pt x="96" y="289"/>
                  </a:cubicBezTo>
                  <a:cubicBezTo>
                    <a:pt x="75" y="287"/>
                    <a:pt x="55" y="286"/>
                    <a:pt x="34" y="284"/>
                  </a:cubicBezTo>
                  <a:cubicBezTo>
                    <a:pt x="27" y="284"/>
                    <a:pt x="21" y="284"/>
                    <a:pt x="20" y="275"/>
                  </a:cubicBezTo>
                  <a:cubicBezTo>
                    <a:pt x="14" y="198"/>
                    <a:pt x="0" y="122"/>
                    <a:pt x="0" y="45"/>
                  </a:cubicBezTo>
                  <a:cubicBezTo>
                    <a:pt x="0" y="17"/>
                    <a:pt x="16" y="0"/>
                    <a:pt x="40" y="0"/>
                  </a:cubicBezTo>
                  <a:close/>
                </a:path>
              </a:pathLst>
            </a:custGeom>
            <a:solidFill>
              <a:srgbClr val="F5C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3" name="Freeform 42">
              <a:extLst>
                <a:ext uri="{FF2B5EF4-FFF2-40B4-BE49-F238E27FC236}">
                  <a16:creationId xmlns:a16="http://schemas.microsoft.com/office/drawing/2014/main" id="{ADC047C9-5949-9DDE-9BD1-C5D096240CA6}"/>
                </a:ext>
              </a:extLst>
            </p:cNvPr>
            <p:cNvSpPr>
              <a:spLocks/>
            </p:cNvSpPr>
            <p:nvPr/>
          </p:nvSpPr>
          <p:spPr bwMode="auto">
            <a:xfrm>
              <a:off x="8202613" y="4144963"/>
              <a:ext cx="76200" cy="339725"/>
            </a:xfrm>
            <a:custGeom>
              <a:avLst/>
              <a:gdLst>
                <a:gd name="T0" fmla="*/ 84 w 84"/>
                <a:gd name="T1" fmla="*/ 365 h 374"/>
                <a:gd name="T2" fmla="*/ 73 w 84"/>
                <a:gd name="T3" fmla="*/ 374 h 374"/>
                <a:gd name="T4" fmla="*/ 8 w 84"/>
                <a:gd name="T5" fmla="*/ 373 h 374"/>
                <a:gd name="T6" fmla="*/ 7 w 84"/>
                <a:gd name="T7" fmla="*/ 261 h 374"/>
                <a:gd name="T8" fmla="*/ 1 w 84"/>
                <a:gd name="T9" fmla="*/ 95 h 374"/>
                <a:gd name="T10" fmla="*/ 10 w 84"/>
                <a:gd name="T11" fmla="*/ 21 h 374"/>
                <a:gd name="T12" fmla="*/ 31 w 84"/>
                <a:gd name="T13" fmla="*/ 1 h 374"/>
                <a:gd name="T14" fmla="*/ 56 w 84"/>
                <a:gd name="T15" fmla="*/ 18 h 374"/>
                <a:gd name="T16" fmla="*/ 71 w 84"/>
                <a:gd name="T17" fmla="*/ 79 h 374"/>
                <a:gd name="T18" fmla="*/ 84 w 84"/>
                <a:gd name="T19" fmla="*/ 365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374">
                  <a:moveTo>
                    <a:pt x="84" y="365"/>
                  </a:moveTo>
                  <a:cubicBezTo>
                    <a:pt x="83" y="371"/>
                    <a:pt x="80" y="374"/>
                    <a:pt x="73" y="374"/>
                  </a:cubicBezTo>
                  <a:cubicBezTo>
                    <a:pt x="52" y="373"/>
                    <a:pt x="30" y="373"/>
                    <a:pt x="8" y="373"/>
                  </a:cubicBezTo>
                  <a:cubicBezTo>
                    <a:pt x="8" y="336"/>
                    <a:pt x="8" y="298"/>
                    <a:pt x="7" y="261"/>
                  </a:cubicBezTo>
                  <a:cubicBezTo>
                    <a:pt x="5" y="206"/>
                    <a:pt x="3" y="151"/>
                    <a:pt x="1" y="95"/>
                  </a:cubicBezTo>
                  <a:cubicBezTo>
                    <a:pt x="0" y="70"/>
                    <a:pt x="1" y="45"/>
                    <a:pt x="10" y="21"/>
                  </a:cubicBezTo>
                  <a:cubicBezTo>
                    <a:pt x="14" y="11"/>
                    <a:pt x="19" y="2"/>
                    <a:pt x="31" y="1"/>
                  </a:cubicBezTo>
                  <a:cubicBezTo>
                    <a:pt x="43" y="0"/>
                    <a:pt x="50" y="8"/>
                    <a:pt x="56" y="18"/>
                  </a:cubicBezTo>
                  <a:cubicBezTo>
                    <a:pt x="66" y="37"/>
                    <a:pt x="70" y="58"/>
                    <a:pt x="71" y="79"/>
                  </a:cubicBezTo>
                  <a:cubicBezTo>
                    <a:pt x="76" y="174"/>
                    <a:pt x="80" y="270"/>
                    <a:pt x="84" y="365"/>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4" name="Freeform 43">
              <a:extLst>
                <a:ext uri="{FF2B5EF4-FFF2-40B4-BE49-F238E27FC236}">
                  <a16:creationId xmlns:a16="http://schemas.microsoft.com/office/drawing/2014/main" id="{7BEF6B69-F911-BF8F-4E09-3D363A6DD979}"/>
                </a:ext>
              </a:extLst>
            </p:cNvPr>
            <p:cNvSpPr>
              <a:spLocks/>
            </p:cNvSpPr>
            <p:nvPr/>
          </p:nvSpPr>
          <p:spPr bwMode="auto">
            <a:xfrm>
              <a:off x="8172450" y="3670300"/>
              <a:ext cx="87312" cy="298450"/>
            </a:xfrm>
            <a:custGeom>
              <a:avLst/>
              <a:gdLst>
                <a:gd name="T0" fmla="*/ 59 w 97"/>
                <a:gd name="T1" fmla="*/ 329 h 329"/>
                <a:gd name="T2" fmla="*/ 18 w 97"/>
                <a:gd name="T3" fmla="*/ 292 h 329"/>
                <a:gd name="T4" fmla="*/ 1 w 97"/>
                <a:gd name="T5" fmla="*/ 75 h 329"/>
                <a:gd name="T6" fmla="*/ 5 w 97"/>
                <a:gd name="T7" fmla="*/ 30 h 329"/>
                <a:gd name="T8" fmla="*/ 27 w 97"/>
                <a:gd name="T9" fmla="*/ 2 h 329"/>
                <a:gd name="T10" fmla="*/ 57 w 97"/>
                <a:gd name="T11" fmla="*/ 22 h 329"/>
                <a:gd name="T12" fmla="*/ 72 w 97"/>
                <a:gd name="T13" fmla="*/ 69 h 329"/>
                <a:gd name="T14" fmla="*/ 96 w 97"/>
                <a:gd name="T15" fmla="*/ 317 h 329"/>
                <a:gd name="T16" fmla="*/ 85 w 97"/>
                <a:gd name="T17" fmla="*/ 329 h 329"/>
                <a:gd name="T18" fmla="*/ 59 w 97"/>
                <a:gd name="T19" fmla="*/ 329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 h="329">
                  <a:moveTo>
                    <a:pt x="59" y="329"/>
                  </a:moveTo>
                  <a:cubicBezTo>
                    <a:pt x="22" y="328"/>
                    <a:pt x="21" y="329"/>
                    <a:pt x="18" y="292"/>
                  </a:cubicBezTo>
                  <a:cubicBezTo>
                    <a:pt x="12" y="220"/>
                    <a:pt x="7" y="148"/>
                    <a:pt x="1" y="75"/>
                  </a:cubicBezTo>
                  <a:cubicBezTo>
                    <a:pt x="0" y="60"/>
                    <a:pt x="1" y="45"/>
                    <a:pt x="5" y="30"/>
                  </a:cubicBezTo>
                  <a:cubicBezTo>
                    <a:pt x="8" y="18"/>
                    <a:pt x="12" y="4"/>
                    <a:pt x="27" y="2"/>
                  </a:cubicBezTo>
                  <a:cubicBezTo>
                    <a:pt x="42" y="0"/>
                    <a:pt x="50" y="11"/>
                    <a:pt x="57" y="22"/>
                  </a:cubicBezTo>
                  <a:cubicBezTo>
                    <a:pt x="65" y="37"/>
                    <a:pt x="70" y="53"/>
                    <a:pt x="72" y="69"/>
                  </a:cubicBezTo>
                  <a:cubicBezTo>
                    <a:pt x="80" y="152"/>
                    <a:pt x="87" y="235"/>
                    <a:pt x="96" y="317"/>
                  </a:cubicBezTo>
                  <a:cubicBezTo>
                    <a:pt x="97" y="327"/>
                    <a:pt x="93" y="329"/>
                    <a:pt x="85" y="329"/>
                  </a:cubicBezTo>
                  <a:cubicBezTo>
                    <a:pt x="76" y="328"/>
                    <a:pt x="67" y="329"/>
                    <a:pt x="59" y="329"/>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5" name="Freeform 44">
              <a:extLst>
                <a:ext uri="{FF2B5EF4-FFF2-40B4-BE49-F238E27FC236}">
                  <a16:creationId xmlns:a16="http://schemas.microsoft.com/office/drawing/2014/main" id="{A739B0B6-1A1D-BA2E-5046-EDDBF5826199}"/>
                </a:ext>
              </a:extLst>
            </p:cNvPr>
            <p:cNvSpPr>
              <a:spLocks/>
            </p:cNvSpPr>
            <p:nvPr/>
          </p:nvSpPr>
          <p:spPr bwMode="auto">
            <a:xfrm>
              <a:off x="8134350" y="3319463"/>
              <a:ext cx="82550" cy="250825"/>
            </a:xfrm>
            <a:custGeom>
              <a:avLst/>
              <a:gdLst>
                <a:gd name="T0" fmla="*/ 1 w 90"/>
                <a:gd name="T1" fmla="*/ 62 h 277"/>
                <a:gd name="T2" fmla="*/ 5 w 90"/>
                <a:gd name="T3" fmla="*/ 22 h 277"/>
                <a:gd name="T4" fmla="*/ 24 w 90"/>
                <a:gd name="T5" fmla="*/ 2 h 277"/>
                <a:gd name="T6" fmla="*/ 51 w 90"/>
                <a:gd name="T7" fmla="*/ 15 h 277"/>
                <a:gd name="T8" fmla="*/ 69 w 90"/>
                <a:gd name="T9" fmla="*/ 70 h 277"/>
                <a:gd name="T10" fmla="*/ 89 w 90"/>
                <a:gd name="T11" fmla="*/ 259 h 277"/>
                <a:gd name="T12" fmla="*/ 77 w 90"/>
                <a:gd name="T13" fmla="*/ 273 h 277"/>
                <a:gd name="T14" fmla="*/ 75 w 90"/>
                <a:gd name="T15" fmla="*/ 273 h 277"/>
                <a:gd name="T16" fmla="*/ 15 w 90"/>
                <a:gd name="T17" fmla="*/ 224 h 277"/>
                <a:gd name="T18" fmla="*/ 1 w 90"/>
                <a:gd name="T19" fmla="*/ 62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0" h="277">
                  <a:moveTo>
                    <a:pt x="1" y="62"/>
                  </a:moveTo>
                  <a:cubicBezTo>
                    <a:pt x="2" y="46"/>
                    <a:pt x="0" y="34"/>
                    <a:pt x="5" y="22"/>
                  </a:cubicBezTo>
                  <a:cubicBezTo>
                    <a:pt x="8" y="12"/>
                    <a:pt x="13" y="4"/>
                    <a:pt x="24" y="2"/>
                  </a:cubicBezTo>
                  <a:cubicBezTo>
                    <a:pt x="36" y="0"/>
                    <a:pt x="44" y="5"/>
                    <a:pt x="51" y="15"/>
                  </a:cubicBezTo>
                  <a:cubicBezTo>
                    <a:pt x="62" y="32"/>
                    <a:pt x="67" y="51"/>
                    <a:pt x="69" y="70"/>
                  </a:cubicBezTo>
                  <a:cubicBezTo>
                    <a:pt x="76" y="133"/>
                    <a:pt x="82" y="196"/>
                    <a:pt x="89" y="259"/>
                  </a:cubicBezTo>
                  <a:cubicBezTo>
                    <a:pt x="90" y="268"/>
                    <a:pt x="88" y="274"/>
                    <a:pt x="77" y="273"/>
                  </a:cubicBezTo>
                  <a:cubicBezTo>
                    <a:pt x="77" y="273"/>
                    <a:pt x="76" y="273"/>
                    <a:pt x="75" y="273"/>
                  </a:cubicBezTo>
                  <a:cubicBezTo>
                    <a:pt x="23" y="277"/>
                    <a:pt x="21" y="276"/>
                    <a:pt x="15" y="224"/>
                  </a:cubicBezTo>
                  <a:cubicBezTo>
                    <a:pt x="8" y="169"/>
                    <a:pt x="5" y="113"/>
                    <a:pt x="1" y="62"/>
                  </a:cubicBezTo>
                  <a:close/>
                </a:path>
              </a:pathLst>
            </a:custGeom>
            <a:solidFill>
              <a:srgbClr val="F5C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6" name="Freeform 45">
              <a:extLst>
                <a:ext uri="{FF2B5EF4-FFF2-40B4-BE49-F238E27FC236}">
                  <a16:creationId xmlns:a16="http://schemas.microsoft.com/office/drawing/2014/main" id="{5E3789F0-6606-665C-D0A2-4A38C5AE2A5C}"/>
                </a:ext>
              </a:extLst>
            </p:cNvPr>
            <p:cNvSpPr>
              <a:spLocks/>
            </p:cNvSpPr>
            <p:nvPr/>
          </p:nvSpPr>
          <p:spPr bwMode="auto">
            <a:xfrm>
              <a:off x="6048375" y="4062413"/>
              <a:ext cx="257175" cy="496888"/>
            </a:xfrm>
            <a:custGeom>
              <a:avLst/>
              <a:gdLst>
                <a:gd name="T0" fmla="*/ 283 w 284"/>
                <a:gd name="T1" fmla="*/ 546 h 549"/>
                <a:gd name="T2" fmla="*/ 13 w 284"/>
                <a:gd name="T3" fmla="*/ 541 h 549"/>
                <a:gd name="T4" fmla="*/ 0 w 284"/>
                <a:gd name="T5" fmla="*/ 534 h 549"/>
                <a:gd name="T6" fmla="*/ 2 w 284"/>
                <a:gd name="T7" fmla="*/ 513 h 549"/>
                <a:gd name="T8" fmla="*/ 2 w 284"/>
                <a:gd name="T9" fmla="*/ 137 h 549"/>
                <a:gd name="T10" fmla="*/ 126 w 284"/>
                <a:gd name="T11" fmla="*/ 2 h 549"/>
                <a:gd name="T12" fmla="*/ 182 w 284"/>
                <a:gd name="T13" fmla="*/ 3 h 549"/>
                <a:gd name="T14" fmla="*/ 283 w 284"/>
                <a:gd name="T15" fmla="*/ 126 h 549"/>
                <a:gd name="T16" fmla="*/ 283 w 284"/>
                <a:gd name="T17" fmla="*/ 546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4" h="549">
                  <a:moveTo>
                    <a:pt x="283" y="546"/>
                  </a:moveTo>
                  <a:cubicBezTo>
                    <a:pt x="193" y="549"/>
                    <a:pt x="103" y="541"/>
                    <a:pt x="13" y="541"/>
                  </a:cubicBezTo>
                  <a:cubicBezTo>
                    <a:pt x="7" y="541"/>
                    <a:pt x="3" y="540"/>
                    <a:pt x="0" y="534"/>
                  </a:cubicBezTo>
                  <a:cubicBezTo>
                    <a:pt x="5" y="528"/>
                    <a:pt x="2" y="520"/>
                    <a:pt x="2" y="513"/>
                  </a:cubicBezTo>
                  <a:cubicBezTo>
                    <a:pt x="2" y="388"/>
                    <a:pt x="2" y="263"/>
                    <a:pt x="2" y="137"/>
                  </a:cubicBezTo>
                  <a:cubicBezTo>
                    <a:pt x="2" y="66"/>
                    <a:pt x="55" y="9"/>
                    <a:pt x="126" y="2"/>
                  </a:cubicBezTo>
                  <a:cubicBezTo>
                    <a:pt x="144" y="0"/>
                    <a:pt x="163" y="0"/>
                    <a:pt x="182" y="3"/>
                  </a:cubicBezTo>
                  <a:cubicBezTo>
                    <a:pt x="242" y="15"/>
                    <a:pt x="283" y="63"/>
                    <a:pt x="283" y="126"/>
                  </a:cubicBezTo>
                  <a:cubicBezTo>
                    <a:pt x="284" y="266"/>
                    <a:pt x="283" y="406"/>
                    <a:pt x="283" y="546"/>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7" name="Freeform 46">
              <a:extLst>
                <a:ext uri="{FF2B5EF4-FFF2-40B4-BE49-F238E27FC236}">
                  <a16:creationId xmlns:a16="http://schemas.microsoft.com/office/drawing/2014/main" id="{3413D650-9C53-7A15-8CD7-CE426B24B2DA}"/>
                </a:ext>
              </a:extLst>
            </p:cNvPr>
            <p:cNvSpPr>
              <a:spLocks/>
            </p:cNvSpPr>
            <p:nvPr/>
          </p:nvSpPr>
          <p:spPr bwMode="auto">
            <a:xfrm>
              <a:off x="5715000" y="4064000"/>
              <a:ext cx="234950" cy="485775"/>
            </a:xfrm>
            <a:custGeom>
              <a:avLst/>
              <a:gdLst>
                <a:gd name="T0" fmla="*/ 260 w 260"/>
                <a:gd name="T1" fmla="*/ 528 h 536"/>
                <a:gd name="T2" fmla="*/ 246 w 260"/>
                <a:gd name="T3" fmla="*/ 534 h 536"/>
                <a:gd name="T4" fmla="*/ 24 w 260"/>
                <a:gd name="T5" fmla="*/ 524 h 536"/>
                <a:gd name="T6" fmla="*/ 0 w 260"/>
                <a:gd name="T7" fmla="*/ 514 h 536"/>
                <a:gd name="T8" fmla="*/ 1 w 260"/>
                <a:gd name="T9" fmla="*/ 339 h 536"/>
                <a:gd name="T10" fmla="*/ 1 w 260"/>
                <a:gd name="T11" fmla="*/ 137 h 536"/>
                <a:gd name="T12" fmla="*/ 90 w 260"/>
                <a:gd name="T13" fmla="*/ 18 h 536"/>
                <a:gd name="T14" fmla="*/ 233 w 260"/>
                <a:gd name="T15" fmla="*/ 54 h 536"/>
                <a:gd name="T16" fmla="*/ 260 w 260"/>
                <a:gd name="T17" fmla="*/ 138 h 536"/>
                <a:gd name="T18" fmla="*/ 260 w 260"/>
                <a:gd name="T19" fmla="*/ 528 h 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0" h="536">
                  <a:moveTo>
                    <a:pt x="260" y="528"/>
                  </a:moveTo>
                  <a:cubicBezTo>
                    <a:pt x="259" y="536"/>
                    <a:pt x="253" y="535"/>
                    <a:pt x="246" y="534"/>
                  </a:cubicBezTo>
                  <a:cubicBezTo>
                    <a:pt x="172" y="531"/>
                    <a:pt x="98" y="527"/>
                    <a:pt x="24" y="524"/>
                  </a:cubicBezTo>
                  <a:cubicBezTo>
                    <a:pt x="15" y="523"/>
                    <a:pt x="5" y="525"/>
                    <a:pt x="0" y="514"/>
                  </a:cubicBezTo>
                  <a:cubicBezTo>
                    <a:pt x="1" y="456"/>
                    <a:pt x="1" y="397"/>
                    <a:pt x="1" y="339"/>
                  </a:cubicBezTo>
                  <a:cubicBezTo>
                    <a:pt x="1" y="271"/>
                    <a:pt x="1" y="204"/>
                    <a:pt x="1" y="137"/>
                  </a:cubicBezTo>
                  <a:cubicBezTo>
                    <a:pt x="2" y="84"/>
                    <a:pt x="39" y="34"/>
                    <a:pt x="90" y="18"/>
                  </a:cubicBezTo>
                  <a:cubicBezTo>
                    <a:pt x="145" y="0"/>
                    <a:pt x="202" y="14"/>
                    <a:pt x="233" y="54"/>
                  </a:cubicBezTo>
                  <a:cubicBezTo>
                    <a:pt x="252" y="79"/>
                    <a:pt x="260" y="107"/>
                    <a:pt x="260" y="138"/>
                  </a:cubicBezTo>
                  <a:cubicBezTo>
                    <a:pt x="260" y="268"/>
                    <a:pt x="260" y="398"/>
                    <a:pt x="260" y="528"/>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8" name="Freeform 47">
              <a:extLst>
                <a:ext uri="{FF2B5EF4-FFF2-40B4-BE49-F238E27FC236}">
                  <a16:creationId xmlns:a16="http://schemas.microsoft.com/office/drawing/2014/main" id="{00497B16-F179-E3DB-7DD8-DC5ED073F5FD}"/>
                </a:ext>
              </a:extLst>
            </p:cNvPr>
            <p:cNvSpPr>
              <a:spLocks/>
            </p:cNvSpPr>
            <p:nvPr/>
          </p:nvSpPr>
          <p:spPr bwMode="auto">
            <a:xfrm>
              <a:off x="5400675" y="4070350"/>
              <a:ext cx="215900" cy="461963"/>
            </a:xfrm>
            <a:custGeom>
              <a:avLst/>
              <a:gdLst>
                <a:gd name="T0" fmla="*/ 234 w 238"/>
                <a:gd name="T1" fmla="*/ 501 h 509"/>
                <a:gd name="T2" fmla="*/ 221 w 238"/>
                <a:gd name="T3" fmla="*/ 508 h 509"/>
                <a:gd name="T4" fmla="*/ 4 w 238"/>
                <a:gd name="T5" fmla="*/ 488 h 509"/>
                <a:gd name="T6" fmla="*/ 0 w 238"/>
                <a:gd name="T7" fmla="*/ 486 h 509"/>
                <a:gd name="T8" fmla="*/ 14 w 238"/>
                <a:gd name="T9" fmla="*/ 469 h 509"/>
                <a:gd name="T10" fmla="*/ 19 w 238"/>
                <a:gd name="T11" fmla="*/ 140 h 509"/>
                <a:gd name="T12" fmla="*/ 101 w 238"/>
                <a:gd name="T13" fmla="*/ 21 h 509"/>
                <a:gd name="T14" fmla="*/ 238 w 238"/>
                <a:gd name="T15" fmla="*/ 131 h 509"/>
                <a:gd name="T16" fmla="*/ 233 w 238"/>
                <a:gd name="T17" fmla="*/ 475 h 509"/>
                <a:gd name="T18" fmla="*/ 234 w 238"/>
                <a:gd name="T19" fmla="*/ 501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8" h="509">
                  <a:moveTo>
                    <a:pt x="234" y="501"/>
                  </a:moveTo>
                  <a:cubicBezTo>
                    <a:pt x="231" y="505"/>
                    <a:pt x="228" y="509"/>
                    <a:pt x="221" y="508"/>
                  </a:cubicBezTo>
                  <a:cubicBezTo>
                    <a:pt x="149" y="499"/>
                    <a:pt x="75" y="502"/>
                    <a:pt x="4" y="488"/>
                  </a:cubicBezTo>
                  <a:cubicBezTo>
                    <a:pt x="2" y="488"/>
                    <a:pt x="1" y="487"/>
                    <a:pt x="0" y="486"/>
                  </a:cubicBezTo>
                  <a:cubicBezTo>
                    <a:pt x="14" y="487"/>
                    <a:pt x="14" y="480"/>
                    <a:pt x="14" y="469"/>
                  </a:cubicBezTo>
                  <a:cubicBezTo>
                    <a:pt x="16" y="359"/>
                    <a:pt x="18" y="250"/>
                    <a:pt x="19" y="140"/>
                  </a:cubicBezTo>
                  <a:cubicBezTo>
                    <a:pt x="20" y="84"/>
                    <a:pt x="55" y="35"/>
                    <a:pt x="101" y="21"/>
                  </a:cubicBezTo>
                  <a:cubicBezTo>
                    <a:pt x="175" y="0"/>
                    <a:pt x="238" y="49"/>
                    <a:pt x="238" y="131"/>
                  </a:cubicBezTo>
                  <a:cubicBezTo>
                    <a:pt x="238" y="246"/>
                    <a:pt x="235" y="360"/>
                    <a:pt x="233" y="475"/>
                  </a:cubicBezTo>
                  <a:cubicBezTo>
                    <a:pt x="233" y="483"/>
                    <a:pt x="234" y="492"/>
                    <a:pt x="234" y="501"/>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9" name="Freeform 48">
              <a:extLst>
                <a:ext uri="{FF2B5EF4-FFF2-40B4-BE49-F238E27FC236}">
                  <a16:creationId xmlns:a16="http://schemas.microsoft.com/office/drawing/2014/main" id="{E507B0D7-2EBF-4235-AD2D-6EC23E01B808}"/>
                </a:ext>
              </a:extLst>
            </p:cNvPr>
            <p:cNvSpPr>
              <a:spLocks/>
            </p:cNvSpPr>
            <p:nvPr/>
          </p:nvSpPr>
          <p:spPr bwMode="auto">
            <a:xfrm>
              <a:off x="5205413" y="4095750"/>
              <a:ext cx="142875" cy="420688"/>
            </a:xfrm>
            <a:custGeom>
              <a:avLst/>
              <a:gdLst>
                <a:gd name="T0" fmla="*/ 147 w 158"/>
                <a:gd name="T1" fmla="*/ 451 h 463"/>
                <a:gd name="T2" fmla="*/ 82 w 158"/>
                <a:gd name="T3" fmla="*/ 454 h 463"/>
                <a:gd name="T4" fmla="*/ 32 w 158"/>
                <a:gd name="T5" fmla="*/ 452 h 463"/>
                <a:gd name="T6" fmla="*/ 0 w 158"/>
                <a:gd name="T7" fmla="*/ 441 h 463"/>
                <a:gd name="T8" fmla="*/ 8 w 158"/>
                <a:gd name="T9" fmla="*/ 424 h 463"/>
                <a:gd name="T10" fmla="*/ 14 w 158"/>
                <a:gd name="T11" fmla="*/ 202 h 463"/>
                <a:gd name="T12" fmla="*/ 22 w 158"/>
                <a:gd name="T13" fmla="*/ 83 h 463"/>
                <a:gd name="T14" fmla="*/ 50 w 158"/>
                <a:gd name="T15" fmla="*/ 29 h 463"/>
                <a:gd name="T16" fmla="*/ 142 w 158"/>
                <a:gd name="T17" fmla="*/ 45 h 463"/>
                <a:gd name="T18" fmla="*/ 157 w 158"/>
                <a:gd name="T19" fmla="*/ 110 h 463"/>
                <a:gd name="T20" fmla="*/ 147 w 158"/>
                <a:gd name="T21" fmla="*/ 451 h 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8" h="463">
                  <a:moveTo>
                    <a:pt x="147" y="451"/>
                  </a:moveTo>
                  <a:cubicBezTo>
                    <a:pt x="126" y="463"/>
                    <a:pt x="104" y="455"/>
                    <a:pt x="82" y="454"/>
                  </a:cubicBezTo>
                  <a:cubicBezTo>
                    <a:pt x="65" y="454"/>
                    <a:pt x="49" y="451"/>
                    <a:pt x="32" y="452"/>
                  </a:cubicBezTo>
                  <a:cubicBezTo>
                    <a:pt x="20" y="453"/>
                    <a:pt x="9" y="449"/>
                    <a:pt x="0" y="441"/>
                  </a:cubicBezTo>
                  <a:cubicBezTo>
                    <a:pt x="12" y="439"/>
                    <a:pt x="8" y="430"/>
                    <a:pt x="8" y="424"/>
                  </a:cubicBezTo>
                  <a:cubicBezTo>
                    <a:pt x="11" y="350"/>
                    <a:pt x="12" y="276"/>
                    <a:pt x="14" y="202"/>
                  </a:cubicBezTo>
                  <a:cubicBezTo>
                    <a:pt x="16" y="163"/>
                    <a:pt x="13" y="122"/>
                    <a:pt x="22" y="83"/>
                  </a:cubicBezTo>
                  <a:cubicBezTo>
                    <a:pt x="27" y="63"/>
                    <a:pt x="35" y="44"/>
                    <a:pt x="50" y="29"/>
                  </a:cubicBezTo>
                  <a:cubicBezTo>
                    <a:pt x="80" y="0"/>
                    <a:pt x="123" y="7"/>
                    <a:pt x="142" y="45"/>
                  </a:cubicBezTo>
                  <a:cubicBezTo>
                    <a:pt x="152" y="65"/>
                    <a:pt x="158" y="87"/>
                    <a:pt x="157" y="110"/>
                  </a:cubicBezTo>
                  <a:cubicBezTo>
                    <a:pt x="154" y="224"/>
                    <a:pt x="151" y="337"/>
                    <a:pt x="147" y="451"/>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0" name="Freeform 49">
              <a:extLst>
                <a:ext uri="{FF2B5EF4-FFF2-40B4-BE49-F238E27FC236}">
                  <a16:creationId xmlns:a16="http://schemas.microsoft.com/office/drawing/2014/main" id="{2480E950-3339-FF39-F7E2-A1669F309810}"/>
                </a:ext>
              </a:extLst>
            </p:cNvPr>
            <p:cNvSpPr>
              <a:spLocks/>
            </p:cNvSpPr>
            <p:nvPr/>
          </p:nvSpPr>
          <p:spPr bwMode="auto">
            <a:xfrm>
              <a:off x="5057775" y="4113213"/>
              <a:ext cx="112712" cy="379413"/>
            </a:xfrm>
            <a:custGeom>
              <a:avLst/>
              <a:gdLst>
                <a:gd name="T0" fmla="*/ 112 w 124"/>
                <a:gd name="T1" fmla="*/ 417 h 418"/>
                <a:gd name="T2" fmla="*/ 0 w 124"/>
                <a:gd name="T3" fmla="*/ 408 h 418"/>
                <a:gd name="T4" fmla="*/ 16 w 124"/>
                <a:gd name="T5" fmla="*/ 83 h 418"/>
                <a:gd name="T6" fmla="*/ 34 w 124"/>
                <a:gd name="T7" fmla="*/ 27 h 418"/>
                <a:gd name="T8" fmla="*/ 76 w 124"/>
                <a:gd name="T9" fmla="*/ 1 h 418"/>
                <a:gd name="T10" fmla="*/ 113 w 124"/>
                <a:gd name="T11" fmla="*/ 33 h 418"/>
                <a:gd name="T12" fmla="*/ 123 w 124"/>
                <a:gd name="T13" fmla="*/ 107 h 418"/>
                <a:gd name="T14" fmla="*/ 112 w 124"/>
                <a:gd name="T15" fmla="*/ 417 h 4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4" h="418">
                  <a:moveTo>
                    <a:pt x="112" y="417"/>
                  </a:moveTo>
                  <a:cubicBezTo>
                    <a:pt x="74" y="418"/>
                    <a:pt x="37" y="411"/>
                    <a:pt x="0" y="408"/>
                  </a:cubicBezTo>
                  <a:cubicBezTo>
                    <a:pt x="5" y="300"/>
                    <a:pt x="11" y="191"/>
                    <a:pt x="16" y="83"/>
                  </a:cubicBezTo>
                  <a:cubicBezTo>
                    <a:pt x="17" y="63"/>
                    <a:pt x="24" y="44"/>
                    <a:pt x="34" y="27"/>
                  </a:cubicBezTo>
                  <a:cubicBezTo>
                    <a:pt x="43" y="11"/>
                    <a:pt x="56" y="0"/>
                    <a:pt x="76" y="1"/>
                  </a:cubicBezTo>
                  <a:cubicBezTo>
                    <a:pt x="96" y="3"/>
                    <a:pt x="106" y="16"/>
                    <a:pt x="113" y="33"/>
                  </a:cubicBezTo>
                  <a:cubicBezTo>
                    <a:pt x="122" y="57"/>
                    <a:pt x="124" y="82"/>
                    <a:pt x="123" y="107"/>
                  </a:cubicBezTo>
                  <a:cubicBezTo>
                    <a:pt x="120" y="211"/>
                    <a:pt x="116" y="314"/>
                    <a:pt x="112" y="417"/>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1" name="Freeform 50">
              <a:extLst>
                <a:ext uri="{FF2B5EF4-FFF2-40B4-BE49-F238E27FC236}">
                  <a16:creationId xmlns:a16="http://schemas.microsoft.com/office/drawing/2014/main" id="{90D5A6CC-3D5D-00D4-2B11-5486DC9088D9}"/>
                </a:ext>
              </a:extLst>
            </p:cNvPr>
            <p:cNvSpPr>
              <a:spLocks/>
            </p:cNvSpPr>
            <p:nvPr/>
          </p:nvSpPr>
          <p:spPr bwMode="auto">
            <a:xfrm>
              <a:off x="4945063" y="4127500"/>
              <a:ext cx="82550" cy="352425"/>
            </a:xfrm>
            <a:custGeom>
              <a:avLst/>
              <a:gdLst>
                <a:gd name="T0" fmla="*/ 81 w 91"/>
                <a:gd name="T1" fmla="*/ 388 h 388"/>
                <a:gd name="T2" fmla="*/ 0 w 91"/>
                <a:gd name="T3" fmla="*/ 382 h 388"/>
                <a:gd name="T4" fmla="*/ 5 w 91"/>
                <a:gd name="T5" fmla="*/ 366 h 388"/>
                <a:gd name="T6" fmla="*/ 17 w 91"/>
                <a:gd name="T7" fmla="*/ 89 h 388"/>
                <a:gd name="T8" fmla="*/ 34 w 91"/>
                <a:gd name="T9" fmla="*/ 19 h 388"/>
                <a:gd name="T10" fmla="*/ 60 w 91"/>
                <a:gd name="T11" fmla="*/ 1 h 388"/>
                <a:gd name="T12" fmla="*/ 81 w 91"/>
                <a:gd name="T13" fmla="*/ 22 h 388"/>
                <a:gd name="T14" fmla="*/ 90 w 91"/>
                <a:gd name="T15" fmla="*/ 97 h 388"/>
                <a:gd name="T16" fmla="*/ 81 w 91"/>
                <a:gd name="T17" fmla="*/ 388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1" h="388">
                  <a:moveTo>
                    <a:pt x="81" y="388"/>
                  </a:moveTo>
                  <a:cubicBezTo>
                    <a:pt x="54" y="388"/>
                    <a:pt x="27" y="386"/>
                    <a:pt x="0" y="382"/>
                  </a:cubicBezTo>
                  <a:cubicBezTo>
                    <a:pt x="7" y="378"/>
                    <a:pt x="4" y="371"/>
                    <a:pt x="5" y="366"/>
                  </a:cubicBezTo>
                  <a:cubicBezTo>
                    <a:pt x="9" y="273"/>
                    <a:pt x="13" y="181"/>
                    <a:pt x="17" y="89"/>
                  </a:cubicBezTo>
                  <a:cubicBezTo>
                    <a:pt x="18" y="64"/>
                    <a:pt x="23" y="41"/>
                    <a:pt x="34" y="19"/>
                  </a:cubicBezTo>
                  <a:cubicBezTo>
                    <a:pt x="39" y="9"/>
                    <a:pt x="46" y="0"/>
                    <a:pt x="60" y="1"/>
                  </a:cubicBezTo>
                  <a:cubicBezTo>
                    <a:pt x="72" y="2"/>
                    <a:pt x="77" y="12"/>
                    <a:pt x="81" y="22"/>
                  </a:cubicBezTo>
                  <a:cubicBezTo>
                    <a:pt x="91" y="46"/>
                    <a:pt x="91" y="72"/>
                    <a:pt x="90" y="97"/>
                  </a:cubicBezTo>
                  <a:cubicBezTo>
                    <a:pt x="87" y="194"/>
                    <a:pt x="84" y="291"/>
                    <a:pt x="81" y="388"/>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2" name="Freeform 51">
              <a:extLst>
                <a:ext uri="{FF2B5EF4-FFF2-40B4-BE49-F238E27FC236}">
                  <a16:creationId xmlns:a16="http://schemas.microsoft.com/office/drawing/2014/main" id="{8F0850E3-CD5A-E56A-B9AC-6D801ED4092A}"/>
                </a:ext>
              </a:extLst>
            </p:cNvPr>
            <p:cNvSpPr>
              <a:spLocks/>
            </p:cNvSpPr>
            <p:nvPr/>
          </p:nvSpPr>
          <p:spPr bwMode="auto">
            <a:xfrm>
              <a:off x="4995863" y="2838450"/>
              <a:ext cx="611187" cy="211138"/>
            </a:xfrm>
            <a:custGeom>
              <a:avLst/>
              <a:gdLst>
                <a:gd name="T0" fmla="*/ 4 w 673"/>
                <a:gd name="T1" fmla="*/ 187 h 232"/>
                <a:gd name="T2" fmla="*/ 28 w 673"/>
                <a:gd name="T3" fmla="*/ 185 h 232"/>
                <a:gd name="T4" fmla="*/ 308 w 673"/>
                <a:gd name="T5" fmla="*/ 86 h 232"/>
                <a:gd name="T6" fmla="*/ 609 w 673"/>
                <a:gd name="T7" fmla="*/ 8 h 232"/>
                <a:gd name="T8" fmla="*/ 673 w 673"/>
                <a:gd name="T9" fmla="*/ 0 h 232"/>
                <a:gd name="T10" fmla="*/ 647 w 673"/>
                <a:gd name="T11" fmla="*/ 10 h 232"/>
                <a:gd name="T12" fmla="*/ 58 w 673"/>
                <a:gd name="T13" fmla="*/ 202 h 232"/>
                <a:gd name="T14" fmla="*/ 4 w 673"/>
                <a:gd name="T15" fmla="*/ 232 h 232"/>
                <a:gd name="T16" fmla="*/ 4 w 673"/>
                <a:gd name="T17" fmla="*/ 187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73" h="232">
                  <a:moveTo>
                    <a:pt x="4" y="187"/>
                  </a:moveTo>
                  <a:cubicBezTo>
                    <a:pt x="13" y="195"/>
                    <a:pt x="21" y="188"/>
                    <a:pt x="28" y="185"/>
                  </a:cubicBezTo>
                  <a:cubicBezTo>
                    <a:pt x="121" y="150"/>
                    <a:pt x="214" y="116"/>
                    <a:pt x="308" y="86"/>
                  </a:cubicBezTo>
                  <a:cubicBezTo>
                    <a:pt x="407" y="54"/>
                    <a:pt x="507" y="27"/>
                    <a:pt x="609" y="8"/>
                  </a:cubicBezTo>
                  <a:cubicBezTo>
                    <a:pt x="630" y="5"/>
                    <a:pt x="650" y="3"/>
                    <a:pt x="673" y="0"/>
                  </a:cubicBezTo>
                  <a:cubicBezTo>
                    <a:pt x="665" y="11"/>
                    <a:pt x="655" y="8"/>
                    <a:pt x="647" y="10"/>
                  </a:cubicBezTo>
                  <a:cubicBezTo>
                    <a:pt x="446" y="61"/>
                    <a:pt x="248" y="120"/>
                    <a:pt x="58" y="202"/>
                  </a:cubicBezTo>
                  <a:cubicBezTo>
                    <a:pt x="39" y="210"/>
                    <a:pt x="16" y="211"/>
                    <a:pt x="4" y="232"/>
                  </a:cubicBezTo>
                  <a:cubicBezTo>
                    <a:pt x="0" y="217"/>
                    <a:pt x="0" y="202"/>
                    <a:pt x="4" y="187"/>
                  </a:cubicBezTo>
                  <a:close/>
                </a:path>
              </a:pathLst>
            </a:custGeom>
            <a:solidFill>
              <a:srgbClr val="F5CA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3" name="Freeform 52">
              <a:extLst>
                <a:ext uri="{FF2B5EF4-FFF2-40B4-BE49-F238E27FC236}">
                  <a16:creationId xmlns:a16="http://schemas.microsoft.com/office/drawing/2014/main" id="{1C9C998D-7121-DA55-0D0F-956839C1302D}"/>
                </a:ext>
              </a:extLst>
            </p:cNvPr>
            <p:cNvSpPr>
              <a:spLocks/>
            </p:cNvSpPr>
            <p:nvPr/>
          </p:nvSpPr>
          <p:spPr bwMode="auto">
            <a:xfrm>
              <a:off x="5014913" y="2773363"/>
              <a:ext cx="114300" cy="198438"/>
            </a:xfrm>
            <a:custGeom>
              <a:avLst/>
              <a:gdLst>
                <a:gd name="T0" fmla="*/ 20 w 127"/>
                <a:gd name="T1" fmla="*/ 99 h 219"/>
                <a:gd name="T2" fmla="*/ 41 w 127"/>
                <a:gd name="T3" fmla="*/ 94 h 219"/>
                <a:gd name="T4" fmla="*/ 87 w 127"/>
                <a:gd name="T5" fmla="*/ 14 h 219"/>
                <a:gd name="T6" fmla="*/ 101 w 127"/>
                <a:gd name="T7" fmla="*/ 2 h 219"/>
                <a:gd name="T8" fmla="*/ 109 w 127"/>
                <a:gd name="T9" fmla="*/ 18 h 219"/>
                <a:gd name="T10" fmla="*/ 113 w 127"/>
                <a:gd name="T11" fmla="*/ 36 h 219"/>
                <a:gd name="T12" fmla="*/ 124 w 127"/>
                <a:gd name="T13" fmla="*/ 20 h 219"/>
                <a:gd name="T14" fmla="*/ 120 w 127"/>
                <a:gd name="T15" fmla="*/ 155 h 219"/>
                <a:gd name="T16" fmla="*/ 110 w 127"/>
                <a:gd name="T17" fmla="*/ 171 h 219"/>
                <a:gd name="T18" fmla="*/ 105 w 127"/>
                <a:gd name="T19" fmla="*/ 155 h 219"/>
                <a:gd name="T20" fmla="*/ 102 w 127"/>
                <a:gd name="T21" fmla="*/ 13 h 219"/>
                <a:gd name="T22" fmla="*/ 81 w 127"/>
                <a:gd name="T23" fmla="*/ 39 h 219"/>
                <a:gd name="T24" fmla="*/ 47 w 127"/>
                <a:gd name="T25" fmla="*/ 96 h 219"/>
                <a:gd name="T26" fmla="*/ 40 w 127"/>
                <a:gd name="T27" fmla="*/ 118 h 219"/>
                <a:gd name="T28" fmla="*/ 36 w 127"/>
                <a:gd name="T29" fmla="*/ 192 h 219"/>
                <a:gd name="T30" fmla="*/ 24 w 127"/>
                <a:gd name="T31" fmla="*/ 210 h 219"/>
                <a:gd name="T32" fmla="*/ 0 w 127"/>
                <a:gd name="T33" fmla="*/ 219 h 219"/>
                <a:gd name="T34" fmla="*/ 20 w 127"/>
                <a:gd name="T35" fmla="*/ 99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7" h="219">
                  <a:moveTo>
                    <a:pt x="20" y="99"/>
                  </a:moveTo>
                  <a:cubicBezTo>
                    <a:pt x="29" y="110"/>
                    <a:pt x="35" y="106"/>
                    <a:pt x="41" y="94"/>
                  </a:cubicBezTo>
                  <a:cubicBezTo>
                    <a:pt x="56" y="67"/>
                    <a:pt x="72" y="40"/>
                    <a:pt x="87" y="14"/>
                  </a:cubicBezTo>
                  <a:cubicBezTo>
                    <a:pt x="90" y="8"/>
                    <a:pt x="93" y="0"/>
                    <a:pt x="101" y="2"/>
                  </a:cubicBezTo>
                  <a:cubicBezTo>
                    <a:pt x="110" y="3"/>
                    <a:pt x="107" y="12"/>
                    <a:pt x="109" y="18"/>
                  </a:cubicBezTo>
                  <a:cubicBezTo>
                    <a:pt x="110" y="24"/>
                    <a:pt x="111" y="30"/>
                    <a:pt x="113" y="36"/>
                  </a:cubicBezTo>
                  <a:cubicBezTo>
                    <a:pt x="118" y="30"/>
                    <a:pt x="117" y="22"/>
                    <a:pt x="124" y="20"/>
                  </a:cubicBezTo>
                  <a:cubicBezTo>
                    <a:pt x="127" y="65"/>
                    <a:pt x="120" y="110"/>
                    <a:pt x="120" y="155"/>
                  </a:cubicBezTo>
                  <a:cubicBezTo>
                    <a:pt x="120" y="163"/>
                    <a:pt x="119" y="172"/>
                    <a:pt x="110" y="171"/>
                  </a:cubicBezTo>
                  <a:cubicBezTo>
                    <a:pt x="99" y="171"/>
                    <a:pt x="105" y="161"/>
                    <a:pt x="105" y="155"/>
                  </a:cubicBezTo>
                  <a:cubicBezTo>
                    <a:pt x="106" y="109"/>
                    <a:pt x="96" y="63"/>
                    <a:pt x="102" y="13"/>
                  </a:cubicBezTo>
                  <a:cubicBezTo>
                    <a:pt x="88" y="20"/>
                    <a:pt x="86" y="31"/>
                    <a:pt x="81" y="39"/>
                  </a:cubicBezTo>
                  <a:cubicBezTo>
                    <a:pt x="69" y="58"/>
                    <a:pt x="58" y="77"/>
                    <a:pt x="47" y="96"/>
                  </a:cubicBezTo>
                  <a:cubicBezTo>
                    <a:pt x="42" y="103"/>
                    <a:pt x="40" y="110"/>
                    <a:pt x="40" y="118"/>
                  </a:cubicBezTo>
                  <a:cubicBezTo>
                    <a:pt x="43" y="143"/>
                    <a:pt x="36" y="167"/>
                    <a:pt x="36" y="192"/>
                  </a:cubicBezTo>
                  <a:cubicBezTo>
                    <a:pt x="37" y="201"/>
                    <a:pt x="32" y="206"/>
                    <a:pt x="24" y="210"/>
                  </a:cubicBezTo>
                  <a:cubicBezTo>
                    <a:pt x="16" y="213"/>
                    <a:pt x="8" y="216"/>
                    <a:pt x="0" y="219"/>
                  </a:cubicBezTo>
                  <a:cubicBezTo>
                    <a:pt x="3" y="179"/>
                    <a:pt x="2" y="137"/>
                    <a:pt x="20" y="99"/>
                  </a:cubicBezTo>
                  <a:close/>
                </a:path>
              </a:pathLst>
            </a:custGeom>
            <a:solidFill>
              <a:srgbClr val="F6E5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4" name="Freeform 53">
              <a:extLst>
                <a:ext uri="{FF2B5EF4-FFF2-40B4-BE49-F238E27FC236}">
                  <a16:creationId xmlns:a16="http://schemas.microsoft.com/office/drawing/2014/main" id="{0C38FAB4-6308-AF75-2670-67AE166EE3AB}"/>
                </a:ext>
              </a:extLst>
            </p:cNvPr>
            <p:cNvSpPr>
              <a:spLocks/>
            </p:cNvSpPr>
            <p:nvPr/>
          </p:nvSpPr>
          <p:spPr bwMode="auto">
            <a:xfrm>
              <a:off x="5219700" y="2566988"/>
              <a:ext cx="122237" cy="285750"/>
            </a:xfrm>
            <a:custGeom>
              <a:avLst/>
              <a:gdLst>
                <a:gd name="T0" fmla="*/ 14 w 135"/>
                <a:gd name="T1" fmla="*/ 254 h 314"/>
                <a:gd name="T2" fmla="*/ 7 w 135"/>
                <a:gd name="T3" fmla="*/ 238 h 314"/>
                <a:gd name="T4" fmla="*/ 14 w 135"/>
                <a:gd name="T5" fmla="*/ 76 h 314"/>
                <a:gd name="T6" fmla="*/ 24 w 135"/>
                <a:gd name="T7" fmla="*/ 62 h 314"/>
                <a:gd name="T8" fmla="*/ 99 w 135"/>
                <a:gd name="T9" fmla="*/ 9 h 314"/>
                <a:gd name="T10" fmla="*/ 122 w 135"/>
                <a:gd name="T11" fmla="*/ 20 h 314"/>
                <a:gd name="T12" fmla="*/ 122 w 135"/>
                <a:gd name="T13" fmla="*/ 46 h 314"/>
                <a:gd name="T14" fmla="*/ 122 w 135"/>
                <a:gd name="T15" fmla="*/ 286 h 314"/>
                <a:gd name="T16" fmla="*/ 134 w 135"/>
                <a:gd name="T17" fmla="*/ 262 h 314"/>
                <a:gd name="T18" fmla="*/ 134 w 135"/>
                <a:gd name="T19" fmla="*/ 296 h 314"/>
                <a:gd name="T20" fmla="*/ 119 w 135"/>
                <a:gd name="T21" fmla="*/ 313 h 314"/>
                <a:gd name="T22" fmla="*/ 110 w 135"/>
                <a:gd name="T23" fmla="*/ 297 h 314"/>
                <a:gd name="T24" fmla="*/ 110 w 135"/>
                <a:gd name="T25" fmla="*/ 38 h 314"/>
                <a:gd name="T26" fmla="*/ 106 w 135"/>
                <a:gd name="T27" fmla="*/ 18 h 314"/>
                <a:gd name="T28" fmla="*/ 90 w 135"/>
                <a:gd name="T29" fmla="*/ 26 h 314"/>
                <a:gd name="T30" fmla="*/ 30 w 135"/>
                <a:gd name="T31" fmla="*/ 66 h 314"/>
                <a:gd name="T32" fmla="*/ 18 w 135"/>
                <a:gd name="T33" fmla="*/ 89 h 314"/>
                <a:gd name="T34" fmla="*/ 14 w 135"/>
                <a:gd name="T35" fmla="*/ 254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5" h="314">
                  <a:moveTo>
                    <a:pt x="14" y="254"/>
                  </a:moveTo>
                  <a:cubicBezTo>
                    <a:pt x="12" y="249"/>
                    <a:pt x="7" y="244"/>
                    <a:pt x="7" y="238"/>
                  </a:cubicBezTo>
                  <a:cubicBezTo>
                    <a:pt x="8" y="184"/>
                    <a:pt x="0" y="129"/>
                    <a:pt x="14" y="76"/>
                  </a:cubicBezTo>
                  <a:cubicBezTo>
                    <a:pt x="16" y="69"/>
                    <a:pt x="19" y="65"/>
                    <a:pt x="24" y="62"/>
                  </a:cubicBezTo>
                  <a:cubicBezTo>
                    <a:pt x="49" y="44"/>
                    <a:pt x="74" y="26"/>
                    <a:pt x="99" y="9"/>
                  </a:cubicBezTo>
                  <a:cubicBezTo>
                    <a:pt x="111" y="0"/>
                    <a:pt x="120" y="4"/>
                    <a:pt x="122" y="20"/>
                  </a:cubicBezTo>
                  <a:cubicBezTo>
                    <a:pt x="123" y="28"/>
                    <a:pt x="122" y="37"/>
                    <a:pt x="122" y="46"/>
                  </a:cubicBezTo>
                  <a:cubicBezTo>
                    <a:pt x="122" y="124"/>
                    <a:pt x="122" y="203"/>
                    <a:pt x="122" y="286"/>
                  </a:cubicBezTo>
                  <a:cubicBezTo>
                    <a:pt x="128" y="276"/>
                    <a:pt x="125" y="265"/>
                    <a:pt x="134" y="262"/>
                  </a:cubicBezTo>
                  <a:cubicBezTo>
                    <a:pt x="134" y="274"/>
                    <a:pt x="134" y="285"/>
                    <a:pt x="134" y="296"/>
                  </a:cubicBezTo>
                  <a:cubicBezTo>
                    <a:pt x="135" y="308"/>
                    <a:pt x="128" y="312"/>
                    <a:pt x="119" y="313"/>
                  </a:cubicBezTo>
                  <a:cubicBezTo>
                    <a:pt x="107" y="314"/>
                    <a:pt x="110" y="303"/>
                    <a:pt x="110" y="297"/>
                  </a:cubicBezTo>
                  <a:cubicBezTo>
                    <a:pt x="110" y="211"/>
                    <a:pt x="110" y="124"/>
                    <a:pt x="110" y="38"/>
                  </a:cubicBezTo>
                  <a:cubicBezTo>
                    <a:pt x="110" y="31"/>
                    <a:pt x="114" y="21"/>
                    <a:pt x="106" y="18"/>
                  </a:cubicBezTo>
                  <a:cubicBezTo>
                    <a:pt x="100" y="15"/>
                    <a:pt x="95" y="22"/>
                    <a:pt x="90" y="26"/>
                  </a:cubicBezTo>
                  <a:cubicBezTo>
                    <a:pt x="70" y="39"/>
                    <a:pt x="50" y="53"/>
                    <a:pt x="30" y="66"/>
                  </a:cubicBezTo>
                  <a:cubicBezTo>
                    <a:pt x="22" y="72"/>
                    <a:pt x="18" y="79"/>
                    <a:pt x="18" y="89"/>
                  </a:cubicBezTo>
                  <a:cubicBezTo>
                    <a:pt x="21" y="145"/>
                    <a:pt x="13" y="199"/>
                    <a:pt x="14" y="254"/>
                  </a:cubicBezTo>
                  <a:close/>
                </a:path>
              </a:pathLst>
            </a:custGeom>
            <a:solidFill>
              <a:srgbClr val="F6E5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5" name="Freeform 54">
              <a:extLst>
                <a:ext uri="{FF2B5EF4-FFF2-40B4-BE49-F238E27FC236}">
                  <a16:creationId xmlns:a16="http://schemas.microsoft.com/office/drawing/2014/main" id="{D30289E2-F88B-2583-DE5F-CCF4A52C2C8F}"/>
                </a:ext>
              </a:extLst>
            </p:cNvPr>
            <p:cNvSpPr>
              <a:spLocks/>
            </p:cNvSpPr>
            <p:nvPr/>
          </p:nvSpPr>
          <p:spPr bwMode="auto">
            <a:xfrm>
              <a:off x="5173663" y="2652713"/>
              <a:ext cx="58737" cy="238125"/>
            </a:xfrm>
            <a:custGeom>
              <a:avLst/>
              <a:gdLst>
                <a:gd name="T0" fmla="*/ 0 w 64"/>
                <a:gd name="T1" fmla="*/ 41 h 263"/>
                <a:gd name="T2" fmla="*/ 22 w 64"/>
                <a:gd name="T3" fmla="*/ 6 h 263"/>
                <a:gd name="T4" fmla="*/ 37 w 64"/>
                <a:gd name="T5" fmla="*/ 2 h 263"/>
                <a:gd name="T6" fmla="*/ 44 w 64"/>
                <a:gd name="T7" fmla="*/ 13 h 263"/>
                <a:gd name="T8" fmla="*/ 44 w 64"/>
                <a:gd name="T9" fmla="*/ 28 h 263"/>
                <a:gd name="T10" fmla="*/ 44 w 64"/>
                <a:gd name="T11" fmla="*/ 228 h 263"/>
                <a:gd name="T12" fmla="*/ 47 w 64"/>
                <a:gd name="T13" fmla="*/ 250 h 263"/>
                <a:gd name="T14" fmla="*/ 52 w 64"/>
                <a:gd name="T15" fmla="*/ 227 h 263"/>
                <a:gd name="T16" fmla="*/ 64 w 64"/>
                <a:gd name="T17" fmla="*/ 180 h 263"/>
                <a:gd name="T18" fmla="*/ 64 w 64"/>
                <a:gd name="T19" fmla="*/ 234 h 263"/>
                <a:gd name="T20" fmla="*/ 64 w 64"/>
                <a:gd name="T21" fmla="*/ 246 h 263"/>
                <a:gd name="T22" fmla="*/ 44 w 64"/>
                <a:gd name="T23" fmla="*/ 262 h 263"/>
                <a:gd name="T24" fmla="*/ 37 w 64"/>
                <a:gd name="T25" fmla="*/ 246 h 263"/>
                <a:gd name="T26" fmla="*/ 36 w 64"/>
                <a:gd name="T27" fmla="*/ 45 h 263"/>
                <a:gd name="T28" fmla="*/ 32 w 64"/>
                <a:gd name="T29" fmla="*/ 17 h 263"/>
                <a:gd name="T30" fmla="*/ 10 w 64"/>
                <a:gd name="T31" fmla="*/ 33 h 263"/>
                <a:gd name="T32" fmla="*/ 0 w 64"/>
                <a:gd name="T33" fmla="*/ 41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4" h="263">
                  <a:moveTo>
                    <a:pt x="0" y="41"/>
                  </a:moveTo>
                  <a:cubicBezTo>
                    <a:pt x="3" y="26"/>
                    <a:pt x="15" y="17"/>
                    <a:pt x="22" y="6"/>
                  </a:cubicBezTo>
                  <a:cubicBezTo>
                    <a:pt x="26" y="1"/>
                    <a:pt x="31" y="0"/>
                    <a:pt x="37" y="2"/>
                  </a:cubicBezTo>
                  <a:cubicBezTo>
                    <a:pt x="42" y="3"/>
                    <a:pt x="44" y="8"/>
                    <a:pt x="44" y="13"/>
                  </a:cubicBezTo>
                  <a:cubicBezTo>
                    <a:pt x="44" y="18"/>
                    <a:pt x="44" y="23"/>
                    <a:pt x="44" y="28"/>
                  </a:cubicBezTo>
                  <a:cubicBezTo>
                    <a:pt x="44" y="95"/>
                    <a:pt x="44" y="161"/>
                    <a:pt x="44" y="228"/>
                  </a:cubicBezTo>
                  <a:cubicBezTo>
                    <a:pt x="44" y="235"/>
                    <a:pt x="43" y="242"/>
                    <a:pt x="47" y="250"/>
                  </a:cubicBezTo>
                  <a:cubicBezTo>
                    <a:pt x="56" y="243"/>
                    <a:pt x="52" y="234"/>
                    <a:pt x="52" y="227"/>
                  </a:cubicBezTo>
                  <a:cubicBezTo>
                    <a:pt x="54" y="211"/>
                    <a:pt x="52" y="194"/>
                    <a:pt x="64" y="180"/>
                  </a:cubicBezTo>
                  <a:cubicBezTo>
                    <a:pt x="64" y="198"/>
                    <a:pt x="64" y="216"/>
                    <a:pt x="64" y="234"/>
                  </a:cubicBezTo>
                  <a:cubicBezTo>
                    <a:pt x="64" y="238"/>
                    <a:pt x="64" y="242"/>
                    <a:pt x="64" y="246"/>
                  </a:cubicBezTo>
                  <a:cubicBezTo>
                    <a:pt x="64" y="259"/>
                    <a:pt x="53" y="261"/>
                    <a:pt x="44" y="262"/>
                  </a:cubicBezTo>
                  <a:cubicBezTo>
                    <a:pt x="32" y="263"/>
                    <a:pt x="37" y="252"/>
                    <a:pt x="37" y="246"/>
                  </a:cubicBezTo>
                  <a:cubicBezTo>
                    <a:pt x="36" y="179"/>
                    <a:pt x="36" y="112"/>
                    <a:pt x="36" y="45"/>
                  </a:cubicBezTo>
                  <a:cubicBezTo>
                    <a:pt x="36" y="35"/>
                    <a:pt x="41" y="21"/>
                    <a:pt x="32" y="17"/>
                  </a:cubicBezTo>
                  <a:cubicBezTo>
                    <a:pt x="22" y="13"/>
                    <a:pt x="18" y="28"/>
                    <a:pt x="10" y="33"/>
                  </a:cubicBezTo>
                  <a:cubicBezTo>
                    <a:pt x="6" y="35"/>
                    <a:pt x="3" y="38"/>
                    <a:pt x="0" y="41"/>
                  </a:cubicBezTo>
                  <a:close/>
                </a:path>
              </a:pathLst>
            </a:custGeom>
            <a:solidFill>
              <a:srgbClr val="F6E5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6" name="Freeform 55">
              <a:extLst>
                <a:ext uri="{FF2B5EF4-FFF2-40B4-BE49-F238E27FC236}">
                  <a16:creationId xmlns:a16="http://schemas.microsoft.com/office/drawing/2014/main" id="{3E0679A4-D2B8-F7ED-E6A7-EAAD27631010}"/>
                </a:ext>
              </a:extLst>
            </p:cNvPr>
            <p:cNvSpPr>
              <a:spLocks/>
            </p:cNvSpPr>
            <p:nvPr/>
          </p:nvSpPr>
          <p:spPr bwMode="auto">
            <a:xfrm>
              <a:off x="5260975" y="2679700"/>
              <a:ext cx="34925" cy="85725"/>
            </a:xfrm>
            <a:custGeom>
              <a:avLst/>
              <a:gdLst>
                <a:gd name="T0" fmla="*/ 32 w 38"/>
                <a:gd name="T1" fmla="*/ 44 h 95"/>
                <a:gd name="T2" fmla="*/ 32 w 38"/>
                <a:gd name="T3" fmla="*/ 70 h 95"/>
                <a:gd name="T4" fmla="*/ 7 w 38"/>
                <a:gd name="T5" fmla="*/ 93 h 95"/>
                <a:gd name="T6" fmla="*/ 1 w 38"/>
                <a:gd name="T7" fmla="*/ 84 h 95"/>
                <a:gd name="T8" fmla="*/ 1 w 38"/>
                <a:gd name="T9" fmla="*/ 20 h 95"/>
                <a:gd name="T10" fmla="*/ 26 w 38"/>
                <a:gd name="T11" fmla="*/ 3 h 95"/>
                <a:gd name="T12" fmla="*/ 32 w 38"/>
                <a:gd name="T13" fmla="*/ 18 h 95"/>
                <a:gd name="T14" fmla="*/ 32 w 38"/>
                <a:gd name="T15" fmla="*/ 44 h 9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 h="95">
                  <a:moveTo>
                    <a:pt x="32" y="44"/>
                  </a:moveTo>
                  <a:cubicBezTo>
                    <a:pt x="32" y="53"/>
                    <a:pt x="31" y="62"/>
                    <a:pt x="32" y="70"/>
                  </a:cubicBezTo>
                  <a:cubicBezTo>
                    <a:pt x="35" y="91"/>
                    <a:pt x="19" y="90"/>
                    <a:pt x="7" y="93"/>
                  </a:cubicBezTo>
                  <a:cubicBezTo>
                    <a:pt x="0" y="95"/>
                    <a:pt x="1" y="88"/>
                    <a:pt x="1" y="84"/>
                  </a:cubicBezTo>
                  <a:cubicBezTo>
                    <a:pt x="1" y="63"/>
                    <a:pt x="1" y="42"/>
                    <a:pt x="1" y="20"/>
                  </a:cubicBezTo>
                  <a:cubicBezTo>
                    <a:pt x="1" y="4"/>
                    <a:pt x="16" y="4"/>
                    <a:pt x="26" y="3"/>
                  </a:cubicBezTo>
                  <a:cubicBezTo>
                    <a:pt x="38" y="0"/>
                    <a:pt x="31" y="13"/>
                    <a:pt x="32" y="18"/>
                  </a:cubicBezTo>
                  <a:cubicBezTo>
                    <a:pt x="33" y="27"/>
                    <a:pt x="32" y="36"/>
                    <a:pt x="32" y="44"/>
                  </a:cubicBezTo>
                  <a:close/>
                </a:path>
              </a:pathLst>
            </a:custGeom>
            <a:solidFill>
              <a:srgbClr val="62C4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7" name="Freeform 56">
              <a:extLst>
                <a:ext uri="{FF2B5EF4-FFF2-40B4-BE49-F238E27FC236}">
                  <a16:creationId xmlns:a16="http://schemas.microsoft.com/office/drawing/2014/main" id="{C3DCF559-80CE-ABEF-AEA9-867341464CB0}"/>
                </a:ext>
              </a:extLst>
            </p:cNvPr>
            <p:cNvSpPr>
              <a:spLocks/>
            </p:cNvSpPr>
            <p:nvPr/>
          </p:nvSpPr>
          <p:spPr bwMode="auto">
            <a:xfrm>
              <a:off x="5068888" y="2843213"/>
              <a:ext cx="17462" cy="57150"/>
            </a:xfrm>
            <a:custGeom>
              <a:avLst/>
              <a:gdLst>
                <a:gd name="T0" fmla="*/ 20 w 20"/>
                <a:gd name="T1" fmla="*/ 0 h 64"/>
                <a:gd name="T2" fmla="*/ 20 w 20"/>
                <a:gd name="T3" fmla="*/ 51 h 64"/>
                <a:gd name="T4" fmla="*/ 8 w 20"/>
                <a:gd name="T5" fmla="*/ 64 h 64"/>
                <a:gd name="T6" fmla="*/ 3 w 20"/>
                <a:gd name="T7" fmla="*/ 51 h 64"/>
                <a:gd name="T8" fmla="*/ 3 w 20"/>
                <a:gd name="T9" fmla="*/ 17 h 64"/>
                <a:gd name="T10" fmla="*/ 20 w 20"/>
                <a:gd name="T11" fmla="*/ 0 h 64"/>
              </a:gdLst>
              <a:ahLst/>
              <a:cxnLst>
                <a:cxn ang="0">
                  <a:pos x="T0" y="T1"/>
                </a:cxn>
                <a:cxn ang="0">
                  <a:pos x="T2" y="T3"/>
                </a:cxn>
                <a:cxn ang="0">
                  <a:pos x="T4" y="T5"/>
                </a:cxn>
                <a:cxn ang="0">
                  <a:pos x="T6" y="T7"/>
                </a:cxn>
                <a:cxn ang="0">
                  <a:pos x="T8" y="T9"/>
                </a:cxn>
                <a:cxn ang="0">
                  <a:pos x="T10" y="T11"/>
                </a:cxn>
              </a:cxnLst>
              <a:rect l="0" t="0" r="r" b="b"/>
              <a:pathLst>
                <a:path w="20" h="64">
                  <a:moveTo>
                    <a:pt x="20" y="0"/>
                  </a:moveTo>
                  <a:cubicBezTo>
                    <a:pt x="20" y="17"/>
                    <a:pt x="20" y="34"/>
                    <a:pt x="20" y="51"/>
                  </a:cubicBezTo>
                  <a:cubicBezTo>
                    <a:pt x="20" y="60"/>
                    <a:pt x="14" y="64"/>
                    <a:pt x="8" y="64"/>
                  </a:cubicBezTo>
                  <a:cubicBezTo>
                    <a:pt x="0" y="63"/>
                    <a:pt x="4" y="56"/>
                    <a:pt x="3" y="51"/>
                  </a:cubicBezTo>
                  <a:cubicBezTo>
                    <a:pt x="3" y="40"/>
                    <a:pt x="3" y="29"/>
                    <a:pt x="3" y="17"/>
                  </a:cubicBezTo>
                  <a:cubicBezTo>
                    <a:pt x="3" y="7"/>
                    <a:pt x="8" y="1"/>
                    <a:pt x="20" y="0"/>
                  </a:cubicBezTo>
                  <a:close/>
                </a:path>
              </a:pathLst>
            </a:custGeom>
            <a:solidFill>
              <a:srgbClr val="5DC4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8" name="Freeform 57">
              <a:extLst>
                <a:ext uri="{FF2B5EF4-FFF2-40B4-BE49-F238E27FC236}">
                  <a16:creationId xmlns:a16="http://schemas.microsoft.com/office/drawing/2014/main" id="{1AAAAF63-12CA-E86B-9A9F-8B46D9B408CC}"/>
                </a:ext>
              </a:extLst>
            </p:cNvPr>
            <p:cNvSpPr>
              <a:spLocks/>
            </p:cNvSpPr>
            <p:nvPr/>
          </p:nvSpPr>
          <p:spPr bwMode="auto">
            <a:xfrm>
              <a:off x="5116513" y="2689225"/>
              <a:ext cx="57150" cy="87313"/>
            </a:xfrm>
            <a:custGeom>
              <a:avLst/>
              <a:gdLst>
                <a:gd name="T0" fmla="*/ 11 w 63"/>
                <a:gd name="T1" fmla="*/ 95 h 95"/>
                <a:gd name="T2" fmla="*/ 9 w 63"/>
                <a:gd name="T3" fmla="*/ 55 h 95"/>
                <a:gd name="T4" fmla="*/ 63 w 63"/>
                <a:gd name="T5" fmla="*/ 0 h 95"/>
                <a:gd name="T6" fmla="*/ 33 w 63"/>
                <a:gd name="T7" fmla="*/ 36 h 95"/>
                <a:gd name="T8" fmla="*/ 11 w 63"/>
                <a:gd name="T9" fmla="*/ 95 h 95"/>
              </a:gdLst>
              <a:ahLst/>
              <a:cxnLst>
                <a:cxn ang="0">
                  <a:pos x="T0" y="T1"/>
                </a:cxn>
                <a:cxn ang="0">
                  <a:pos x="T2" y="T3"/>
                </a:cxn>
                <a:cxn ang="0">
                  <a:pos x="T4" y="T5"/>
                </a:cxn>
                <a:cxn ang="0">
                  <a:pos x="T6" y="T7"/>
                </a:cxn>
                <a:cxn ang="0">
                  <a:pos x="T8" y="T9"/>
                </a:cxn>
              </a:cxnLst>
              <a:rect l="0" t="0" r="r" b="b"/>
              <a:pathLst>
                <a:path w="63" h="95">
                  <a:moveTo>
                    <a:pt x="11" y="95"/>
                  </a:moveTo>
                  <a:cubicBezTo>
                    <a:pt x="0" y="82"/>
                    <a:pt x="1" y="66"/>
                    <a:pt x="9" y="55"/>
                  </a:cubicBezTo>
                  <a:cubicBezTo>
                    <a:pt x="24" y="34"/>
                    <a:pt x="40" y="12"/>
                    <a:pt x="63" y="0"/>
                  </a:cubicBezTo>
                  <a:cubicBezTo>
                    <a:pt x="56" y="13"/>
                    <a:pt x="44" y="25"/>
                    <a:pt x="33" y="36"/>
                  </a:cubicBezTo>
                  <a:cubicBezTo>
                    <a:pt x="17" y="52"/>
                    <a:pt x="7" y="71"/>
                    <a:pt x="11" y="95"/>
                  </a:cubicBezTo>
                  <a:close/>
                </a:path>
              </a:pathLst>
            </a:custGeom>
            <a:solidFill>
              <a:srgbClr val="F6E5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9" name="Freeform 58">
              <a:extLst>
                <a:ext uri="{FF2B5EF4-FFF2-40B4-BE49-F238E27FC236}">
                  <a16:creationId xmlns:a16="http://schemas.microsoft.com/office/drawing/2014/main" id="{627CEA7D-7C6E-F188-A57A-6A7FB3A0F5EC}"/>
                </a:ext>
              </a:extLst>
            </p:cNvPr>
            <p:cNvSpPr>
              <a:spLocks/>
            </p:cNvSpPr>
            <p:nvPr/>
          </p:nvSpPr>
          <p:spPr bwMode="auto">
            <a:xfrm>
              <a:off x="5441950" y="3106738"/>
              <a:ext cx="200025" cy="200025"/>
            </a:xfrm>
            <a:custGeom>
              <a:avLst/>
              <a:gdLst>
                <a:gd name="T0" fmla="*/ 215 w 221"/>
                <a:gd name="T1" fmla="*/ 134 h 221"/>
                <a:gd name="T2" fmla="*/ 213 w 221"/>
                <a:gd name="T3" fmla="*/ 186 h 221"/>
                <a:gd name="T4" fmla="*/ 202 w 221"/>
                <a:gd name="T5" fmla="*/ 199 h 221"/>
                <a:gd name="T6" fmla="*/ 8 w 221"/>
                <a:gd name="T7" fmla="*/ 220 h 221"/>
                <a:gd name="T8" fmla="*/ 0 w 221"/>
                <a:gd name="T9" fmla="*/ 215 h 221"/>
                <a:gd name="T10" fmla="*/ 4 w 221"/>
                <a:gd name="T11" fmla="*/ 36 h 221"/>
                <a:gd name="T12" fmla="*/ 29 w 221"/>
                <a:gd name="T13" fmla="*/ 24 h 221"/>
                <a:gd name="T14" fmla="*/ 189 w 221"/>
                <a:gd name="T15" fmla="*/ 4 h 221"/>
                <a:gd name="T16" fmla="*/ 217 w 221"/>
                <a:gd name="T17" fmla="*/ 9 h 221"/>
                <a:gd name="T18" fmla="*/ 217 w 221"/>
                <a:gd name="T19" fmla="*/ 79 h 221"/>
                <a:gd name="T20" fmla="*/ 215 w 221"/>
                <a:gd name="T21" fmla="*/ 134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1" h="221">
                  <a:moveTo>
                    <a:pt x="215" y="134"/>
                  </a:moveTo>
                  <a:cubicBezTo>
                    <a:pt x="214" y="151"/>
                    <a:pt x="213" y="169"/>
                    <a:pt x="213" y="186"/>
                  </a:cubicBezTo>
                  <a:cubicBezTo>
                    <a:pt x="213" y="194"/>
                    <a:pt x="210" y="198"/>
                    <a:pt x="202" y="199"/>
                  </a:cubicBezTo>
                  <a:cubicBezTo>
                    <a:pt x="137" y="206"/>
                    <a:pt x="73" y="213"/>
                    <a:pt x="8" y="220"/>
                  </a:cubicBezTo>
                  <a:cubicBezTo>
                    <a:pt x="4" y="221"/>
                    <a:pt x="0" y="221"/>
                    <a:pt x="0" y="215"/>
                  </a:cubicBezTo>
                  <a:cubicBezTo>
                    <a:pt x="1" y="155"/>
                    <a:pt x="3" y="96"/>
                    <a:pt x="4" y="36"/>
                  </a:cubicBezTo>
                  <a:cubicBezTo>
                    <a:pt x="10" y="27"/>
                    <a:pt x="20" y="26"/>
                    <a:pt x="29" y="24"/>
                  </a:cubicBezTo>
                  <a:cubicBezTo>
                    <a:pt x="82" y="18"/>
                    <a:pt x="136" y="11"/>
                    <a:pt x="189" y="4"/>
                  </a:cubicBezTo>
                  <a:cubicBezTo>
                    <a:pt x="198" y="3"/>
                    <a:pt x="209" y="0"/>
                    <a:pt x="217" y="9"/>
                  </a:cubicBezTo>
                  <a:cubicBezTo>
                    <a:pt x="217" y="32"/>
                    <a:pt x="217" y="56"/>
                    <a:pt x="217" y="79"/>
                  </a:cubicBezTo>
                  <a:cubicBezTo>
                    <a:pt x="218" y="98"/>
                    <a:pt x="221" y="116"/>
                    <a:pt x="215" y="134"/>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0" name="Freeform 59">
              <a:extLst>
                <a:ext uri="{FF2B5EF4-FFF2-40B4-BE49-F238E27FC236}">
                  <a16:creationId xmlns:a16="http://schemas.microsoft.com/office/drawing/2014/main" id="{F88B6595-E782-6869-BA2D-47BA05F8D249}"/>
                </a:ext>
              </a:extLst>
            </p:cNvPr>
            <p:cNvSpPr>
              <a:spLocks/>
            </p:cNvSpPr>
            <p:nvPr/>
          </p:nvSpPr>
          <p:spPr bwMode="auto">
            <a:xfrm>
              <a:off x="5441950" y="2947988"/>
              <a:ext cx="203200" cy="192088"/>
            </a:xfrm>
            <a:custGeom>
              <a:avLst/>
              <a:gdLst>
                <a:gd name="T0" fmla="*/ 217 w 223"/>
                <a:gd name="T1" fmla="*/ 184 h 211"/>
                <a:gd name="T2" fmla="*/ 4 w 223"/>
                <a:gd name="T3" fmla="*/ 211 h 211"/>
                <a:gd name="T4" fmla="*/ 7 w 223"/>
                <a:gd name="T5" fmla="*/ 116 h 211"/>
                <a:gd name="T6" fmla="*/ 156 w 223"/>
                <a:gd name="T7" fmla="*/ 15 h 211"/>
                <a:gd name="T8" fmla="*/ 217 w 223"/>
                <a:gd name="T9" fmla="*/ 79 h 211"/>
                <a:gd name="T10" fmla="*/ 217 w 223"/>
                <a:gd name="T11" fmla="*/ 184 h 211"/>
              </a:gdLst>
              <a:ahLst/>
              <a:cxnLst>
                <a:cxn ang="0">
                  <a:pos x="T0" y="T1"/>
                </a:cxn>
                <a:cxn ang="0">
                  <a:pos x="T2" y="T3"/>
                </a:cxn>
                <a:cxn ang="0">
                  <a:pos x="T4" y="T5"/>
                </a:cxn>
                <a:cxn ang="0">
                  <a:pos x="T6" y="T7"/>
                </a:cxn>
                <a:cxn ang="0">
                  <a:pos x="T8" y="T9"/>
                </a:cxn>
                <a:cxn ang="0">
                  <a:pos x="T10" y="T11"/>
                </a:cxn>
              </a:cxnLst>
              <a:rect l="0" t="0" r="r" b="b"/>
              <a:pathLst>
                <a:path w="223" h="211">
                  <a:moveTo>
                    <a:pt x="217" y="184"/>
                  </a:moveTo>
                  <a:cubicBezTo>
                    <a:pt x="146" y="193"/>
                    <a:pt x="75" y="202"/>
                    <a:pt x="4" y="211"/>
                  </a:cubicBezTo>
                  <a:cubicBezTo>
                    <a:pt x="0" y="179"/>
                    <a:pt x="4" y="148"/>
                    <a:pt x="7" y="116"/>
                  </a:cubicBezTo>
                  <a:cubicBezTo>
                    <a:pt x="15" y="33"/>
                    <a:pt x="91" y="0"/>
                    <a:pt x="156" y="15"/>
                  </a:cubicBezTo>
                  <a:cubicBezTo>
                    <a:pt x="190" y="23"/>
                    <a:pt x="212" y="46"/>
                    <a:pt x="217" y="79"/>
                  </a:cubicBezTo>
                  <a:cubicBezTo>
                    <a:pt x="223" y="114"/>
                    <a:pt x="223" y="149"/>
                    <a:pt x="217" y="18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1" name="Freeform 60">
              <a:extLst>
                <a:ext uri="{FF2B5EF4-FFF2-40B4-BE49-F238E27FC236}">
                  <a16:creationId xmlns:a16="http://schemas.microsoft.com/office/drawing/2014/main" id="{E829EE0E-4EFC-97F0-92BF-AB06F744DEE5}"/>
                </a:ext>
              </a:extLst>
            </p:cNvPr>
            <p:cNvSpPr>
              <a:spLocks/>
            </p:cNvSpPr>
            <p:nvPr/>
          </p:nvSpPr>
          <p:spPr bwMode="auto">
            <a:xfrm>
              <a:off x="5254625" y="3149600"/>
              <a:ext cx="125412" cy="187325"/>
            </a:xfrm>
            <a:custGeom>
              <a:avLst/>
              <a:gdLst>
                <a:gd name="T0" fmla="*/ 138 w 139"/>
                <a:gd name="T1" fmla="*/ 184 h 207"/>
                <a:gd name="T2" fmla="*/ 7 w 139"/>
                <a:gd name="T3" fmla="*/ 207 h 207"/>
                <a:gd name="T4" fmla="*/ 0 w 139"/>
                <a:gd name="T5" fmla="*/ 203 h 207"/>
                <a:gd name="T6" fmla="*/ 4 w 139"/>
                <a:gd name="T7" fmla="*/ 32 h 207"/>
                <a:gd name="T8" fmla="*/ 9 w 139"/>
                <a:gd name="T9" fmla="*/ 28 h 207"/>
                <a:gd name="T10" fmla="*/ 126 w 139"/>
                <a:gd name="T11" fmla="*/ 1 h 207"/>
                <a:gd name="T12" fmla="*/ 139 w 139"/>
                <a:gd name="T13" fmla="*/ 5 h 207"/>
                <a:gd name="T14" fmla="*/ 138 w 139"/>
                <a:gd name="T15" fmla="*/ 184 h 20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9" h="207">
                  <a:moveTo>
                    <a:pt x="138" y="184"/>
                  </a:moveTo>
                  <a:cubicBezTo>
                    <a:pt x="94" y="191"/>
                    <a:pt x="50" y="199"/>
                    <a:pt x="7" y="207"/>
                  </a:cubicBezTo>
                  <a:cubicBezTo>
                    <a:pt x="5" y="207"/>
                    <a:pt x="2" y="205"/>
                    <a:pt x="0" y="203"/>
                  </a:cubicBezTo>
                  <a:cubicBezTo>
                    <a:pt x="1" y="146"/>
                    <a:pt x="2" y="89"/>
                    <a:pt x="4" y="32"/>
                  </a:cubicBezTo>
                  <a:cubicBezTo>
                    <a:pt x="5" y="30"/>
                    <a:pt x="7" y="29"/>
                    <a:pt x="9" y="28"/>
                  </a:cubicBezTo>
                  <a:cubicBezTo>
                    <a:pt x="47" y="15"/>
                    <a:pt x="87" y="9"/>
                    <a:pt x="126" y="1"/>
                  </a:cubicBezTo>
                  <a:cubicBezTo>
                    <a:pt x="131" y="0"/>
                    <a:pt x="135" y="1"/>
                    <a:pt x="139" y="5"/>
                  </a:cubicBezTo>
                  <a:cubicBezTo>
                    <a:pt x="139" y="64"/>
                    <a:pt x="138" y="124"/>
                    <a:pt x="138" y="184"/>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2" name="Freeform 61">
              <a:extLst>
                <a:ext uri="{FF2B5EF4-FFF2-40B4-BE49-F238E27FC236}">
                  <a16:creationId xmlns:a16="http://schemas.microsoft.com/office/drawing/2014/main" id="{F8885C62-79DC-3DB5-FF5F-7E5CF4889464}"/>
                </a:ext>
              </a:extLst>
            </p:cNvPr>
            <p:cNvSpPr>
              <a:spLocks/>
            </p:cNvSpPr>
            <p:nvPr/>
          </p:nvSpPr>
          <p:spPr bwMode="auto">
            <a:xfrm>
              <a:off x="5256213" y="3022600"/>
              <a:ext cx="127000" cy="155575"/>
            </a:xfrm>
            <a:custGeom>
              <a:avLst/>
              <a:gdLst>
                <a:gd name="T0" fmla="*/ 137 w 139"/>
                <a:gd name="T1" fmla="*/ 145 h 172"/>
                <a:gd name="T2" fmla="*/ 6 w 139"/>
                <a:gd name="T3" fmla="*/ 172 h 172"/>
                <a:gd name="T4" fmla="*/ 2 w 139"/>
                <a:gd name="T5" fmla="*/ 100 h 172"/>
                <a:gd name="T6" fmla="*/ 35 w 139"/>
                <a:gd name="T7" fmla="*/ 20 h 172"/>
                <a:gd name="T8" fmla="*/ 98 w 139"/>
                <a:gd name="T9" fmla="*/ 9 h 172"/>
                <a:gd name="T10" fmla="*/ 137 w 139"/>
                <a:gd name="T11" fmla="*/ 67 h 172"/>
                <a:gd name="T12" fmla="*/ 137 w 139"/>
                <a:gd name="T13" fmla="*/ 145 h 172"/>
              </a:gdLst>
              <a:ahLst/>
              <a:cxnLst>
                <a:cxn ang="0">
                  <a:pos x="T0" y="T1"/>
                </a:cxn>
                <a:cxn ang="0">
                  <a:pos x="T2" y="T3"/>
                </a:cxn>
                <a:cxn ang="0">
                  <a:pos x="T4" y="T5"/>
                </a:cxn>
                <a:cxn ang="0">
                  <a:pos x="T6" y="T7"/>
                </a:cxn>
                <a:cxn ang="0">
                  <a:pos x="T8" y="T9"/>
                </a:cxn>
                <a:cxn ang="0">
                  <a:pos x="T10" y="T11"/>
                </a:cxn>
                <a:cxn ang="0">
                  <a:pos x="T12" y="T13"/>
                </a:cxn>
              </a:cxnLst>
              <a:rect l="0" t="0" r="r" b="b"/>
              <a:pathLst>
                <a:path w="139" h="172">
                  <a:moveTo>
                    <a:pt x="137" y="145"/>
                  </a:moveTo>
                  <a:cubicBezTo>
                    <a:pt x="93" y="154"/>
                    <a:pt x="50" y="165"/>
                    <a:pt x="6" y="172"/>
                  </a:cubicBezTo>
                  <a:cubicBezTo>
                    <a:pt x="0" y="148"/>
                    <a:pt x="6" y="124"/>
                    <a:pt x="2" y="100"/>
                  </a:cubicBezTo>
                  <a:cubicBezTo>
                    <a:pt x="3" y="69"/>
                    <a:pt x="11" y="41"/>
                    <a:pt x="35" y="20"/>
                  </a:cubicBezTo>
                  <a:cubicBezTo>
                    <a:pt x="53" y="4"/>
                    <a:pt x="75" y="0"/>
                    <a:pt x="98" y="9"/>
                  </a:cubicBezTo>
                  <a:cubicBezTo>
                    <a:pt x="123" y="20"/>
                    <a:pt x="134" y="42"/>
                    <a:pt x="137" y="67"/>
                  </a:cubicBezTo>
                  <a:cubicBezTo>
                    <a:pt x="139" y="93"/>
                    <a:pt x="137" y="119"/>
                    <a:pt x="137" y="145"/>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3" name="Freeform 62">
              <a:extLst>
                <a:ext uri="{FF2B5EF4-FFF2-40B4-BE49-F238E27FC236}">
                  <a16:creationId xmlns:a16="http://schemas.microsoft.com/office/drawing/2014/main" id="{DD90B258-8198-DEF7-3231-1022CAE62F10}"/>
                </a:ext>
              </a:extLst>
            </p:cNvPr>
            <p:cNvSpPr>
              <a:spLocks/>
            </p:cNvSpPr>
            <p:nvPr/>
          </p:nvSpPr>
          <p:spPr bwMode="auto">
            <a:xfrm>
              <a:off x="5099050" y="3190875"/>
              <a:ext cx="100012" cy="177800"/>
            </a:xfrm>
            <a:custGeom>
              <a:avLst/>
              <a:gdLst>
                <a:gd name="T0" fmla="*/ 110 w 110"/>
                <a:gd name="T1" fmla="*/ 174 h 195"/>
                <a:gd name="T2" fmla="*/ 16 w 110"/>
                <a:gd name="T3" fmla="*/ 192 h 195"/>
                <a:gd name="T4" fmla="*/ 0 w 110"/>
                <a:gd name="T5" fmla="*/ 193 h 195"/>
                <a:gd name="T6" fmla="*/ 3 w 110"/>
                <a:gd name="T7" fmla="*/ 29 h 195"/>
                <a:gd name="T8" fmla="*/ 39 w 110"/>
                <a:gd name="T9" fmla="*/ 15 h 195"/>
                <a:gd name="T10" fmla="*/ 88 w 110"/>
                <a:gd name="T11" fmla="*/ 5 h 195"/>
                <a:gd name="T12" fmla="*/ 108 w 110"/>
                <a:gd name="T13" fmla="*/ 8 h 195"/>
                <a:gd name="T14" fmla="*/ 110 w 110"/>
                <a:gd name="T15" fmla="*/ 174 h 19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0" h="195">
                  <a:moveTo>
                    <a:pt x="110" y="174"/>
                  </a:moveTo>
                  <a:cubicBezTo>
                    <a:pt x="79" y="180"/>
                    <a:pt x="47" y="186"/>
                    <a:pt x="16" y="192"/>
                  </a:cubicBezTo>
                  <a:cubicBezTo>
                    <a:pt x="10" y="193"/>
                    <a:pt x="5" y="195"/>
                    <a:pt x="0" y="193"/>
                  </a:cubicBezTo>
                  <a:cubicBezTo>
                    <a:pt x="1" y="138"/>
                    <a:pt x="2" y="84"/>
                    <a:pt x="3" y="29"/>
                  </a:cubicBezTo>
                  <a:cubicBezTo>
                    <a:pt x="13" y="19"/>
                    <a:pt x="27" y="18"/>
                    <a:pt x="39" y="15"/>
                  </a:cubicBezTo>
                  <a:cubicBezTo>
                    <a:pt x="56" y="12"/>
                    <a:pt x="72" y="7"/>
                    <a:pt x="88" y="5"/>
                  </a:cubicBezTo>
                  <a:cubicBezTo>
                    <a:pt x="95" y="4"/>
                    <a:pt x="102" y="0"/>
                    <a:pt x="108" y="8"/>
                  </a:cubicBezTo>
                  <a:cubicBezTo>
                    <a:pt x="109" y="63"/>
                    <a:pt x="109" y="119"/>
                    <a:pt x="110" y="174"/>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4" name="Freeform 63">
              <a:extLst>
                <a:ext uri="{FF2B5EF4-FFF2-40B4-BE49-F238E27FC236}">
                  <a16:creationId xmlns:a16="http://schemas.microsoft.com/office/drawing/2014/main" id="{A7498F3E-EF17-D595-3FDD-92A93CBF2E97}"/>
                </a:ext>
              </a:extLst>
            </p:cNvPr>
            <p:cNvSpPr>
              <a:spLocks/>
            </p:cNvSpPr>
            <p:nvPr/>
          </p:nvSpPr>
          <p:spPr bwMode="auto">
            <a:xfrm>
              <a:off x="5102225" y="3076575"/>
              <a:ext cx="98425" cy="141288"/>
            </a:xfrm>
            <a:custGeom>
              <a:avLst/>
              <a:gdLst>
                <a:gd name="T0" fmla="*/ 105 w 109"/>
                <a:gd name="T1" fmla="*/ 135 h 156"/>
                <a:gd name="T2" fmla="*/ 0 w 109"/>
                <a:gd name="T3" fmla="*/ 156 h 156"/>
                <a:gd name="T4" fmla="*/ 0 w 109"/>
                <a:gd name="T5" fmla="*/ 82 h 156"/>
                <a:gd name="T6" fmla="*/ 19 w 109"/>
                <a:gd name="T7" fmla="*/ 27 h 156"/>
                <a:gd name="T8" fmla="*/ 92 w 109"/>
                <a:gd name="T9" fmla="*/ 31 h 156"/>
                <a:gd name="T10" fmla="*/ 105 w 109"/>
                <a:gd name="T11" fmla="*/ 135 h 156"/>
              </a:gdLst>
              <a:ahLst/>
              <a:cxnLst>
                <a:cxn ang="0">
                  <a:pos x="T0" y="T1"/>
                </a:cxn>
                <a:cxn ang="0">
                  <a:pos x="T2" y="T3"/>
                </a:cxn>
                <a:cxn ang="0">
                  <a:pos x="T4" y="T5"/>
                </a:cxn>
                <a:cxn ang="0">
                  <a:pos x="T6" y="T7"/>
                </a:cxn>
                <a:cxn ang="0">
                  <a:pos x="T8" y="T9"/>
                </a:cxn>
                <a:cxn ang="0">
                  <a:pos x="T10" y="T11"/>
                </a:cxn>
              </a:cxnLst>
              <a:rect l="0" t="0" r="r" b="b"/>
              <a:pathLst>
                <a:path w="109" h="156">
                  <a:moveTo>
                    <a:pt x="105" y="135"/>
                  </a:moveTo>
                  <a:cubicBezTo>
                    <a:pt x="70" y="142"/>
                    <a:pt x="35" y="149"/>
                    <a:pt x="0" y="156"/>
                  </a:cubicBezTo>
                  <a:cubicBezTo>
                    <a:pt x="0" y="131"/>
                    <a:pt x="0" y="107"/>
                    <a:pt x="0" y="82"/>
                  </a:cubicBezTo>
                  <a:cubicBezTo>
                    <a:pt x="1" y="62"/>
                    <a:pt x="7" y="43"/>
                    <a:pt x="19" y="27"/>
                  </a:cubicBezTo>
                  <a:cubicBezTo>
                    <a:pt x="40" y="0"/>
                    <a:pt x="76" y="2"/>
                    <a:pt x="92" y="31"/>
                  </a:cubicBezTo>
                  <a:cubicBezTo>
                    <a:pt x="109" y="64"/>
                    <a:pt x="109" y="99"/>
                    <a:pt x="105" y="135"/>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5" name="Freeform 64">
              <a:extLst>
                <a:ext uri="{FF2B5EF4-FFF2-40B4-BE49-F238E27FC236}">
                  <a16:creationId xmlns:a16="http://schemas.microsoft.com/office/drawing/2014/main" id="{2C146EB5-F7B6-683C-6BBC-F6F9DA7B036E}"/>
                </a:ext>
              </a:extLst>
            </p:cNvPr>
            <p:cNvSpPr>
              <a:spLocks/>
            </p:cNvSpPr>
            <p:nvPr/>
          </p:nvSpPr>
          <p:spPr bwMode="auto">
            <a:xfrm>
              <a:off x="4997450" y="3221038"/>
              <a:ext cx="71437" cy="168275"/>
            </a:xfrm>
            <a:custGeom>
              <a:avLst/>
              <a:gdLst>
                <a:gd name="T0" fmla="*/ 79 w 79"/>
                <a:gd name="T1" fmla="*/ 104 h 186"/>
                <a:gd name="T2" fmla="*/ 76 w 79"/>
                <a:gd name="T3" fmla="*/ 157 h 186"/>
                <a:gd name="T4" fmla="*/ 69 w 79"/>
                <a:gd name="T5" fmla="*/ 172 h 186"/>
                <a:gd name="T6" fmla="*/ 0 w 79"/>
                <a:gd name="T7" fmla="*/ 185 h 186"/>
                <a:gd name="T8" fmla="*/ 7 w 79"/>
                <a:gd name="T9" fmla="*/ 22 h 186"/>
                <a:gd name="T10" fmla="*/ 79 w 79"/>
                <a:gd name="T11" fmla="*/ 9 h 186"/>
                <a:gd name="T12" fmla="*/ 79 w 79"/>
                <a:gd name="T13" fmla="*/ 104 h 186"/>
              </a:gdLst>
              <a:ahLst/>
              <a:cxnLst>
                <a:cxn ang="0">
                  <a:pos x="T0" y="T1"/>
                </a:cxn>
                <a:cxn ang="0">
                  <a:pos x="T2" y="T3"/>
                </a:cxn>
                <a:cxn ang="0">
                  <a:pos x="T4" y="T5"/>
                </a:cxn>
                <a:cxn ang="0">
                  <a:pos x="T6" y="T7"/>
                </a:cxn>
                <a:cxn ang="0">
                  <a:pos x="T8" y="T9"/>
                </a:cxn>
                <a:cxn ang="0">
                  <a:pos x="T10" y="T11"/>
                </a:cxn>
                <a:cxn ang="0">
                  <a:pos x="T12" y="T13"/>
                </a:cxn>
              </a:cxnLst>
              <a:rect l="0" t="0" r="r" b="b"/>
              <a:pathLst>
                <a:path w="79" h="186">
                  <a:moveTo>
                    <a:pt x="79" y="104"/>
                  </a:moveTo>
                  <a:cubicBezTo>
                    <a:pt x="78" y="122"/>
                    <a:pt x="77" y="140"/>
                    <a:pt x="76" y="157"/>
                  </a:cubicBezTo>
                  <a:cubicBezTo>
                    <a:pt x="76" y="163"/>
                    <a:pt x="77" y="171"/>
                    <a:pt x="69" y="172"/>
                  </a:cubicBezTo>
                  <a:cubicBezTo>
                    <a:pt x="46" y="176"/>
                    <a:pt x="24" y="186"/>
                    <a:pt x="0" y="185"/>
                  </a:cubicBezTo>
                  <a:cubicBezTo>
                    <a:pt x="2" y="131"/>
                    <a:pt x="5" y="76"/>
                    <a:pt x="7" y="22"/>
                  </a:cubicBezTo>
                  <a:cubicBezTo>
                    <a:pt x="29" y="7"/>
                    <a:pt x="53" y="0"/>
                    <a:pt x="79" y="9"/>
                  </a:cubicBezTo>
                  <a:cubicBezTo>
                    <a:pt x="79" y="41"/>
                    <a:pt x="79" y="72"/>
                    <a:pt x="79" y="104"/>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6" name="Freeform 65">
              <a:extLst>
                <a:ext uri="{FF2B5EF4-FFF2-40B4-BE49-F238E27FC236}">
                  <a16:creationId xmlns:a16="http://schemas.microsoft.com/office/drawing/2014/main" id="{270A7FB7-3C4E-812C-87BC-68D29DB8BF23}"/>
                </a:ext>
              </a:extLst>
            </p:cNvPr>
            <p:cNvSpPr>
              <a:spLocks/>
            </p:cNvSpPr>
            <p:nvPr/>
          </p:nvSpPr>
          <p:spPr bwMode="auto">
            <a:xfrm>
              <a:off x="5002213" y="3128963"/>
              <a:ext cx="68262" cy="112713"/>
            </a:xfrm>
            <a:custGeom>
              <a:avLst/>
              <a:gdLst>
                <a:gd name="T0" fmla="*/ 73 w 74"/>
                <a:gd name="T1" fmla="*/ 110 h 123"/>
                <a:gd name="T2" fmla="*/ 1 w 74"/>
                <a:gd name="T3" fmla="*/ 123 h 123"/>
                <a:gd name="T4" fmla="*/ 5 w 74"/>
                <a:gd name="T5" fmla="*/ 48 h 123"/>
                <a:gd name="T6" fmla="*/ 16 w 74"/>
                <a:gd name="T7" fmla="*/ 18 h 123"/>
                <a:gd name="T8" fmla="*/ 42 w 74"/>
                <a:gd name="T9" fmla="*/ 1 h 123"/>
                <a:gd name="T10" fmla="*/ 65 w 74"/>
                <a:gd name="T11" fmla="*/ 20 h 123"/>
                <a:gd name="T12" fmla="*/ 74 w 74"/>
                <a:gd name="T13" fmla="*/ 62 h 123"/>
                <a:gd name="T14" fmla="*/ 73 w 74"/>
                <a:gd name="T15" fmla="*/ 110 h 1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4" h="123">
                  <a:moveTo>
                    <a:pt x="73" y="110"/>
                  </a:moveTo>
                  <a:cubicBezTo>
                    <a:pt x="49" y="114"/>
                    <a:pt x="25" y="119"/>
                    <a:pt x="1" y="123"/>
                  </a:cubicBezTo>
                  <a:cubicBezTo>
                    <a:pt x="2" y="98"/>
                    <a:pt x="0" y="73"/>
                    <a:pt x="5" y="48"/>
                  </a:cubicBezTo>
                  <a:cubicBezTo>
                    <a:pt x="8" y="37"/>
                    <a:pt x="11" y="28"/>
                    <a:pt x="16" y="18"/>
                  </a:cubicBezTo>
                  <a:cubicBezTo>
                    <a:pt x="21" y="7"/>
                    <a:pt x="30" y="0"/>
                    <a:pt x="42" y="1"/>
                  </a:cubicBezTo>
                  <a:cubicBezTo>
                    <a:pt x="54" y="1"/>
                    <a:pt x="60" y="10"/>
                    <a:pt x="65" y="20"/>
                  </a:cubicBezTo>
                  <a:cubicBezTo>
                    <a:pt x="71" y="34"/>
                    <a:pt x="74" y="48"/>
                    <a:pt x="74" y="62"/>
                  </a:cubicBezTo>
                  <a:cubicBezTo>
                    <a:pt x="74" y="78"/>
                    <a:pt x="73" y="94"/>
                    <a:pt x="73" y="11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7" name="Freeform 66">
              <a:extLst>
                <a:ext uri="{FF2B5EF4-FFF2-40B4-BE49-F238E27FC236}">
                  <a16:creationId xmlns:a16="http://schemas.microsoft.com/office/drawing/2014/main" id="{9EFEC685-39D2-7EF8-147F-A8204A190EC9}"/>
                </a:ext>
              </a:extLst>
            </p:cNvPr>
            <p:cNvSpPr>
              <a:spLocks/>
            </p:cNvSpPr>
            <p:nvPr/>
          </p:nvSpPr>
          <p:spPr bwMode="auto">
            <a:xfrm>
              <a:off x="5634038" y="3178175"/>
              <a:ext cx="11112" cy="104775"/>
            </a:xfrm>
            <a:custGeom>
              <a:avLst/>
              <a:gdLst>
                <a:gd name="T0" fmla="*/ 4 w 13"/>
                <a:gd name="T1" fmla="*/ 55 h 116"/>
                <a:gd name="T2" fmla="*/ 6 w 13"/>
                <a:gd name="T3" fmla="*/ 0 h 116"/>
                <a:gd name="T4" fmla="*/ 9 w 13"/>
                <a:gd name="T5" fmla="*/ 63 h 116"/>
                <a:gd name="T6" fmla="*/ 9 w 13"/>
                <a:gd name="T7" fmla="*/ 116 h 116"/>
                <a:gd name="T8" fmla="*/ 4 w 13"/>
                <a:gd name="T9" fmla="*/ 55 h 116"/>
              </a:gdLst>
              <a:ahLst/>
              <a:cxnLst>
                <a:cxn ang="0">
                  <a:pos x="T0" y="T1"/>
                </a:cxn>
                <a:cxn ang="0">
                  <a:pos x="T2" y="T3"/>
                </a:cxn>
                <a:cxn ang="0">
                  <a:pos x="T4" y="T5"/>
                </a:cxn>
                <a:cxn ang="0">
                  <a:pos x="T6" y="T7"/>
                </a:cxn>
                <a:cxn ang="0">
                  <a:pos x="T8" y="T9"/>
                </a:cxn>
              </a:cxnLst>
              <a:rect l="0" t="0" r="r" b="b"/>
              <a:pathLst>
                <a:path w="13" h="116">
                  <a:moveTo>
                    <a:pt x="4" y="55"/>
                  </a:moveTo>
                  <a:cubicBezTo>
                    <a:pt x="5" y="37"/>
                    <a:pt x="5" y="19"/>
                    <a:pt x="6" y="0"/>
                  </a:cubicBezTo>
                  <a:cubicBezTo>
                    <a:pt x="13" y="21"/>
                    <a:pt x="8" y="42"/>
                    <a:pt x="9" y="63"/>
                  </a:cubicBezTo>
                  <a:cubicBezTo>
                    <a:pt x="10" y="81"/>
                    <a:pt x="9" y="98"/>
                    <a:pt x="9" y="116"/>
                  </a:cubicBezTo>
                  <a:cubicBezTo>
                    <a:pt x="0" y="96"/>
                    <a:pt x="9" y="75"/>
                    <a:pt x="4" y="55"/>
                  </a:cubicBezTo>
                  <a:close/>
                </a:path>
              </a:pathLst>
            </a:custGeom>
            <a:solidFill>
              <a:srgbClr val="FFEF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8" name="Freeform 67">
              <a:extLst>
                <a:ext uri="{FF2B5EF4-FFF2-40B4-BE49-F238E27FC236}">
                  <a16:creationId xmlns:a16="http://schemas.microsoft.com/office/drawing/2014/main" id="{297BD00F-7C64-6E0E-992D-4DCB02749765}"/>
                </a:ext>
              </a:extLst>
            </p:cNvPr>
            <p:cNvSpPr>
              <a:spLocks/>
            </p:cNvSpPr>
            <p:nvPr/>
          </p:nvSpPr>
          <p:spPr bwMode="auto">
            <a:xfrm>
              <a:off x="5257800" y="3113088"/>
              <a:ext cx="6350" cy="65088"/>
            </a:xfrm>
            <a:custGeom>
              <a:avLst/>
              <a:gdLst>
                <a:gd name="T0" fmla="*/ 0 w 6"/>
                <a:gd name="T1" fmla="*/ 0 h 72"/>
                <a:gd name="T2" fmla="*/ 4 w 6"/>
                <a:gd name="T3" fmla="*/ 72 h 72"/>
                <a:gd name="T4" fmla="*/ 2 w 6"/>
                <a:gd name="T5" fmla="*/ 72 h 72"/>
                <a:gd name="T6" fmla="*/ 0 w 6"/>
                <a:gd name="T7" fmla="*/ 72 h 72"/>
                <a:gd name="T8" fmla="*/ 0 w 6"/>
                <a:gd name="T9" fmla="*/ 0 h 72"/>
              </a:gdLst>
              <a:ahLst/>
              <a:cxnLst>
                <a:cxn ang="0">
                  <a:pos x="T0" y="T1"/>
                </a:cxn>
                <a:cxn ang="0">
                  <a:pos x="T2" y="T3"/>
                </a:cxn>
                <a:cxn ang="0">
                  <a:pos x="T4" y="T5"/>
                </a:cxn>
                <a:cxn ang="0">
                  <a:pos x="T6" y="T7"/>
                </a:cxn>
                <a:cxn ang="0">
                  <a:pos x="T8" y="T9"/>
                </a:cxn>
              </a:cxnLst>
              <a:rect l="0" t="0" r="r" b="b"/>
              <a:pathLst>
                <a:path w="6" h="72">
                  <a:moveTo>
                    <a:pt x="0" y="0"/>
                  </a:moveTo>
                  <a:cubicBezTo>
                    <a:pt x="6" y="24"/>
                    <a:pt x="2" y="48"/>
                    <a:pt x="4" y="72"/>
                  </a:cubicBezTo>
                  <a:cubicBezTo>
                    <a:pt x="4" y="72"/>
                    <a:pt x="2" y="72"/>
                    <a:pt x="2" y="72"/>
                  </a:cubicBezTo>
                  <a:cubicBezTo>
                    <a:pt x="2" y="72"/>
                    <a:pt x="0" y="72"/>
                    <a:pt x="0" y="72"/>
                  </a:cubicBezTo>
                  <a:cubicBezTo>
                    <a:pt x="0" y="48"/>
                    <a:pt x="0" y="24"/>
                    <a:pt x="0" y="0"/>
                  </a:cubicBezTo>
                  <a:close/>
                </a:path>
              </a:pathLst>
            </a:custGeom>
            <a:solidFill>
              <a:srgbClr val="6EA5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9" name="Freeform 68">
              <a:extLst>
                <a:ext uri="{FF2B5EF4-FFF2-40B4-BE49-F238E27FC236}">
                  <a16:creationId xmlns:a16="http://schemas.microsoft.com/office/drawing/2014/main" id="{D107C839-4486-A6F4-FB66-7932CF4DD466}"/>
                </a:ext>
              </a:extLst>
            </p:cNvPr>
            <p:cNvSpPr>
              <a:spLocks/>
            </p:cNvSpPr>
            <p:nvPr/>
          </p:nvSpPr>
          <p:spPr bwMode="auto">
            <a:xfrm>
              <a:off x="5721350" y="3451225"/>
              <a:ext cx="236537" cy="387350"/>
            </a:xfrm>
            <a:custGeom>
              <a:avLst/>
              <a:gdLst>
                <a:gd name="T0" fmla="*/ 255 w 260"/>
                <a:gd name="T1" fmla="*/ 210 h 427"/>
                <a:gd name="T2" fmla="*/ 253 w 260"/>
                <a:gd name="T3" fmla="*/ 397 h 427"/>
                <a:gd name="T4" fmla="*/ 233 w 260"/>
                <a:gd name="T5" fmla="*/ 418 h 427"/>
                <a:gd name="T6" fmla="*/ 0 w 260"/>
                <a:gd name="T7" fmla="*/ 427 h 427"/>
                <a:gd name="T8" fmla="*/ 4 w 260"/>
                <a:gd name="T9" fmla="*/ 122 h 427"/>
                <a:gd name="T10" fmla="*/ 130 w 260"/>
                <a:gd name="T11" fmla="*/ 5 h 427"/>
                <a:gd name="T12" fmla="*/ 212 w 260"/>
                <a:gd name="T13" fmla="*/ 32 h 427"/>
                <a:gd name="T14" fmla="*/ 235 w 260"/>
                <a:gd name="T15" fmla="*/ 56 h 427"/>
                <a:gd name="T16" fmla="*/ 235 w 260"/>
                <a:gd name="T17" fmla="*/ 56 h 427"/>
                <a:gd name="T18" fmla="*/ 253 w 260"/>
                <a:gd name="T19" fmla="*/ 95 h 427"/>
                <a:gd name="T20" fmla="*/ 256 w 260"/>
                <a:gd name="T21" fmla="*/ 104 h 427"/>
                <a:gd name="T22" fmla="*/ 255 w 260"/>
                <a:gd name="T23" fmla="*/ 210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0" h="427">
                  <a:moveTo>
                    <a:pt x="255" y="210"/>
                  </a:moveTo>
                  <a:cubicBezTo>
                    <a:pt x="251" y="272"/>
                    <a:pt x="253" y="335"/>
                    <a:pt x="253" y="397"/>
                  </a:cubicBezTo>
                  <a:cubicBezTo>
                    <a:pt x="253" y="413"/>
                    <a:pt x="248" y="417"/>
                    <a:pt x="233" y="418"/>
                  </a:cubicBezTo>
                  <a:cubicBezTo>
                    <a:pt x="155" y="420"/>
                    <a:pt x="78" y="424"/>
                    <a:pt x="0" y="427"/>
                  </a:cubicBezTo>
                  <a:cubicBezTo>
                    <a:pt x="2" y="325"/>
                    <a:pt x="3" y="223"/>
                    <a:pt x="4" y="122"/>
                  </a:cubicBezTo>
                  <a:cubicBezTo>
                    <a:pt x="5" y="48"/>
                    <a:pt x="56" y="0"/>
                    <a:pt x="130" y="5"/>
                  </a:cubicBezTo>
                  <a:cubicBezTo>
                    <a:pt x="160" y="7"/>
                    <a:pt x="188" y="14"/>
                    <a:pt x="212" y="32"/>
                  </a:cubicBezTo>
                  <a:cubicBezTo>
                    <a:pt x="222" y="38"/>
                    <a:pt x="230" y="45"/>
                    <a:pt x="235" y="56"/>
                  </a:cubicBezTo>
                  <a:cubicBezTo>
                    <a:pt x="235" y="56"/>
                    <a:pt x="235" y="56"/>
                    <a:pt x="235" y="56"/>
                  </a:cubicBezTo>
                  <a:cubicBezTo>
                    <a:pt x="244" y="67"/>
                    <a:pt x="252" y="79"/>
                    <a:pt x="253" y="95"/>
                  </a:cubicBezTo>
                  <a:cubicBezTo>
                    <a:pt x="252" y="99"/>
                    <a:pt x="253" y="102"/>
                    <a:pt x="256" y="104"/>
                  </a:cubicBezTo>
                  <a:cubicBezTo>
                    <a:pt x="260" y="139"/>
                    <a:pt x="260" y="175"/>
                    <a:pt x="255" y="210"/>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0" name="Freeform 69">
              <a:extLst>
                <a:ext uri="{FF2B5EF4-FFF2-40B4-BE49-F238E27FC236}">
                  <a16:creationId xmlns:a16="http://schemas.microsoft.com/office/drawing/2014/main" id="{7481EF73-E150-A752-427E-0218F3310A24}"/>
                </a:ext>
              </a:extLst>
            </p:cNvPr>
            <p:cNvSpPr>
              <a:spLocks/>
            </p:cNvSpPr>
            <p:nvPr/>
          </p:nvSpPr>
          <p:spPr bwMode="auto">
            <a:xfrm>
              <a:off x="5429250" y="3503613"/>
              <a:ext cx="198437" cy="357188"/>
            </a:xfrm>
            <a:custGeom>
              <a:avLst/>
              <a:gdLst>
                <a:gd name="T0" fmla="*/ 214 w 220"/>
                <a:gd name="T1" fmla="*/ 377 h 393"/>
                <a:gd name="T2" fmla="*/ 0 w 220"/>
                <a:gd name="T3" fmla="*/ 393 h 393"/>
                <a:gd name="T4" fmla="*/ 8 w 220"/>
                <a:gd name="T5" fmla="*/ 97 h 393"/>
                <a:gd name="T6" fmla="*/ 113 w 220"/>
                <a:gd name="T7" fmla="*/ 1 h 393"/>
                <a:gd name="T8" fmla="*/ 219 w 220"/>
                <a:gd name="T9" fmla="*/ 107 h 393"/>
                <a:gd name="T10" fmla="*/ 214 w 220"/>
                <a:gd name="T11" fmla="*/ 377 h 393"/>
              </a:gdLst>
              <a:ahLst/>
              <a:cxnLst>
                <a:cxn ang="0">
                  <a:pos x="T0" y="T1"/>
                </a:cxn>
                <a:cxn ang="0">
                  <a:pos x="T2" y="T3"/>
                </a:cxn>
                <a:cxn ang="0">
                  <a:pos x="T4" y="T5"/>
                </a:cxn>
                <a:cxn ang="0">
                  <a:pos x="T6" y="T7"/>
                </a:cxn>
                <a:cxn ang="0">
                  <a:pos x="T8" y="T9"/>
                </a:cxn>
                <a:cxn ang="0">
                  <a:pos x="T10" y="T11"/>
                </a:cxn>
              </a:cxnLst>
              <a:rect l="0" t="0" r="r" b="b"/>
              <a:pathLst>
                <a:path w="220" h="393">
                  <a:moveTo>
                    <a:pt x="214" y="377"/>
                  </a:moveTo>
                  <a:cubicBezTo>
                    <a:pt x="143" y="382"/>
                    <a:pt x="71" y="387"/>
                    <a:pt x="0" y="393"/>
                  </a:cubicBezTo>
                  <a:cubicBezTo>
                    <a:pt x="3" y="294"/>
                    <a:pt x="4" y="196"/>
                    <a:pt x="8" y="97"/>
                  </a:cubicBezTo>
                  <a:cubicBezTo>
                    <a:pt x="10" y="38"/>
                    <a:pt x="54" y="0"/>
                    <a:pt x="113" y="1"/>
                  </a:cubicBezTo>
                  <a:cubicBezTo>
                    <a:pt x="172" y="3"/>
                    <a:pt x="220" y="49"/>
                    <a:pt x="219" y="107"/>
                  </a:cubicBezTo>
                  <a:cubicBezTo>
                    <a:pt x="218" y="197"/>
                    <a:pt x="216" y="287"/>
                    <a:pt x="214" y="377"/>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1" name="Freeform 70">
              <a:extLst>
                <a:ext uri="{FF2B5EF4-FFF2-40B4-BE49-F238E27FC236}">
                  <a16:creationId xmlns:a16="http://schemas.microsoft.com/office/drawing/2014/main" id="{EC59F76A-08FE-A733-F7D5-28D0D95F3E7D}"/>
                </a:ext>
              </a:extLst>
            </p:cNvPr>
            <p:cNvSpPr>
              <a:spLocks/>
            </p:cNvSpPr>
            <p:nvPr/>
          </p:nvSpPr>
          <p:spPr bwMode="auto">
            <a:xfrm>
              <a:off x="5241925" y="3536950"/>
              <a:ext cx="127000" cy="339725"/>
            </a:xfrm>
            <a:custGeom>
              <a:avLst/>
              <a:gdLst>
                <a:gd name="T0" fmla="*/ 137 w 140"/>
                <a:gd name="T1" fmla="*/ 361 h 374"/>
                <a:gd name="T2" fmla="*/ 12 w 140"/>
                <a:gd name="T3" fmla="*/ 373 h 374"/>
                <a:gd name="T4" fmla="*/ 0 w 140"/>
                <a:gd name="T5" fmla="*/ 361 h 374"/>
                <a:gd name="T6" fmla="*/ 1 w 140"/>
                <a:gd name="T7" fmla="*/ 285 h 374"/>
                <a:gd name="T8" fmla="*/ 3 w 140"/>
                <a:gd name="T9" fmla="*/ 111 h 374"/>
                <a:gd name="T10" fmla="*/ 18 w 140"/>
                <a:gd name="T11" fmla="*/ 44 h 374"/>
                <a:gd name="T12" fmla="*/ 121 w 140"/>
                <a:gd name="T13" fmla="*/ 41 h 374"/>
                <a:gd name="T14" fmla="*/ 140 w 140"/>
                <a:gd name="T15" fmla="*/ 115 h 374"/>
                <a:gd name="T16" fmla="*/ 137 w 140"/>
                <a:gd name="T17" fmla="*/ 361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0" h="374">
                  <a:moveTo>
                    <a:pt x="137" y="361"/>
                  </a:moveTo>
                  <a:cubicBezTo>
                    <a:pt x="95" y="365"/>
                    <a:pt x="54" y="369"/>
                    <a:pt x="12" y="373"/>
                  </a:cubicBezTo>
                  <a:cubicBezTo>
                    <a:pt x="2" y="374"/>
                    <a:pt x="0" y="370"/>
                    <a:pt x="0" y="361"/>
                  </a:cubicBezTo>
                  <a:cubicBezTo>
                    <a:pt x="1" y="335"/>
                    <a:pt x="1" y="310"/>
                    <a:pt x="1" y="285"/>
                  </a:cubicBezTo>
                  <a:cubicBezTo>
                    <a:pt x="1" y="227"/>
                    <a:pt x="2" y="169"/>
                    <a:pt x="3" y="111"/>
                  </a:cubicBezTo>
                  <a:cubicBezTo>
                    <a:pt x="3" y="88"/>
                    <a:pt x="7" y="65"/>
                    <a:pt x="18" y="44"/>
                  </a:cubicBezTo>
                  <a:cubicBezTo>
                    <a:pt x="40" y="2"/>
                    <a:pt x="95" y="0"/>
                    <a:pt x="121" y="41"/>
                  </a:cubicBezTo>
                  <a:cubicBezTo>
                    <a:pt x="135" y="63"/>
                    <a:pt x="140" y="88"/>
                    <a:pt x="140" y="115"/>
                  </a:cubicBezTo>
                  <a:cubicBezTo>
                    <a:pt x="139" y="197"/>
                    <a:pt x="138" y="279"/>
                    <a:pt x="137" y="361"/>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2" name="Freeform 71">
              <a:extLst>
                <a:ext uri="{FF2B5EF4-FFF2-40B4-BE49-F238E27FC236}">
                  <a16:creationId xmlns:a16="http://schemas.microsoft.com/office/drawing/2014/main" id="{7DA4DFF5-B860-59FE-893F-24CF9383AE2F}"/>
                </a:ext>
              </a:extLst>
            </p:cNvPr>
            <p:cNvSpPr>
              <a:spLocks/>
            </p:cNvSpPr>
            <p:nvPr/>
          </p:nvSpPr>
          <p:spPr bwMode="auto">
            <a:xfrm>
              <a:off x="5086350" y="3582988"/>
              <a:ext cx="100012" cy="307975"/>
            </a:xfrm>
            <a:custGeom>
              <a:avLst/>
              <a:gdLst>
                <a:gd name="T0" fmla="*/ 108 w 110"/>
                <a:gd name="T1" fmla="*/ 329 h 339"/>
                <a:gd name="T2" fmla="*/ 21 w 110"/>
                <a:gd name="T3" fmla="*/ 337 h 339"/>
                <a:gd name="T4" fmla="*/ 0 w 110"/>
                <a:gd name="T5" fmla="*/ 320 h 339"/>
                <a:gd name="T6" fmla="*/ 1 w 110"/>
                <a:gd name="T7" fmla="*/ 94 h 339"/>
                <a:gd name="T8" fmla="*/ 14 w 110"/>
                <a:gd name="T9" fmla="*/ 28 h 339"/>
                <a:gd name="T10" fmla="*/ 48 w 110"/>
                <a:gd name="T11" fmla="*/ 1 h 339"/>
                <a:gd name="T12" fmla="*/ 89 w 110"/>
                <a:gd name="T13" fmla="*/ 24 h 339"/>
                <a:gd name="T14" fmla="*/ 105 w 110"/>
                <a:gd name="T15" fmla="*/ 70 h 339"/>
                <a:gd name="T16" fmla="*/ 108 w 110"/>
                <a:gd name="T17" fmla="*/ 329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0" h="339">
                  <a:moveTo>
                    <a:pt x="108" y="329"/>
                  </a:moveTo>
                  <a:cubicBezTo>
                    <a:pt x="79" y="332"/>
                    <a:pt x="50" y="334"/>
                    <a:pt x="21" y="337"/>
                  </a:cubicBezTo>
                  <a:cubicBezTo>
                    <a:pt x="6" y="339"/>
                    <a:pt x="0" y="337"/>
                    <a:pt x="0" y="320"/>
                  </a:cubicBezTo>
                  <a:cubicBezTo>
                    <a:pt x="1" y="245"/>
                    <a:pt x="1" y="169"/>
                    <a:pt x="1" y="94"/>
                  </a:cubicBezTo>
                  <a:cubicBezTo>
                    <a:pt x="1" y="71"/>
                    <a:pt x="3" y="49"/>
                    <a:pt x="14" y="28"/>
                  </a:cubicBezTo>
                  <a:cubicBezTo>
                    <a:pt x="21" y="14"/>
                    <a:pt x="30" y="3"/>
                    <a:pt x="48" y="1"/>
                  </a:cubicBezTo>
                  <a:cubicBezTo>
                    <a:pt x="66" y="0"/>
                    <a:pt x="80" y="8"/>
                    <a:pt x="89" y="24"/>
                  </a:cubicBezTo>
                  <a:cubicBezTo>
                    <a:pt x="98" y="38"/>
                    <a:pt x="104" y="54"/>
                    <a:pt x="105" y="70"/>
                  </a:cubicBezTo>
                  <a:cubicBezTo>
                    <a:pt x="109" y="157"/>
                    <a:pt x="110" y="243"/>
                    <a:pt x="108" y="329"/>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3" name="Freeform 72">
              <a:extLst>
                <a:ext uri="{FF2B5EF4-FFF2-40B4-BE49-F238E27FC236}">
                  <a16:creationId xmlns:a16="http://schemas.microsoft.com/office/drawing/2014/main" id="{EB088416-1657-11E2-A8A1-C0F28DF2EC89}"/>
                </a:ext>
              </a:extLst>
            </p:cNvPr>
            <p:cNvSpPr>
              <a:spLocks/>
            </p:cNvSpPr>
            <p:nvPr/>
          </p:nvSpPr>
          <p:spPr bwMode="auto">
            <a:xfrm>
              <a:off x="4975225" y="3616325"/>
              <a:ext cx="69850" cy="285750"/>
            </a:xfrm>
            <a:custGeom>
              <a:avLst/>
              <a:gdLst>
                <a:gd name="T0" fmla="*/ 77 w 78"/>
                <a:gd name="T1" fmla="*/ 165 h 315"/>
                <a:gd name="T2" fmla="*/ 78 w 78"/>
                <a:gd name="T3" fmla="*/ 291 h 315"/>
                <a:gd name="T4" fmla="*/ 61 w 78"/>
                <a:gd name="T5" fmla="*/ 309 h 315"/>
                <a:gd name="T6" fmla="*/ 21 w 78"/>
                <a:gd name="T7" fmla="*/ 313 h 315"/>
                <a:gd name="T8" fmla="*/ 3 w 78"/>
                <a:gd name="T9" fmla="*/ 297 h 315"/>
                <a:gd name="T10" fmla="*/ 4 w 78"/>
                <a:gd name="T11" fmla="*/ 153 h 315"/>
                <a:gd name="T12" fmla="*/ 8 w 78"/>
                <a:gd name="T13" fmla="*/ 46 h 315"/>
                <a:gd name="T14" fmla="*/ 15 w 78"/>
                <a:gd name="T15" fmla="*/ 23 h 315"/>
                <a:gd name="T16" fmla="*/ 38 w 78"/>
                <a:gd name="T17" fmla="*/ 1 h 315"/>
                <a:gd name="T18" fmla="*/ 64 w 78"/>
                <a:gd name="T19" fmla="*/ 21 h 315"/>
                <a:gd name="T20" fmla="*/ 76 w 78"/>
                <a:gd name="T21" fmla="*/ 81 h 315"/>
                <a:gd name="T22" fmla="*/ 77 w 78"/>
                <a:gd name="T23" fmla="*/ 165 h 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8" h="315">
                  <a:moveTo>
                    <a:pt x="77" y="165"/>
                  </a:moveTo>
                  <a:cubicBezTo>
                    <a:pt x="77" y="207"/>
                    <a:pt x="77" y="249"/>
                    <a:pt x="78" y="291"/>
                  </a:cubicBezTo>
                  <a:cubicBezTo>
                    <a:pt x="78" y="304"/>
                    <a:pt x="73" y="308"/>
                    <a:pt x="61" y="309"/>
                  </a:cubicBezTo>
                  <a:cubicBezTo>
                    <a:pt x="48" y="309"/>
                    <a:pt x="34" y="311"/>
                    <a:pt x="21" y="313"/>
                  </a:cubicBezTo>
                  <a:cubicBezTo>
                    <a:pt x="8" y="315"/>
                    <a:pt x="3" y="312"/>
                    <a:pt x="3" y="297"/>
                  </a:cubicBezTo>
                  <a:cubicBezTo>
                    <a:pt x="4" y="249"/>
                    <a:pt x="4" y="201"/>
                    <a:pt x="4" y="153"/>
                  </a:cubicBezTo>
                  <a:cubicBezTo>
                    <a:pt x="7" y="117"/>
                    <a:pt x="0" y="81"/>
                    <a:pt x="8" y="46"/>
                  </a:cubicBezTo>
                  <a:cubicBezTo>
                    <a:pt x="10" y="38"/>
                    <a:pt x="12" y="30"/>
                    <a:pt x="15" y="23"/>
                  </a:cubicBezTo>
                  <a:cubicBezTo>
                    <a:pt x="19" y="12"/>
                    <a:pt x="24" y="1"/>
                    <a:pt x="38" y="1"/>
                  </a:cubicBezTo>
                  <a:cubicBezTo>
                    <a:pt x="52" y="0"/>
                    <a:pt x="59" y="10"/>
                    <a:pt x="64" y="21"/>
                  </a:cubicBezTo>
                  <a:cubicBezTo>
                    <a:pt x="73" y="40"/>
                    <a:pt x="76" y="60"/>
                    <a:pt x="76" y="81"/>
                  </a:cubicBezTo>
                  <a:cubicBezTo>
                    <a:pt x="77" y="109"/>
                    <a:pt x="77" y="137"/>
                    <a:pt x="77" y="165"/>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4" name="Freeform 73">
              <a:extLst>
                <a:ext uri="{FF2B5EF4-FFF2-40B4-BE49-F238E27FC236}">
                  <a16:creationId xmlns:a16="http://schemas.microsoft.com/office/drawing/2014/main" id="{FAF2ED1A-5C73-38A2-2779-866C1A91F1AD}"/>
                </a:ext>
              </a:extLst>
            </p:cNvPr>
            <p:cNvSpPr>
              <a:spLocks/>
            </p:cNvSpPr>
            <p:nvPr/>
          </p:nvSpPr>
          <p:spPr bwMode="auto">
            <a:xfrm>
              <a:off x="5953125" y="3546475"/>
              <a:ext cx="7937" cy="249238"/>
            </a:xfrm>
            <a:custGeom>
              <a:avLst/>
              <a:gdLst>
                <a:gd name="T0" fmla="*/ 0 w 9"/>
                <a:gd name="T1" fmla="*/ 106 h 275"/>
                <a:gd name="T2" fmla="*/ 1 w 9"/>
                <a:gd name="T3" fmla="*/ 0 h 275"/>
                <a:gd name="T4" fmla="*/ 5 w 9"/>
                <a:gd name="T5" fmla="*/ 10 h 275"/>
                <a:gd name="T6" fmla="*/ 5 w 9"/>
                <a:gd name="T7" fmla="*/ 260 h 275"/>
                <a:gd name="T8" fmla="*/ 1 w 9"/>
                <a:gd name="T9" fmla="*/ 275 h 275"/>
                <a:gd name="T10" fmla="*/ 0 w 9"/>
                <a:gd name="T11" fmla="*/ 106 h 275"/>
              </a:gdLst>
              <a:ahLst/>
              <a:cxnLst>
                <a:cxn ang="0">
                  <a:pos x="T0" y="T1"/>
                </a:cxn>
                <a:cxn ang="0">
                  <a:pos x="T2" y="T3"/>
                </a:cxn>
                <a:cxn ang="0">
                  <a:pos x="T4" y="T5"/>
                </a:cxn>
                <a:cxn ang="0">
                  <a:pos x="T6" y="T7"/>
                </a:cxn>
                <a:cxn ang="0">
                  <a:pos x="T8" y="T9"/>
                </a:cxn>
                <a:cxn ang="0">
                  <a:pos x="T10" y="T11"/>
                </a:cxn>
              </a:cxnLst>
              <a:rect l="0" t="0" r="r" b="b"/>
              <a:pathLst>
                <a:path w="9" h="275">
                  <a:moveTo>
                    <a:pt x="0" y="106"/>
                  </a:moveTo>
                  <a:cubicBezTo>
                    <a:pt x="0" y="71"/>
                    <a:pt x="0" y="35"/>
                    <a:pt x="1" y="0"/>
                  </a:cubicBezTo>
                  <a:cubicBezTo>
                    <a:pt x="9" y="0"/>
                    <a:pt x="5" y="7"/>
                    <a:pt x="5" y="10"/>
                  </a:cubicBezTo>
                  <a:cubicBezTo>
                    <a:pt x="5" y="93"/>
                    <a:pt x="5" y="177"/>
                    <a:pt x="5" y="260"/>
                  </a:cubicBezTo>
                  <a:cubicBezTo>
                    <a:pt x="5" y="265"/>
                    <a:pt x="6" y="271"/>
                    <a:pt x="1" y="275"/>
                  </a:cubicBezTo>
                  <a:cubicBezTo>
                    <a:pt x="1" y="219"/>
                    <a:pt x="1" y="162"/>
                    <a:pt x="0" y="106"/>
                  </a:cubicBezTo>
                  <a:close/>
                </a:path>
              </a:pathLst>
            </a:custGeom>
            <a:solidFill>
              <a:srgbClr val="FFEF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5" name="Freeform 74">
              <a:extLst>
                <a:ext uri="{FF2B5EF4-FFF2-40B4-BE49-F238E27FC236}">
                  <a16:creationId xmlns:a16="http://schemas.microsoft.com/office/drawing/2014/main" id="{104F2091-75C9-6C60-7B0D-C8EE3C5DA6A7}"/>
                </a:ext>
              </a:extLst>
            </p:cNvPr>
            <p:cNvSpPr>
              <a:spLocks/>
            </p:cNvSpPr>
            <p:nvPr/>
          </p:nvSpPr>
          <p:spPr bwMode="auto">
            <a:xfrm>
              <a:off x="6183313" y="3711575"/>
              <a:ext cx="28575" cy="71438"/>
            </a:xfrm>
            <a:custGeom>
              <a:avLst/>
              <a:gdLst>
                <a:gd name="T0" fmla="*/ 6 w 32"/>
                <a:gd name="T1" fmla="*/ 0 h 79"/>
                <a:gd name="T2" fmla="*/ 32 w 32"/>
                <a:gd name="T3" fmla="*/ 79 h 79"/>
                <a:gd name="T4" fmla="*/ 7 w 32"/>
                <a:gd name="T5" fmla="*/ 18 h 79"/>
                <a:gd name="T6" fmla="*/ 6 w 32"/>
                <a:gd name="T7" fmla="*/ 0 h 79"/>
              </a:gdLst>
              <a:ahLst/>
              <a:cxnLst>
                <a:cxn ang="0">
                  <a:pos x="T0" y="T1"/>
                </a:cxn>
                <a:cxn ang="0">
                  <a:pos x="T2" y="T3"/>
                </a:cxn>
                <a:cxn ang="0">
                  <a:pos x="T4" y="T5"/>
                </a:cxn>
                <a:cxn ang="0">
                  <a:pos x="T6" y="T7"/>
                </a:cxn>
              </a:cxnLst>
              <a:rect l="0" t="0" r="r" b="b"/>
              <a:pathLst>
                <a:path w="32" h="79">
                  <a:moveTo>
                    <a:pt x="6" y="0"/>
                  </a:moveTo>
                  <a:cubicBezTo>
                    <a:pt x="15" y="27"/>
                    <a:pt x="23" y="53"/>
                    <a:pt x="32" y="79"/>
                  </a:cubicBezTo>
                  <a:cubicBezTo>
                    <a:pt x="17" y="62"/>
                    <a:pt x="16" y="39"/>
                    <a:pt x="7" y="18"/>
                  </a:cubicBezTo>
                  <a:cubicBezTo>
                    <a:pt x="5" y="13"/>
                    <a:pt x="0" y="7"/>
                    <a:pt x="6" y="0"/>
                  </a:cubicBezTo>
                  <a:close/>
                </a:path>
              </a:pathLst>
            </a:custGeom>
            <a:solidFill>
              <a:srgbClr val="FFEF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6" name="Freeform 75">
              <a:extLst>
                <a:ext uri="{FF2B5EF4-FFF2-40B4-BE49-F238E27FC236}">
                  <a16:creationId xmlns:a16="http://schemas.microsoft.com/office/drawing/2014/main" id="{1F3F3687-AF08-A306-485E-C5B423BF21D6}"/>
                </a:ext>
              </a:extLst>
            </p:cNvPr>
            <p:cNvSpPr>
              <a:spLocks/>
            </p:cNvSpPr>
            <p:nvPr/>
          </p:nvSpPr>
          <p:spPr bwMode="auto">
            <a:xfrm>
              <a:off x="5934075" y="3502025"/>
              <a:ext cx="20637" cy="34925"/>
            </a:xfrm>
            <a:custGeom>
              <a:avLst/>
              <a:gdLst>
                <a:gd name="T0" fmla="*/ 18 w 22"/>
                <a:gd name="T1" fmla="*/ 39 h 39"/>
                <a:gd name="T2" fmla="*/ 0 w 22"/>
                <a:gd name="T3" fmla="*/ 0 h 39"/>
                <a:gd name="T4" fmla="*/ 18 w 22"/>
                <a:gd name="T5" fmla="*/ 39 h 39"/>
              </a:gdLst>
              <a:ahLst/>
              <a:cxnLst>
                <a:cxn ang="0">
                  <a:pos x="T0" y="T1"/>
                </a:cxn>
                <a:cxn ang="0">
                  <a:pos x="T2" y="T3"/>
                </a:cxn>
                <a:cxn ang="0">
                  <a:pos x="T4" y="T5"/>
                </a:cxn>
              </a:cxnLst>
              <a:rect l="0" t="0" r="r" b="b"/>
              <a:pathLst>
                <a:path w="22" h="39">
                  <a:moveTo>
                    <a:pt x="18" y="39"/>
                  </a:moveTo>
                  <a:cubicBezTo>
                    <a:pt x="12" y="26"/>
                    <a:pt x="6" y="13"/>
                    <a:pt x="0" y="0"/>
                  </a:cubicBezTo>
                  <a:cubicBezTo>
                    <a:pt x="12" y="10"/>
                    <a:pt x="22" y="21"/>
                    <a:pt x="18" y="39"/>
                  </a:cubicBezTo>
                  <a:close/>
                </a:path>
              </a:pathLst>
            </a:custGeom>
            <a:solidFill>
              <a:srgbClr val="FFEF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7" name="Freeform 76">
              <a:extLst>
                <a:ext uri="{FF2B5EF4-FFF2-40B4-BE49-F238E27FC236}">
                  <a16:creationId xmlns:a16="http://schemas.microsoft.com/office/drawing/2014/main" id="{27D84363-6C33-719D-271F-DB1EDC957511}"/>
                </a:ext>
              </a:extLst>
            </p:cNvPr>
            <p:cNvSpPr>
              <a:spLocks/>
            </p:cNvSpPr>
            <p:nvPr/>
          </p:nvSpPr>
          <p:spPr bwMode="auto">
            <a:xfrm>
              <a:off x="5913438" y="3479800"/>
              <a:ext cx="20637" cy="22225"/>
            </a:xfrm>
            <a:custGeom>
              <a:avLst/>
              <a:gdLst>
                <a:gd name="T0" fmla="*/ 23 w 23"/>
                <a:gd name="T1" fmla="*/ 24 h 24"/>
                <a:gd name="T2" fmla="*/ 0 w 23"/>
                <a:gd name="T3" fmla="*/ 0 h 24"/>
                <a:gd name="T4" fmla="*/ 23 w 23"/>
                <a:gd name="T5" fmla="*/ 24 h 24"/>
              </a:gdLst>
              <a:ahLst/>
              <a:cxnLst>
                <a:cxn ang="0">
                  <a:pos x="T0" y="T1"/>
                </a:cxn>
                <a:cxn ang="0">
                  <a:pos x="T2" y="T3"/>
                </a:cxn>
                <a:cxn ang="0">
                  <a:pos x="T4" y="T5"/>
                </a:cxn>
              </a:cxnLst>
              <a:rect l="0" t="0" r="r" b="b"/>
              <a:pathLst>
                <a:path w="23" h="24">
                  <a:moveTo>
                    <a:pt x="23" y="24"/>
                  </a:moveTo>
                  <a:cubicBezTo>
                    <a:pt x="16" y="16"/>
                    <a:pt x="8" y="8"/>
                    <a:pt x="0" y="0"/>
                  </a:cubicBezTo>
                  <a:cubicBezTo>
                    <a:pt x="14" y="2"/>
                    <a:pt x="21" y="11"/>
                    <a:pt x="23" y="24"/>
                  </a:cubicBezTo>
                  <a:close/>
                </a:path>
              </a:pathLst>
            </a:custGeom>
            <a:solidFill>
              <a:srgbClr val="FFEF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78" name="Google Shape;1369;p48">
            <a:extLst>
              <a:ext uri="{FF2B5EF4-FFF2-40B4-BE49-F238E27FC236}">
                <a16:creationId xmlns:a16="http://schemas.microsoft.com/office/drawing/2014/main" id="{E5B58FC3-550A-AFBF-97F8-384A4F4C131D}"/>
              </a:ext>
            </a:extLst>
          </p:cNvPr>
          <p:cNvGrpSpPr/>
          <p:nvPr/>
        </p:nvGrpSpPr>
        <p:grpSpPr>
          <a:xfrm>
            <a:off x="9424663" y="2124384"/>
            <a:ext cx="2358903" cy="1826670"/>
            <a:chOff x="-575144" y="535000"/>
            <a:chExt cx="2220215" cy="1719462"/>
          </a:xfrm>
        </p:grpSpPr>
        <p:sp>
          <p:nvSpPr>
            <p:cNvPr id="79" name="Google Shape;1370;p48">
              <a:extLst>
                <a:ext uri="{FF2B5EF4-FFF2-40B4-BE49-F238E27FC236}">
                  <a16:creationId xmlns:a16="http://schemas.microsoft.com/office/drawing/2014/main" id="{EE1F150A-6776-314B-53D9-322C77964F69}"/>
                </a:ext>
              </a:extLst>
            </p:cNvPr>
            <p:cNvSpPr/>
            <p:nvPr/>
          </p:nvSpPr>
          <p:spPr>
            <a:xfrm>
              <a:off x="-264723" y="642805"/>
              <a:ext cx="642071" cy="689033"/>
            </a:xfrm>
            <a:custGeom>
              <a:avLst/>
              <a:gdLst/>
              <a:ahLst/>
              <a:cxnLst/>
              <a:rect l="l" t="t" r="r" b="b"/>
              <a:pathLst>
                <a:path w="14479" h="15538" extrusionOk="0">
                  <a:moveTo>
                    <a:pt x="14479" y="0"/>
                  </a:moveTo>
                  <a:cubicBezTo>
                    <a:pt x="14479" y="0"/>
                    <a:pt x="13919" y="36"/>
                    <a:pt x="13062" y="715"/>
                  </a:cubicBezTo>
                  <a:cubicBezTo>
                    <a:pt x="12348" y="1310"/>
                    <a:pt x="11741" y="2001"/>
                    <a:pt x="11240" y="2774"/>
                  </a:cubicBezTo>
                  <a:cubicBezTo>
                    <a:pt x="11062" y="3048"/>
                    <a:pt x="10871" y="3358"/>
                    <a:pt x="10681" y="3691"/>
                  </a:cubicBezTo>
                  <a:cubicBezTo>
                    <a:pt x="10681" y="3691"/>
                    <a:pt x="8740" y="5096"/>
                    <a:pt x="7752" y="6703"/>
                  </a:cubicBezTo>
                  <a:cubicBezTo>
                    <a:pt x="6109" y="7763"/>
                    <a:pt x="4656" y="9097"/>
                    <a:pt x="3478" y="10668"/>
                  </a:cubicBezTo>
                  <a:lnTo>
                    <a:pt x="1763" y="12121"/>
                  </a:lnTo>
                  <a:lnTo>
                    <a:pt x="561" y="13050"/>
                  </a:lnTo>
                  <a:lnTo>
                    <a:pt x="1" y="14395"/>
                  </a:lnTo>
                  <a:lnTo>
                    <a:pt x="311" y="14966"/>
                  </a:lnTo>
                  <a:lnTo>
                    <a:pt x="608" y="15216"/>
                  </a:lnTo>
                  <a:lnTo>
                    <a:pt x="799" y="15395"/>
                  </a:lnTo>
                  <a:lnTo>
                    <a:pt x="1180" y="15395"/>
                  </a:lnTo>
                  <a:lnTo>
                    <a:pt x="1430" y="15538"/>
                  </a:lnTo>
                  <a:lnTo>
                    <a:pt x="1942" y="15538"/>
                  </a:lnTo>
                  <a:lnTo>
                    <a:pt x="2323" y="15395"/>
                  </a:lnTo>
                  <a:lnTo>
                    <a:pt x="2799" y="15038"/>
                  </a:lnTo>
                  <a:lnTo>
                    <a:pt x="2966" y="14109"/>
                  </a:lnTo>
                  <a:lnTo>
                    <a:pt x="2608" y="13812"/>
                  </a:lnTo>
                  <a:cubicBezTo>
                    <a:pt x="2608" y="13812"/>
                    <a:pt x="3037" y="12966"/>
                    <a:pt x="3073" y="12716"/>
                  </a:cubicBezTo>
                  <a:cubicBezTo>
                    <a:pt x="3120" y="12454"/>
                    <a:pt x="4978" y="11859"/>
                    <a:pt x="4978" y="11859"/>
                  </a:cubicBezTo>
                  <a:cubicBezTo>
                    <a:pt x="4978" y="11859"/>
                    <a:pt x="8573" y="10704"/>
                    <a:pt x="9645" y="8478"/>
                  </a:cubicBezTo>
                  <a:cubicBezTo>
                    <a:pt x="9645" y="8478"/>
                    <a:pt x="13598" y="5965"/>
                    <a:pt x="13896" y="4239"/>
                  </a:cubicBezTo>
                  <a:lnTo>
                    <a:pt x="14277" y="1489"/>
                  </a:lnTo>
                  <a:lnTo>
                    <a:pt x="14479" y="0"/>
                  </a:lnTo>
                  <a:close/>
                </a:path>
              </a:pathLst>
            </a:custGeom>
            <a:solidFill>
              <a:srgbClr val="FFEBD3"/>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80" name="Google Shape;1371;p48">
              <a:extLst>
                <a:ext uri="{FF2B5EF4-FFF2-40B4-BE49-F238E27FC236}">
                  <a16:creationId xmlns:a16="http://schemas.microsoft.com/office/drawing/2014/main" id="{34AB6500-BDE6-BB6A-78BE-032294D84E59}"/>
                </a:ext>
              </a:extLst>
            </p:cNvPr>
            <p:cNvSpPr/>
            <p:nvPr/>
          </p:nvSpPr>
          <p:spPr>
            <a:xfrm>
              <a:off x="777537" y="1320188"/>
              <a:ext cx="741892" cy="720340"/>
            </a:xfrm>
            <a:custGeom>
              <a:avLst/>
              <a:gdLst/>
              <a:ahLst/>
              <a:cxnLst/>
              <a:rect l="l" t="t" r="r" b="b"/>
              <a:pathLst>
                <a:path w="16730" h="16244" extrusionOk="0">
                  <a:moveTo>
                    <a:pt x="1" y="5275"/>
                  </a:moveTo>
                  <a:lnTo>
                    <a:pt x="1" y="5275"/>
                  </a:lnTo>
                  <a:cubicBezTo>
                    <a:pt x="1" y="5276"/>
                    <a:pt x="2" y="5277"/>
                    <a:pt x="3" y="5277"/>
                  </a:cubicBezTo>
                  <a:lnTo>
                    <a:pt x="3" y="5277"/>
                  </a:lnTo>
                  <a:cubicBezTo>
                    <a:pt x="2" y="5277"/>
                    <a:pt x="1" y="5276"/>
                    <a:pt x="1" y="5275"/>
                  </a:cubicBezTo>
                  <a:close/>
                  <a:moveTo>
                    <a:pt x="3156" y="1"/>
                  </a:moveTo>
                  <a:cubicBezTo>
                    <a:pt x="3156" y="1"/>
                    <a:pt x="199" y="5279"/>
                    <a:pt x="8" y="5279"/>
                  </a:cubicBezTo>
                  <a:cubicBezTo>
                    <a:pt x="6" y="5279"/>
                    <a:pt x="4" y="5279"/>
                    <a:pt x="3" y="5277"/>
                  </a:cubicBezTo>
                  <a:lnTo>
                    <a:pt x="3" y="5277"/>
                  </a:lnTo>
                  <a:cubicBezTo>
                    <a:pt x="89" y="5378"/>
                    <a:pt x="1261" y="6738"/>
                    <a:pt x="2596" y="8133"/>
                  </a:cubicBezTo>
                  <a:cubicBezTo>
                    <a:pt x="3906" y="9514"/>
                    <a:pt x="5371" y="10931"/>
                    <a:pt x="6073" y="11217"/>
                  </a:cubicBezTo>
                  <a:cubicBezTo>
                    <a:pt x="6156" y="11252"/>
                    <a:pt x="6264" y="11300"/>
                    <a:pt x="6406" y="11371"/>
                  </a:cubicBezTo>
                  <a:cubicBezTo>
                    <a:pt x="8395" y="12324"/>
                    <a:pt x="14884" y="16062"/>
                    <a:pt x="14884" y="16074"/>
                  </a:cubicBezTo>
                  <a:lnTo>
                    <a:pt x="15027" y="16122"/>
                  </a:lnTo>
                  <a:cubicBezTo>
                    <a:pt x="15256" y="16206"/>
                    <a:pt x="15504" y="16243"/>
                    <a:pt x="15755" y="16243"/>
                  </a:cubicBezTo>
                  <a:cubicBezTo>
                    <a:pt x="15790" y="16243"/>
                    <a:pt x="15825" y="16243"/>
                    <a:pt x="15860" y="16241"/>
                  </a:cubicBezTo>
                  <a:cubicBezTo>
                    <a:pt x="16217" y="16193"/>
                    <a:pt x="16515" y="15967"/>
                    <a:pt x="16646" y="15646"/>
                  </a:cubicBezTo>
                  <a:cubicBezTo>
                    <a:pt x="16705" y="15420"/>
                    <a:pt x="16729" y="15205"/>
                    <a:pt x="16717" y="14979"/>
                  </a:cubicBezTo>
                  <a:cubicBezTo>
                    <a:pt x="16705" y="14800"/>
                    <a:pt x="16682" y="14634"/>
                    <a:pt x="16658" y="14455"/>
                  </a:cubicBezTo>
                  <a:cubicBezTo>
                    <a:pt x="16527" y="14384"/>
                    <a:pt x="16396" y="14336"/>
                    <a:pt x="16265" y="14300"/>
                  </a:cubicBezTo>
                  <a:lnTo>
                    <a:pt x="16122" y="14181"/>
                  </a:lnTo>
                  <a:cubicBezTo>
                    <a:pt x="16015" y="14098"/>
                    <a:pt x="15884" y="13991"/>
                    <a:pt x="15717" y="13848"/>
                  </a:cubicBezTo>
                  <a:cubicBezTo>
                    <a:pt x="15324" y="13538"/>
                    <a:pt x="14777" y="13074"/>
                    <a:pt x="14205" y="12550"/>
                  </a:cubicBezTo>
                  <a:lnTo>
                    <a:pt x="13824" y="12193"/>
                  </a:lnTo>
                  <a:cubicBezTo>
                    <a:pt x="13205" y="11633"/>
                    <a:pt x="12645" y="11014"/>
                    <a:pt x="12145" y="10359"/>
                  </a:cubicBezTo>
                  <a:cubicBezTo>
                    <a:pt x="11895" y="10014"/>
                    <a:pt x="11621" y="9705"/>
                    <a:pt x="11312" y="9419"/>
                  </a:cubicBezTo>
                  <a:cubicBezTo>
                    <a:pt x="11169" y="9288"/>
                    <a:pt x="11002" y="9169"/>
                    <a:pt x="10836" y="9062"/>
                  </a:cubicBezTo>
                  <a:cubicBezTo>
                    <a:pt x="10014" y="8526"/>
                    <a:pt x="9050" y="8371"/>
                    <a:pt x="7692" y="8228"/>
                  </a:cubicBezTo>
                  <a:lnTo>
                    <a:pt x="6752" y="6526"/>
                  </a:lnTo>
                  <a:lnTo>
                    <a:pt x="6073" y="5287"/>
                  </a:lnTo>
                  <a:lnTo>
                    <a:pt x="3156" y="1"/>
                  </a:lnTo>
                  <a:close/>
                </a:path>
              </a:pathLst>
            </a:custGeom>
            <a:solidFill>
              <a:srgbClr val="FFEBD3"/>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81" name="Google Shape;1372;p48">
              <a:extLst>
                <a:ext uri="{FF2B5EF4-FFF2-40B4-BE49-F238E27FC236}">
                  <a16:creationId xmlns:a16="http://schemas.microsoft.com/office/drawing/2014/main" id="{319A0444-32EF-BC24-B63E-0F6FD08C17ED}"/>
                </a:ext>
              </a:extLst>
            </p:cNvPr>
            <p:cNvSpPr/>
            <p:nvPr/>
          </p:nvSpPr>
          <p:spPr>
            <a:xfrm>
              <a:off x="1437536" y="1961208"/>
              <a:ext cx="207535" cy="293253"/>
            </a:xfrm>
            <a:custGeom>
              <a:avLst/>
              <a:gdLst/>
              <a:ahLst/>
              <a:cxnLst/>
              <a:rect l="l" t="t" r="r" b="b"/>
              <a:pathLst>
                <a:path w="4680" h="6613" extrusionOk="0">
                  <a:moveTo>
                    <a:pt x="1775" y="0"/>
                  </a:moveTo>
                  <a:lnTo>
                    <a:pt x="1775" y="0"/>
                  </a:lnTo>
                  <a:cubicBezTo>
                    <a:pt x="1810" y="179"/>
                    <a:pt x="1822" y="345"/>
                    <a:pt x="1834" y="524"/>
                  </a:cubicBezTo>
                  <a:cubicBezTo>
                    <a:pt x="1846" y="750"/>
                    <a:pt x="1822" y="976"/>
                    <a:pt x="1763" y="1191"/>
                  </a:cubicBezTo>
                  <a:cubicBezTo>
                    <a:pt x="1632" y="1512"/>
                    <a:pt x="1334" y="1738"/>
                    <a:pt x="977" y="1786"/>
                  </a:cubicBezTo>
                  <a:cubicBezTo>
                    <a:pt x="942" y="1788"/>
                    <a:pt x="907" y="1788"/>
                    <a:pt x="871" y="1788"/>
                  </a:cubicBezTo>
                  <a:cubicBezTo>
                    <a:pt x="621" y="1788"/>
                    <a:pt x="372" y="1751"/>
                    <a:pt x="132" y="1667"/>
                  </a:cubicBezTo>
                  <a:lnTo>
                    <a:pt x="1" y="1619"/>
                  </a:lnTo>
                  <a:lnTo>
                    <a:pt x="1" y="1619"/>
                  </a:lnTo>
                  <a:cubicBezTo>
                    <a:pt x="13" y="1643"/>
                    <a:pt x="13" y="1655"/>
                    <a:pt x="25" y="1679"/>
                  </a:cubicBezTo>
                  <a:cubicBezTo>
                    <a:pt x="60" y="1750"/>
                    <a:pt x="120" y="1881"/>
                    <a:pt x="191" y="2048"/>
                  </a:cubicBezTo>
                  <a:cubicBezTo>
                    <a:pt x="513" y="2750"/>
                    <a:pt x="1108" y="4120"/>
                    <a:pt x="1132" y="4524"/>
                  </a:cubicBezTo>
                  <a:cubicBezTo>
                    <a:pt x="1156" y="4786"/>
                    <a:pt x="1191" y="5048"/>
                    <a:pt x="1239" y="5310"/>
                  </a:cubicBezTo>
                  <a:cubicBezTo>
                    <a:pt x="1322" y="5798"/>
                    <a:pt x="1489" y="6310"/>
                    <a:pt x="1810" y="6477"/>
                  </a:cubicBezTo>
                  <a:cubicBezTo>
                    <a:pt x="1985" y="6570"/>
                    <a:pt x="2241" y="6613"/>
                    <a:pt x="2525" y="6613"/>
                  </a:cubicBezTo>
                  <a:cubicBezTo>
                    <a:pt x="3075" y="6613"/>
                    <a:pt x="3731" y="6455"/>
                    <a:pt x="4108" y="6203"/>
                  </a:cubicBezTo>
                  <a:cubicBezTo>
                    <a:pt x="4680" y="5822"/>
                    <a:pt x="4656" y="3989"/>
                    <a:pt x="4108" y="3084"/>
                  </a:cubicBezTo>
                  <a:cubicBezTo>
                    <a:pt x="3620" y="2274"/>
                    <a:pt x="2870" y="595"/>
                    <a:pt x="1775" y="0"/>
                  </a:cubicBezTo>
                  <a:close/>
                </a:path>
              </a:pathLst>
            </a:custGeom>
            <a:solidFill>
              <a:srgbClr val="7E6048"/>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82" name="Google Shape;1373;p48">
              <a:extLst>
                <a:ext uri="{FF2B5EF4-FFF2-40B4-BE49-F238E27FC236}">
                  <a16:creationId xmlns:a16="http://schemas.microsoft.com/office/drawing/2014/main" id="{ECB7F024-F2BE-B74B-BD40-E4E8CD96A8A4}"/>
                </a:ext>
              </a:extLst>
            </p:cNvPr>
            <p:cNvSpPr/>
            <p:nvPr/>
          </p:nvSpPr>
          <p:spPr>
            <a:xfrm>
              <a:off x="-86231" y="1784845"/>
              <a:ext cx="357997" cy="159952"/>
            </a:xfrm>
            <a:custGeom>
              <a:avLst/>
              <a:gdLst/>
              <a:ahLst/>
              <a:cxnLst/>
              <a:rect l="l" t="t" r="r" b="b"/>
              <a:pathLst>
                <a:path w="8073" h="3607" extrusionOk="0">
                  <a:moveTo>
                    <a:pt x="7573" y="0"/>
                  </a:moveTo>
                  <a:cubicBezTo>
                    <a:pt x="7299" y="334"/>
                    <a:pt x="6918" y="548"/>
                    <a:pt x="6501" y="608"/>
                  </a:cubicBezTo>
                  <a:cubicBezTo>
                    <a:pt x="6389" y="627"/>
                    <a:pt x="6274" y="637"/>
                    <a:pt x="6157" y="637"/>
                  </a:cubicBezTo>
                  <a:cubicBezTo>
                    <a:pt x="5628" y="637"/>
                    <a:pt x="5059" y="440"/>
                    <a:pt x="4513" y="60"/>
                  </a:cubicBezTo>
                  <a:cubicBezTo>
                    <a:pt x="4513" y="60"/>
                    <a:pt x="2512" y="965"/>
                    <a:pt x="1858" y="1120"/>
                  </a:cubicBezTo>
                  <a:cubicBezTo>
                    <a:pt x="1191" y="1274"/>
                    <a:pt x="0" y="2036"/>
                    <a:pt x="810" y="3108"/>
                  </a:cubicBezTo>
                  <a:cubicBezTo>
                    <a:pt x="1096" y="3481"/>
                    <a:pt x="1644" y="3606"/>
                    <a:pt x="2247" y="3606"/>
                  </a:cubicBezTo>
                  <a:cubicBezTo>
                    <a:pt x="3375" y="3606"/>
                    <a:pt x="4695" y="3170"/>
                    <a:pt x="4858" y="3108"/>
                  </a:cubicBezTo>
                  <a:cubicBezTo>
                    <a:pt x="4989" y="3060"/>
                    <a:pt x="5608" y="2822"/>
                    <a:pt x="6215" y="2596"/>
                  </a:cubicBezTo>
                  <a:cubicBezTo>
                    <a:pt x="6823" y="2370"/>
                    <a:pt x="7454" y="2132"/>
                    <a:pt x="7668" y="2072"/>
                  </a:cubicBezTo>
                  <a:cubicBezTo>
                    <a:pt x="8073" y="1953"/>
                    <a:pt x="7930" y="870"/>
                    <a:pt x="7573" y="0"/>
                  </a:cubicBezTo>
                  <a:close/>
                </a:path>
              </a:pathLst>
            </a:custGeom>
            <a:solidFill>
              <a:srgbClr val="7E6048"/>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83" name="Google Shape;1374;p48">
              <a:extLst>
                <a:ext uri="{FF2B5EF4-FFF2-40B4-BE49-F238E27FC236}">
                  <a16:creationId xmlns:a16="http://schemas.microsoft.com/office/drawing/2014/main" id="{57E90491-9D18-E6ED-C008-071FE93436D2}"/>
                </a:ext>
              </a:extLst>
            </p:cNvPr>
            <p:cNvSpPr/>
            <p:nvPr/>
          </p:nvSpPr>
          <p:spPr>
            <a:xfrm>
              <a:off x="88536" y="1077350"/>
              <a:ext cx="524335" cy="736083"/>
            </a:xfrm>
            <a:custGeom>
              <a:avLst/>
              <a:gdLst/>
              <a:ahLst/>
              <a:cxnLst/>
              <a:rect l="l" t="t" r="r" b="b"/>
              <a:pathLst>
                <a:path w="11824" h="16599" extrusionOk="0">
                  <a:moveTo>
                    <a:pt x="8430" y="0"/>
                  </a:moveTo>
                  <a:cubicBezTo>
                    <a:pt x="8430" y="0"/>
                    <a:pt x="8239" y="95"/>
                    <a:pt x="7906" y="286"/>
                  </a:cubicBezTo>
                  <a:cubicBezTo>
                    <a:pt x="7132" y="738"/>
                    <a:pt x="5596" y="1762"/>
                    <a:pt x="3965" y="3643"/>
                  </a:cubicBezTo>
                  <a:cubicBezTo>
                    <a:pt x="2596" y="5239"/>
                    <a:pt x="1465" y="7025"/>
                    <a:pt x="631" y="8954"/>
                  </a:cubicBezTo>
                  <a:cubicBezTo>
                    <a:pt x="631" y="8954"/>
                    <a:pt x="0" y="10478"/>
                    <a:pt x="631" y="11740"/>
                  </a:cubicBezTo>
                  <a:cubicBezTo>
                    <a:pt x="1238" y="12954"/>
                    <a:pt x="607" y="15823"/>
                    <a:pt x="572" y="16014"/>
                  </a:cubicBezTo>
                  <a:cubicBezTo>
                    <a:pt x="1123" y="16408"/>
                    <a:pt x="1699" y="16598"/>
                    <a:pt x="2226" y="16598"/>
                  </a:cubicBezTo>
                  <a:cubicBezTo>
                    <a:pt x="2336" y="16598"/>
                    <a:pt x="2443" y="16590"/>
                    <a:pt x="2548" y="16574"/>
                  </a:cubicBezTo>
                  <a:cubicBezTo>
                    <a:pt x="2965" y="16502"/>
                    <a:pt x="3358" y="16288"/>
                    <a:pt x="3632" y="15966"/>
                  </a:cubicBezTo>
                  <a:cubicBezTo>
                    <a:pt x="3584" y="15871"/>
                    <a:pt x="3548" y="15776"/>
                    <a:pt x="3501" y="15693"/>
                  </a:cubicBezTo>
                  <a:cubicBezTo>
                    <a:pt x="3501" y="15669"/>
                    <a:pt x="3489" y="15657"/>
                    <a:pt x="3489" y="15645"/>
                  </a:cubicBezTo>
                  <a:cubicBezTo>
                    <a:pt x="3417" y="15490"/>
                    <a:pt x="3382" y="15323"/>
                    <a:pt x="3405" y="15157"/>
                  </a:cubicBezTo>
                  <a:cubicBezTo>
                    <a:pt x="3453" y="14478"/>
                    <a:pt x="4108" y="13918"/>
                    <a:pt x="4108" y="13918"/>
                  </a:cubicBezTo>
                  <a:cubicBezTo>
                    <a:pt x="4108" y="13918"/>
                    <a:pt x="4144" y="13859"/>
                    <a:pt x="4203" y="13764"/>
                  </a:cubicBezTo>
                  <a:cubicBezTo>
                    <a:pt x="4358" y="13537"/>
                    <a:pt x="4477" y="13299"/>
                    <a:pt x="4572" y="13037"/>
                  </a:cubicBezTo>
                  <a:cubicBezTo>
                    <a:pt x="4798" y="12371"/>
                    <a:pt x="4858" y="11656"/>
                    <a:pt x="4715" y="10966"/>
                  </a:cubicBezTo>
                  <a:cubicBezTo>
                    <a:pt x="4679" y="10751"/>
                    <a:pt x="4620" y="10537"/>
                    <a:pt x="4548" y="10323"/>
                  </a:cubicBezTo>
                  <a:cubicBezTo>
                    <a:pt x="4513" y="10216"/>
                    <a:pt x="4477" y="10108"/>
                    <a:pt x="4429" y="9989"/>
                  </a:cubicBezTo>
                  <a:lnTo>
                    <a:pt x="9049" y="7561"/>
                  </a:lnTo>
                  <a:lnTo>
                    <a:pt x="11823" y="6108"/>
                  </a:lnTo>
                  <a:lnTo>
                    <a:pt x="8430" y="0"/>
                  </a:lnTo>
                  <a:close/>
                </a:path>
              </a:pathLst>
            </a:custGeom>
            <a:solidFill>
              <a:srgbClr val="FFEBD3"/>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84" name="Google Shape;1375;p48">
              <a:extLst>
                <a:ext uri="{FF2B5EF4-FFF2-40B4-BE49-F238E27FC236}">
                  <a16:creationId xmlns:a16="http://schemas.microsoft.com/office/drawing/2014/main" id="{15489169-6DC2-D492-0B1A-DE4574A52708}"/>
                </a:ext>
              </a:extLst>
            </p:cNvPr>
            <p:cNvSpPr/>
            <p:nvPr/>
          </p:nvSpPr>
          <p:spPr>
            <a:xfrm>
              <a:off x="200997" y="1535621"/>
              <a:ext cx="96672" cy="74367"/>
            </a:xfrm>
            <a:custGeom>
              <a:avLst/>
              <a:gdLst/>
              <a:ahLst/>
              <a:cxnLst/>
              <a:rect l="l" t="t" r="r" b="b"/>
              <a:pathLst>
                <a:path w="2180" h="1677" extrusionOk="0">
                  <a:moveTo>
                    <a:pt x="2012" y="1"/>
                  </a:moveTo>
                  <a:cubicBezTo>
                    <a:pt x="1319" y="1104"/>
                    <a:pt x="357" y="1169"/>
                    <a:pt x="107" y="1169"/>
                  </a:cubicBezTo>
                  <a:cubicBezTo>
                    <a:pt x="74" y="1169"/>
                    <a:pt x="53" y="1168"/>
                    <a:pt x="48" y="1168"/>
                  </a:cubicBezTo>
                  <a:lnTo>
                    <a:pt x="0" y="1668"/>
                  </a:lnTo>
                  <a:cubicBezTo>
                    <a:pt x="18" y="1674"/>
                    <a:pt x="39" y="1677"/>
                    <a:pt x="60" y="1677"/>
                  </a:cubicBezTo>
                  <a:cubicBezTo>
                    <a:pt x="81" y="1677"/>
                    <a:pt x="101" y="1674"/>
                    <a:pt x="119" y="1668"/>
                  </a:cubicBezTo>
                  <a:cubicBezTo>
                    <a:pt x="929" y="1656"/>
                    <a:pt x="1691" y="1275"/>
                    <a:pt x="2179" y="632"/>
                  </a:cubicBezTo>
                  <a:cubicBezTo>
                    <a:pt x="2143" y="417"/>
                    <a:pt x="2084" y="203"/>
                    <a:pt x="2012" y="1"/>
                  </a:cubicBezTo>
                  <a:close/>
                </a:path>
              </a:pathLst>
            </a:custGeom>
            <a:solidFill>
              <a:srgbClr val="7E6048"/>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85" name="Google Shape;1376;p48">
              <a:extLst>
                <a:ext uri="{FF2B5EF4-FFF2-40B4-BE49-F238E27FC236}">
                  <a16:creationId xmlns:a16="http://schemas.microsoft.com/office/drawing/2014/main" id="{8D292187-D24B-190E-54FD-17BA715F517F}"/>
                </a:ext>
              </a:extLst>
            </p:cNvPr>
            <p:cNvSpPr/>
            <p:nvPr/>
          </p:nvSpPr>
          <p:spPr>
            <a:xfrm>
              <a:off x="199932" y="1654423"/>
              <a:ext cx="91395" cy="41241"/>
            </a:xfrm>
            <a:custGeom>
              <a:avLst/>
              <a:gdLst/>
              <a:ahLst/>
              <a:cxnLst/>
              <a:rect l="l" t="t" r="r" b="b"/>
              <a:pathLst>
                <a:path w="2061" h="930" extrusionOk="0">
                  <a:moveTo>
                    <a:pt x="2036" y="1"/>
                  </a:moveTo>
                  <a:cubicBezTo>
                    <a:pt x="1634" y="349"/>
                    <a:pt x="1059" y="423"/>
                    <a:pt x="640" y="423"/>
                  </a:cubicBezTo>
                  <a:cubicBezTo>
                    <a:pt x="327" y="423"/>
                    <a:pt x="101" y="382"/>
                    <a:pt x="96" y="382"/>
                  </a:cubicBezTo>
                  <a:lnTo>
                    <a:pt x="0" y="882"/>
                  </a:lnTo>
                  <a:cubicBezTo>
                    <a:pt x="203" y="917"/>
                    <a:pt x="417" y="929"/>
                    <a:pt x="620" y="929"/>
                  </a:cubicBezTo>
                  <a:cubicBezTo>
                    <a:pt x="989" y="929"/>
                    <a:pt x="1358" y="870"/>
                    <a:pt x="1703" y="751"/>
                  </a:cubicBezTo>
                  <a:cubicBezTo>
                    <a:pt x="1858" y="524"/>
                    <a:pt x="1977" y="286"/>
                    <a:pt x="2060" y="24"/>
                  </a:cubicBezTo>
                  <a:lnTo>
                    <a:pt x="2036" y="1"/>
                  </a:lnTo>
                  <a:close/>
                </a:path>
              </a:pathLst>
            </a:custGeom>
            <a:solidFill>
              <a:srgbClr val="7E6048"/>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86" name="Google Shape;1377;p48">
              <a:extLst>
                <a:ext uri="{FF2B5EF4-FFF2-40B4-BE49-F238E27FC236}">
                  <a16:creationId xmlns:a16="http://schemas.microsoft.com/office/drawing/2014/main" id="{1507B608-D521-CB7A-CC7C-F5E165F2AEE0}"/>
                </a:ext>
              </a:extLst>
            </p:cNvPr>
            <p:cNvSpPr/>
            <p:nvPr/>
          </p:nvSpPr>
          <p:spPr>
            <a:xfrm>
              <a:off x="200997" y="1748924"/>
              <a:ext cx="42261" cy="23813"/>
            </a:xfrm>
            <a:custGeom>
              <a:avLst/>
              <a:gdLst/>
              <a:ahLst/>
              <a:cxnLst/>
              <a:rect l="l" t="t" r="r" b="b"/>
              <a:pathLst>
                <a:path w="953" h="537" extrusionOk="0">
                  <a:moveTo>
                    <a:pt x="869" y="1"/>
                  </a:moveTo>
                  <a:cubicBezTo>
                    <a:pt x="719" y="20"/>
                    <a:pt x="568" y="29"/>
                    <a:pt x="417" y="29"/>
                  </a:cubicBezTo>
                  <a:cubicBezTo>
                    <a:pt x="294" y="29"/>
                    <a:pt x="171" y="23"/>
                    <a:pt x="48" y="13"/>
                  </a:cubicBezTo>
                  <a:lnTo>
                    <a:pt x="0" y="525"/>
                  </a:lnTo>
                  <a:cubicBezTo>
                    <a:pt x="131" y="537"/>
                    <a:pt x="262" y="537"/>
                    <a:pt x="393" y="537"/>
                  </a:cubicBezTo>
                  <a:cubicBezTo>
                    <a:pt x="584" y="537"/>
                    <a:pt x="774" y="525"/>
                    <a:pt x="953" y="501"/>
                  </a:cubicBezTo>
                  <a:cubicBezTo>
                    <a:pt x="881" y="346"/>
                    <a:pt x="858" y="168"/>
                    <a:pt x="869" y="1"/>
                  </a:cubicBezTo>
                  <a:close/>
                </a:path>
              </a:pathLst>
            </a:custGeom>
            <a:solidFill>
              <a:srgbClr val="7E6048"/>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87" name="Google Shape;1378;p48">
              <a:extLst>
                <a:ext uri="{FF2B5EF4-FFF2-40B4-BE49-F238E27FC236}">
                  <a16:creationId xmlns:a16="http://schemas.microsoft.com/office/drawing/2014/main" id="{3B7CF122-385F-6C42-9AC7-D67D82056C7D}"/>
                </a:ext>
              </a:extLst>
            </p:cNvPr>
            <p:cNvSpPr/>
            <p:nvPr/>
          </p:nvSpPr>
          <p:spPr>
            <a:xfrm>
              <a:off x="95897" y="1451497"/>
              <a:ext cx="164254" cy="374360"/>
            </a:xfrm>
            <a:custGeom>
              <a:avLst/>
              <a:gdLst/>
              <a:ahLst/>
              <a:cxnLst/>
              <a:rect l="l" t="t" r="r" b="b"/>
              <a:pathLst>
                <a:path w="3704" h="8442" extrusionOk="0">
                  <a:moveTo>
                    <a:pt x="756" y="0"/>
                  </a:moveTo>
                  <a:cubicBezTo>
                    <a:pt x="551" y="0"/>
                    <a:pt x="393" y="161"/>
                    <a:pt x="275" y="386"/>
                  </a:cubicBezTo>
                  <a:cubicBezTo>
                    <a:pt x="215" y="493"/>
                    <a:pt x="180" y="588"/>
                    <a:pt x="144" y="695"/>
                  </a:cubicBezTo>
                  <a:cubicBezTo>
                    <a:pt x="13" y="1064"/>
                    <a:pt x="1" y="2267"/>
                    <a:pt x="370" y="3124"/>
                  </a:cubicBezTo>
                  <a:cubicBezTo>
                    <a:pt x="787" y="4041"/>
                    <a:pt x="787" y="6398"/>
                    <a:pt x="334" y="7410"/>
                  </a:cubicBezTo>
                  <a:cubicBezTo>
                    <a:pt x="299" y="7506"/>
                    <a:pt x="251" y="7589"/>
                    <a:pt x="191" y="7672"/>
                  </a:cubicBezTo>
                  <a:cubicBezTo>
                    <a:pt x="441" y="7863"/>
                    <a:pt x="680" y="8065"/>
                    <a:pt x="894" y="8303"/>
                  </a:cubicBezTo>
                  <a:cubicBezTo>
                    <a:pt x="991" y="8404"/>
                    <a:pt x="1137" y="8441"/>
                    <a:pt x="1300" y="8441"/>
                  </a:cubicBezTo>
                  <a:cubicBezTo>
                    <a:pt x="1774" y="8441"/>
                    <a:pt x="2394" y="8125"/>
                    <a:pt x="2394" y="8125"/>
                  </a:cubicBezTo>
                  <a:cubicBezTo>
                    <a:pt x="2394" y="8125"/>
                    <a:pt x="3704" y="5089"/>
                    <a:pt x="2394" y="2172"/>
                  </a:cubicBezTo>
                  <a:cubicBezTo>
                    <a:pt x="1657" y="530"/>
                    <a:pt x="1129" y="0"/>
                    <a:pt x="756" y="0"/>
                  </a:cubicBezTo>
                  <a:close/>
                </a:path>
              </a:pathLst>
            </a:custGeom>
            <a:solidFill>
              <a:srgbClr val="3A291C"/>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88" name="Google Shape;1379;p48">
              <a:extLst>
                <a:ext uri="{FF2B5EF4-FFF2-40B4-BE49-F238E27FC236}">
                  <a16:creationId xmlns:a16="http://schemas.microsoft.com/office/drawing/2014/main" id="{13C1A2C4-DDCD-E492-787D-838C90B9F74A}"/>
                </a:ext>
              </a:extLst>
            </p:cNvPr>
            <p:cNvSpPr/>
            <p:nvPr/>
          </p:nvSpPr>
          <p:spPr>
            <a:xfrm>
              <a:off x="95409" y="1469102"/>
              <a:ext cx="132015" cy="334273"/>
            </a:xfrm>
            <a:custGeom>
              <a:avLst/>
              <a:gdLst/>
              <a:ahLst/>
              <a:cxnLst/>
              <a:rect l="l" t="t" r="r" b="b"/>
              <a:pathLst>
                <a:path w="2977" h="7538" extrusionOk="0">
                  <a:moveTo>
                    <a:pt x="286" y="1"/>
                  </a:moveTo>
                  <a:cubicBezTo>
                    <a:pt x="226" y="96"/>
                    <a:pt x="191" y="203"/>
                    <a:pt x="155" y="310"/>
                  </a:cubicBezTo>
                  <a:cubicBezTo>
                    <a:pt x="24" y="667"/>
                    <a:pt x="0" y="1870"/>
                    <a:pt x="381" y="2727"/>
                  </a:cubicBezTo>
                  <a:cubicBezTo>
                    <a:pt x="786" y="3644"/>
                    <a:pt x="786" y="6013"/>
                    <a:pt x="345" y="7013"/>
                  </a:cubicBezTo>
                  <a:cubicBezTo>
                    <a:pt x="667" y="7192"/>
                    <a:pt x="1143" y="7430"/>
                    <a:pt x="1250" y="7537"/>
                  </a:cubicBezTo>
                  <a:lnTo>
                    <a:pt x="1310" y="7537"/>
                  </a:lnTo>
                  <a:cubicBezTo>
                    <a:pt x="1548" y="7513"/>
                    <a:pt x="1786" y="7454"/>
                    <a:pt x="2000" y="7359"/>
                  </a:cubicBezTo>
                  <a:cubicBezTo>
                    <a:pt x="2238" y="6704"/>
                    <a:pt x="2977" y="4287"/>
                    <a:pt x="1941" y="1977"/>
                  </a:cubicBezTo>
                  <a:cubicBezTo>
                    <a:pt x="1286" y="512"/>
                    <a:pt x="893" y="191"/>
                    <a:pt x="798" y="131"/>
                  </a:cubicBezTo>
                  <a:cubicBezTo>
                    <a:pt x="619" y="108"/>
                    <a:pt x="452" y="60"/>
                    <a:pt x="286" y="1"/>
                  </a:cubicBezTo>
                  <a:close/>
                </a:path>
              </a:pathLst>
            </a:custGeom>
            <a:solidFill>
              <a:srgbClr val="C4C4C4"/>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89" name="Google Shape;1380;p48">
              <a:extLst>
                <a:ext uri="{FF2B5EF4-FFF2-40B4-BE49-F238E27FC236}">
                  <a16:creationId xmlns:a16="http://schemas.microsoft.com/office/drawing/2014/main" id="{24EE9E85-9854-ECF8-94C3-5E764C6396B0}"/>
                </a:ext>
              </a:extLst>
            </p:cNvPr>
            <p:cNvSpPr/>
            <p:nvPr/>
          </p:nvSpPr>
          <p:spPr>
            <a:xfrm>
              <a:off x="1225297" y="1722006"/>
              <a:ext cx="53879" cy="85586"/>
            </a:xfrm>
            <a:custGeom>
              <a:avLst/>
              <a:gdLst/>
              <a:ahLst/>
              <a:cxnLst/>
              <a:rect l="l" t="t" r="r" b="b"/>
              <a:pathLst>
                <a:path w="1215" h="1930" extrusionOk="0">
                  <a:moveTo>
                    <a:pt x="739" y="1"/>
                  </a:moveTo>
                  <a:lnTo>
                    <a:pt x="739" y="1"/>
                  </a:lnTo>
                  <a:cubicBezTo>
                    <a:pt x="750" y="584"/>
                    <a:pt x="477" y="1156"/>
                    <a:pt x="0" y="1501"/>
                  </a:cubicBezTo>
                  <a:lnTo>
                    <a:pt x="131" y="1715"/>
                  </a:lnTo>
                  <a:lnTo>
                    <a:pt x="274" y="1929"/>
                  </a:lnTo>
                  <a:cubicBezTo>
                    <a:pt x="786" y="1560"/>
                    <a:pt x="1131" y="989"/>
                    <a:pt x="1215" y="358"/>
                  </a:cubicBezTo>
                  <a:cubicBezTo>
                    <a:pt x="1072" y="227"/>
                    <a:pt x="905" y="108"/>
                    <a:pt x="739" y="1"/>
                  </a:cubicBezTo>
                  <a:close/>
                </a:path>
              </a:pathLst>
            </a:custGeom>
            <a:solidFill>
              <a:srgbClr val="7E6048"/>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90" name="Google Shape;1381;p48">
              <a:extLst>
                <a:ext uri="{FF2B5EF4-FFF2-40B4-BE49-F238E27FC236}">
                  <a16:creationId xmlns:a16="http://schemas.microsoft.com/office/drawing/2014/main" id="{25656AAD-FC46-1E9B-1223-30ADB0A1CA23}"/>
                </a:ext>
              </a:extLst>
            </p:cNvPr>
            <p:cNvSpPr/>
            <p:nvPr/>
          </p:nvSpPr>
          <p:spPr>
            <a:xfrm>
              <a:off x="1363080" y="1860853"/>
              <a:ext cx="44434" cy="49711"/>
            </a:xfrm>
            <a:custGeom>
              <a:avLst/>
              <a:gdLst/>
              <a:ahLst/>
              <a:cxnLst/>
              <a:rect l="l" t="t" r="r" b="b"/>
              <a:pathLst>
                <a:path w="1002" h="1121" extrusionOk="0">
                  <a:moveTo>
                    <a:pt x="608" y="1"/>
                  </a:moveTo>
                  <a:cubicBezTo>
                    <a:pt x="465" y="275"/>
                    <a:pt x="251" y="513"/>
                    <a:pt x="1" y="692"/>
                  </a:cubicBezTo>
                  <a:lnTo>
                    <a:pt x="156" y="906"/>
                  </a:lnTo>
                  <a:lnTo>
                    <a:pt x="299" y="1120"/>
                  </a:lnTo>
                  <a:cubicBezTo>
                    <a:pt x="584" y="906"/>
                    <a:pt x="822" y="656"/>
                    <a:pt x="1001" y="358"/>
                  </a:cubicBezTo>
                  <a:lnTo>
                    <a:pt x="608" y="1"/>
                  </a:lnTo>
                  <a:close/>
                </a:path>
              </a:pathLst>
            </a:custGeom>
            <a:solidFill>
              <a:srgbClr val="7E6048"/>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91" name="Google Shape;1382;p48">
              <a:extLst>
                <a:ext uri="{FF2B5EF4-FFF2-40B4-BE49-F238E27FC236}">
                  <a16:creationId xmlns:a16="http://schemas.microsoft.com/office/drawing/2014/main" id="{2DEC8C62-4E34-BD72-227D-3C48483D8812}"/>
                </a:ext>
              </a:extLst>
            </p:cNvPr>
            <p:cNvSpPr/>
            <p:nvPr/>
          </p:nvSpPr>
          <p:spPr>
            <a:xfrm>
              <a:off x="1460774" y="1934246"/>
              <a:ext cx="31707" cy="36496"/>
            </a:xfrm>
            <a:custGeom>
              <a:avLst/>
              <a:gdLst/>
              <a:ahLst/>
              <a:cxnLst/>
              <a:rect l="l" t="t" r="r" b="b"/>
              <a:pathLst>
                <a:path w="715" h="823" extrusionOk="0">
                  <a:moveTo>
                    <a:pt x="310" y="1"/>
                  </a:moveTo>
                  <a:cubicBezTo>
                    <a:pt x="239" y="156"/>
                    <a:pt x="132" y="299"/>
                    <a:pt x="1" y="394"/>
                  </a:cubicBezTo>
                  <a:lnTo>
                    <a:pt x="274" y="822"/>
                  </a:lnTo>
                  <a:cubicBezTo>
                    <a:pt x="453" y="691"/>
                    <a:pt x="608" y="525"/>
                    <a:pt x="715" y="322"/>
                  </a:cubicBezTo>
                  <a:cubicBezTo>
                    <a:pt x="608" y="251"/>
                    <a:pt x="477" y="144"/>
                    <a:pt x="310" y="1"/>
                  </a:cubicBezTo>
                  <a:close/>
                </a:path>
              </a:pathLst>
            </a:custGeom>
            <a:solidFill>
              <a:srgbClr val="7E6048"/>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92" name="Google Shape;1383;p48">
              <a:extLst>
                <a:ext uri="{FF2B5EF4-FFF2-40B4-BE49-F238E27FC236}">
                  <a16:creationId xmlns:a16="http://schemas.microsoft.com/office/drawing/2014/main" id="{2371084C-7061-5367-C876-324F610407D9}"/>
                </a:ext>
              </a:extLst>
            </p:cNvPr>
            <p:cNvSpPr/>
            <p:nvPr/>
          </p:nvSpPr>
          <p:spPr>
            <a:xfrm>
              <a:off x="1046849" y="1745820"/>
              <a:ext cx="498970" cy="308198"/>
            </a:xfrm>
            <a:custGeom>
              <a:avLst/>
              <a:gdLst/>
              <a:ahLst/>
              <a:cxnLst/>
              <a:rect l="l" t="t" r="r" b="b"/>
              <a:pathLst>
                <a:path w="11252" h="6950" extrusionOk="0">
                  <a:moveTo>
                    <a:pt x="2573" y="1"/>
                  </a:moveTo>
                  <a:cubicBezTo>
                    <a:pt x="2409" y="1"/>
                    <a:pt x="2253" y="23"/>
                    <a:pt x="2107" y="71"/>
                  </a:cubicBezTo>
                  <a:cubicBezTo>
                    <a:pt x="1548" y="238"/>
                    <a:pt x="1036" y="499"/>
                    <a:pt x="583" y="857"/>
                  </a:cubicBezTo>
                  <a:cubicBezTo>
                    <a:pt x="72" y="1273"/>
                    <a:pt x="0" y="1619"/>
                    <a:pt x="0" y="1619"/>
                  </a:cubicBezTo>
                  <a:cubicBezTo>
                    <a:pt x="60" y="1714"/>
                    <a:pt x="119" y="1809"/>
                    <a:pt x="202" y="1892"/>
                  </a:cubicBezTo>
                  <a:cubicBezTo>
                    <a:pt x="1429" y="3214"/>
                    <a:pt x="5989" y="4643"/>
                    <a:pt x="8584" y="6572"/>
                  </a:cubicBezTo>
                  <a:cubicBezTo>
                    <a:pt x="8727" y="6679"/>
                    <a:pt x="8870" y="6786"/>
                    <a:pt x="9001" y="6905"/>
                  </a:cubicBezTo>
                  <a:cubicBezTo>
                    <a:pt x="9162" y="6935"/>
                    <a:pt x="9326" y="6950"/>
                    <a:pt x="9489" y="6950"/>
                  </a:cubicBezTo>
                  <a:cubicBezTo>
                    <a:pt x="9653" y="6950"/>
                    <a:pt x="9817" y="6935"/>
                    <a:pt x="9978" y="6905"/>
                  </a:cubicBezTo>
                  <a:cubicBezTo>
                    <a:pt x="10037" y="6893"/>
                    <a:pt x="10097" y="6881"/>
                    <a:pt x="10156" y="6857"/>
                  </a:cubicBezTo>
                  <a:cubicBezTo>
                    <a:pt x="11251" y="6584"/>
                    <a:pt x="10644" y="5381"/>
                    <a:pt x="10644" y="5381"/>
                  </a:cubicBezTo>
                  <a:cubicBezTo>
                    <a:pt x="8931" y="4547"/>
                    <a:pt x="4910" y="1"/>
                    <a:pt x="2573" y="1"/>
                  </a:cubicBezTo>
                  <a:close/>
                </a:path>
              </a:pathLst>
            </a:custGeom>
            <a:solidFill>
              <a:srgbClr val="3A291C"/>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93" name="Google Shape;1384;p48">
              <a:extLst>
                <a:ext uri="{FF2B5EF4-FFF2-40B4-BE49-F238E27FC236}">
                  <a16:creationId xmlns:a16="http://schemas.microsoft.com/office/drawing/2014/main" id="{4432E5BB-8990-B917-4A99-EC6F446E1B50}"/>
                </a:ext>
              </a:extLst>
            </p:cNvPr>
            <p:cNvSpPr/>
            <p:nvPr/>
          </p:nvSpPr>
          <p:spPr>
            <a:xfrm>
              <a:off x="1055807" y="1768259"/>
              <a:ext cx="448816" cy="268997"/>
            </a:xfrm>
            <a:custGeom>
              <a:avLst/>
              <a:gdLst/>
              <a:ahLst/>
              <a:cxnLst/>
              <a:rect l="l" t="t" r="r" b="b"/>
              <a:pathLst>
                <a:path w="10121" h="6066" extrusionOk="0">
                  <a:moveTo>
                    <a:pt x="2290" y="1"/>
                  </a:moveTo>
                  <a:cubicBezTo>
                    <a:pt x="2210" y="1"/>
                    <a:pt x="2132" y="14"/>
                    <a:pt x="2060" y="41"/>
                  </a:cubicBezTo>
                  <a:cubicBezTo>
                    <a:pt x="1608" y="243"/>
                    <a:pt x="1167" y="482"/>
                    <a:pt x="762" y="767"/>
                  </a:cubicBezTo>
                  <a:cubicBezTo>
                    <a:pt x="536" y="922"/>
                    <a:pt x="334" y="1089"/>
                    <a:pt x="131" y="1267"/>
                  </a:cubicBezTo>
                  <a:lnTo>
                    <a:pt x="0" y="1386"/>
                  </a:lnTo>
                  <a:cubicBezTo>
                    <a:pt x="1227" y="2708"/>
                    <a:pt x="5787" y="4137"/>
                    <a:pt x="8382" y="6066"/>
                  </a:cubicBezTo>
                  <a:lnTo>
                    <a:pt x="8633" y="6030"/>
                  </a:lnTo>
                  <a:lnTo>
                    <a:pt x="8752" y="6018"/>
                  </a:lnTo>
                  <a:lnTo>
                    <a:pt x="9287" y="5947"/>
                  </a:lnTo>
                  <a:lnTo>
                    <a:pt x="9692" y="5899"/>
                  </a:lnTo>
                  <a:cubicBezTo>
                    <a:pt x="9835" y="5863"/>
                    <a:pt x="10014" y="5827"/>
                    <a:pt x="10073" y="5720"/>
                  </a:cubicBezTo>
                  <a:cubicBezTo>
                    <a:pt x="10121" y="5566"/>
                    <a:pt x="10109" y="5387"/>
                    <a:pt x="10049" y="5244"/>
                  </a:cubicBezTo>
                  <a:cubicBezTo>
                    <a:pt x="9395" y="4863"/>
                    <a:pt x="8537" y="4137"/>
                    <a:pt x="7561" y="3303"/>
                  </a:cubicBezTo>
                  <a:cubicBezTo>
                    <a:pt x="5835" y="1827"/>
                    <a:pt x="3680" y="5"/>
                    <a:pt x="2370" y="5"/>
                  </a:cubicBezTo>
                  <a:cubicBezTo>
                    <a:pt x="2343" y="2"/>
                    <a:pt x="2316" y="1"/>
                    <a:pt x="2290" y="1"/>
                  </a:cubicBezTo>
                  <a:close/>
                </a:path>
              </a:pathLst>
            </a:custGeom>
            <a:solidFill>
              <a:srgbClr val="C4C4C4"/>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94" name="Google Shape;1385;p48">
              <a:extLst>
                <a:ext uri="{FF2B5EF4-FFF2-40B4-BE49-F238E27FC236}">
                  <a16:creationId xmlns:a16="http://schemas.microsoft.com/office/drawing/2014/main" id="{BECE00F6-F7CE-933D-5B01-900B44EE26A1}"/>
                </a:ext>
              </a:extLst>
            </p:cNvPr>
            <p:cNvSpPr/>
            <p:nvPr/>
          </p:nvSpPr>
          <p:spPr>
            <a:xfrm>
              <a:off x="264855" y="1036153"/>
              <a:ext cx="812090" cy="650585"/>
            </a:xfrm>
            <a:custGeom>
              <a:avLst/>
              <a:gdLst/>
              <a:ahLst/>
              <a:cxnLst/>
              <a:rect l="l" t="t" r="r" b="b"/>
              <a:pathLst>
                <a:path w="18313" h="14671" extrusionOk="0">
                  <a:moveTo>
                    <a:pt x="5525" y="0"/>
                  </a:moveTo>
                  <a:cubicBezTo>
                    <a:pt x="5525" y="0"/>
                    <a:pt x="5049" y="239"/>
                    <a:pt x="4382" y="643"/>
                  </a:cubicBezTo>
                  <a:cubicBezTo>
                    <a:pt x="4240" y="727"/>
                    <a:pt x="4097" y="822"/>
                    <a:pt x="3942" y="917"/>
                  </a:cubicBezTo>
                  <a:cubicBezTo>
                    <a:pt x="2656" y="1727"/>
                    <a:pt x="894" y="3048"/>
                    <a:pt x="1" y="4561"/>
                  </a:cubicBezTo>
                  <a:cubicBezTo>
                    <a:pt x="703" y="4870"/>
                    <a:pt x="1394" y="5251"/>
                    <a:pt x="2049" y="5668"/>
                  </a:cubicBezTo>
                  <a:cubicBezTo>
                    <a:pt x="3073" y="6335"/>
                    <a:pt x="4275" y="7287"/>
                    <a:pt x="5073" y="8490"/>
                  </a:cubicBezTo>
                  <a:cubicBezTo>
                    <a:pt x="5263" y="8763"/>
                    <a:pt x="5430" y="9061"/>
                    <a:pt x="5573" y="9371"/>
                  </a:cubicBezTo>
                  <a:cubicBezTo>
                    <a:pt x="6802" y="12081"/>
                    <a:pt x="10654" y="14670"/>
                    <a:pt x="13212" y="14670"/>
                  </a:cubicBezTo>
                  <a:cubicBezTo>
                    <a:pt x="13553" y="14670"/>
                    <a:pt x="13871" y="14624"/>
                    <a:pt x="14157" y="14526"/>
                  </a:cubicBezTo>
                  <a:cubicBezTo>
                    <a:pt x="15658" y="14014"/>
                    <a:pt x="16908" y="13514"/>
                    <a:pt x="17634" y="13216"/>
                  </a:cubicBezTo>
                  <a:cubicBezTo>
                    <a:pt x="18063" y="13038"/>
                    <a:pt x="18313" y="12931"/>
                    <a:pt x="18313" y="12931"/>
                  </a:cubicBezTo>
                  <a:lnTo>
                    <a:pt x="17634" y="11371"/>
                  </a:lnTo>
                  <a:lnTo>
                    <a:pt x="14300" y="3751"/>
                  </a:lnTo>
                  <a:lnTo>
                    <a:pt x="13955" y="3608"/>
                  </a:lnTo>
                  <a:lnTo>
                    <a:pt x="10347" y="2060"/>
                  </a:lnTo>
                  <a:lnTo>
                    <a:pt x="9871" y="1858"/>
                  </a:lnTo>
                  <a:lnTo>
                    <a:pt x="5525" y="0"/>
                  </a:lnTo>
                  <a:close/>
                </a:path>
              </a:pathLst>
            </a:custGeom>
            <a:solidFill>
              <a:srgbClr val="7E6048"/>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95" name="Google Shape;1386;p48">
              <a:extLst>
                <a:ext uri="{FF2B5EF4-FFF2-40B4-BE49-F238E27FC236}">
                  <a16:creationId xmlns:a16="http://schemas.microsoft.com/office/drawing/2014/main" id="{7FE3DD13-E243-D783-1BA4-4B25B0838D59}"/>
                </a:ext>
              </a:extLst>
            </p:cNvPr>
            <p:cNvSpPr/>
            <p:nvPr/>
          </p:nvSpPr>
          <p:spPr>
            <a:xfrm>
              <a:off x="439622" y="1036153"/>
              <a:ext cx="284118" cy="154764"/>
            </a:xfrm>
            <a:custGeom>
              <a:avLst/>
              <a:gdLst/>
              <a:ahLst/>
              <a:cxnLst/>
              <a:rect l="l" t="t" r="r" b="b"/>
              <a:pathLst>
                <a:path w="6407" h="3490" extrusionOk="0">
                  <a:moveTo>
                    <a:pt x="1584" y="0"/>
                  </a:moveTo>
                  <a:cubicBezTo>
                    <a:pt x="1584" y="0"/>
                    <a:pt x="1108" y="227"/>
                    <a:pt x="441" y="643"/>
                  </a:cubicBezTo>
                  <a:cubicBezTo>
                    <a:pt x="299" y="727"/>
                    <a:pt x="156" y="810"/>
                    <a:pt x="1" y="905"/>
                  </a:cubicBezTo>
                  <a:cubicBezTo>
                    <a:pt x="37" y="965"/>
                    <a:pt x="72" y="1036"/>
                    <a:pt x="120" y="1132"/>
                  </a:cubicBezTo>
                  <a:cubicBezTo>
                    <a:pt x="465" y="1727"/>
                    <a:pt x="930" y="2239"/>
                    <a:pt x="1477" y="2644"/>
                  </a:cubicBezTo>
                  <a:cubicBezTo>
                    <a:pt x="2236" y="3192"/>
                    <a:pt x="3156" y="3489"/>
                    <a:pt x="4089" y="3489"/>
                  </a:cubicBezTo>
                  <a:cubicBezTo>
                    <a:pt x="4108" y="3489"/>
                    <a:pt x="4126" y="3489"/>
                    <a:pt x="4144" y="3489"/>
                  </a:cubicBezTo>
                  <a:lnTo>
                    <a:pt x="4263" y="3489"/>
                  </a:lnTo>
                  <a:cubicBezTo>
                    <a:pt x="5204" y="3465"/>
                    <a:pt x="5894" y="2894"/>
                    <a:pt x="6406" y="2060"/>
                  </a:cubicBezTo>
                  <a:lnTo>
                    <a:pt x="5930" y="1858"/>
                  </a:lnTo>
                  <a:lnTo>
                    <a:pt x="1584" y="0"/>
                  </a:lnTo>
                  <a:close/>
                </a:path>
              </a:pathLst>
            </a:custGeom>
            <a:solidFill>
              <a:srgbClr val="809093"/>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96" name="Google Shape;1387;p48">
              <a:extLst>
                <a:ext uri="{FF2B5EF4-FFF2-40B4-BE49-F238E27FC236}">
                  <a16:creationId xmlns:a16="http://schemas.microsoft.com/office/drawing/2014/main" id="{7F8C22E4-2564-A8BF-68F9-3AF09D03E9FF}"/>
                </a:ext>
              </a:extLst>
            </p:cNvPr>
            <p:cNvSpPr/>
            <p:nvPr/>
          </p:nvSpPr>
          <p:spPr>
            <a:xfrm>
              <a:off x="293369" y="625599"/>
              <a:ext cx="473117" cy="542650"/>
            </a:xfrm>
            <a:custGeom>
              <a:avLst/>
              <a:gdLst/>
              <a:ahLst/>
              <a:cxnLst/>
              <a:rect l="l" t="t" r="r" b="b"/>
              <a:pathLst>
                <a:path w="10669" h="12237" extrusionOk="0">
                  <a:moveTo>
                    <a:pt x="3286" y="1"/>
                  </a:moveTo>
                  <a:cubicBezTo>
                    <a:pt x="2386" y="1"/>
                    <a:pt x="1894" y="376"/>
                    <a:pt x="1894" y="376"/>
                  </a:cubicBezTo>
                  <a:cubicBezTo>
                    <a:pt x="1894" y="376"/>
                    <a:pt x="1" y="3353"/>
                    <a:pt x="382" y="4615"/>
                  </a:cubicBezTo>
                  <a:cubicBezTo>
                    <a:pt x="751" y="5877"/>
                    <a:pt x="1930" y="7651"/>
                    <a:pt x="2870" y="8223"/>
                  </a:cubicBezTo>
                  <a:cubicBezTo>
                    <a:pt x="3168" y="8389"/>
                    <a:pt x="3406" y="8651"/>
                    <a:pt x="3549" y="8961"/>
                  </a:cubicBezTo>
                  <a:cubicBezTo>
                    <a:pt x="3680" y="9258"/>
                    <a:pt x="3751" y="9580"/>
                    <a:pt x="3739" y="9901"/>
                  </a:cubicBezTo>
                  <a:cubicBezTo>
                    <a:pt x="3739" y="9901"/>
                    <a:pt x="4745" y="12237"/>
                    <a:pt x="7440" y="12237"/>
                  </a:cubicBezTo>
                  <a:cubicBezTo>
                    <a:pt x="7480" y="12237"/>
                    <a:pt x="7521" y="12236"/>
                    <a:pt x="7561" y="12235"/>
                  </a:cubicBezTo>
                  <a:cubicBezTo>
                    <a:pt x="8264" y="12223"/>
                    <a:pt x="8800" y="11783"/>
                    <a:pt x="9228" y="11116"/>
                  </a:cubicBezTo>
                  <a:cubicBezTo>
                    <a:pt x="9966" y="9985"/>
                    <a:pt x="10335" y="8223"/>
                    <a:pt x="10514" y="6949"/>
                  </a:cubicBezTo>
                  <a:cubicBezTo>
                    <a:pt x="10633" y="6044"/>
                    <a:pt x="10669" y="5377"/>
                    <a:pt x="10669" y="5377"/>
                  </a:cubicBezTo>
                  <a:cubicBezTo>
                    <a:pt x="10669" y="5377"/>
                    <a:pt x="8907" y="3389"/>
                    <a:pt x="7990" y="3067"/>
                  </a:cubicBezTo>
                  <a:cubicBezTo>
                    <a:pt x="7073" y="2746"/>
                    <a:pt x="6859" y="1234"/>
                    <a:pt x="4930" y="376"/>
                  </a:cubicBezTo>
                  <a:cubicBezTo>
                    <a:pt x="4287" y="95"/>
                    <a:pt x="3735" y="1"/>
                    <a:pt x="3286" y="1"/>
                  </a:cubicBezTo>
                  <a:close/>
                </a:path>
              </a:pathLst>
            </a:custGeom>
            <a:solidFill>
              <a:srgbClr val="7E6048"/>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97" name="Google Shape;1388;p48">
              <a:extLst>
                <a:ext uri="{FF2B5EF4-FFF2-40B4-BE49-F238E27FC236}">
                  <a16:creationId xmlns:a16="http://schemas.microsoft.com/office/drawing/2014/main" id="{8446BDB9-C536-04F2-0D0F-80C12719FDE6}"/>
                </a:ext>
              </a:extLst>
            </p:cNvPr>
            <p:cNvSpPr/>
            <p:nvPr/>
          </p:nvSpPr>
          <p:spPr>
            <a:xfrm>
              <a:off x="-277362" y="1173448"/>
              <a:ext cx="104566" cy="161061"/>
            </a:xfrm>
            <a:custGeom>
              <a:avLst/>
              <a:gdLst/>
              <a:ahLst/>
              <a:cxnLst/>
              <a:rect l="l" t="t" r="r" b="b"/>
              <a:pathLst>
                <a:path w="2358" h="3632" extrusionOk="0">
                  <a:moveTo>
                    <a:pt x="1727" y="0"/>
                  </a:moveTo>
                  <a:lnTo>
                    <a:pt x="0" y="3417"/>
                  </a:lnTo>
                  <a:lnTo>
                    <a:pt x="429" y="3631"/>
                  </a:lnTo>
                  <a:lnTo>
                    <a:pt x="703" y="3631"/>
                  </a:lnTo>
                  <a:lnTo>
                    <a:pt x="2358" y="345"/>
                  </a:lnTo>
                  <a:lnTo>
                    <a:pt x="2060" y="155"/>
                  </a:lnTo>
                  <a:lnTo>
                    <a:pt x="1727" y="0"/>
                  </a:lnTo>
                  <a:close/>
                </a:path>
              </a:pathLst>
            </a:custGeom>
            <a:solidFill>
              <a:srgbClr val="3A291C"/>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98" name="Google Shape;1389;p48">
              <a:extLst>
                <a:ext uri="{FF2B5EF4-FFF2-40B4-BE49-F238E27FC236}">
                  <a16:creationId xmlns:a16="http://schemas.microsoft.com/office/drawing/2014/main" id="{397F0810-EBC3-AF2E-AC01-10AEE7050269}"/>
                </a:ext>
              </a:extLst>
            </p:cNvPr>
            <p:cNvSpPr/>
            <p:nvPr/>
          </p:nvSpPr>
          <p:spPr>
            <a:xfrm>
              <a:off x="-575144" y="1115133"/>
              <a:ext cx="363806" cy="176094"/>
            </a:xfrm>
            <a:custGeom>
              <a:avLst/>
              <a:gdLst/>
              <a:ahLst/>
              <a:cxnLst/>
              <a:rect l="l" t="t" r="r" b="b"/>
              <a:pathLst>
                <a:path w="8204" h="3971" extrusionOk="0">
                  <a:moveTo>
                    <a:pt x="1596" y="1"/>
                  </a:moveTo>
                  <a:cubicBezTo>
                    <a:pt x="1249" y="1"/>
                    <a:pt x="686" y="59"/>
                    <a:pt x="0" y="339"/>
                  </a:cubicBezTo>
                  <a:cubicBezTo>
                    <a:pt x="0" y="339"/>
                    <a:pt x="262" y="1375"/>
                    <a:pt x="1191" y="1756"/>
                  </a:cubicBezTo>
                  <a:cubicBezTo>
                    <a:pt x="2107" y="2137"/>
                    <a:pt x="7418" y="3970"/>
                    <a:pt x="7418" y="3970"/>
                  </a:cubicBezTo>
                  <a:lnTo>
                    <a:pt x="8203" y="2327"/>
                  </a:lnTo>
                  <a:lnTo>
                    <a:pt x="1977" y="29"/>
                  </a:lnTo>
                  <a:cubicBezTo>
                    <a:pt x="1977" y="29"/>
                    <a:pt x="1839" y="1"/>
                    <a:pt x="1596" y="1"/>
                  </a:cubicBezTo>
                  <a:close/>
                </a:path>
              </a:pathLst>
            </a:custGeom>
            <a:solidFill>
              <a:srgbClr val="C4C4C4"/>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99" name="Google Shape;1390;p48">
              <a:extLst>
                <a:ext uri="{FF2B5EF4-FFF2-40B4-BE49-F238E27FC236}">
                  <a16:creationId xmlns:a16="http://schemas.microsoft.com/office/drawing/2014/main" id="{3C9FE572-3DAB-6868-79C4-793FD7BEB874}"/>
                </a:ext>
              </a:extLst>
            </p:cNvPr>
            <p:cNvSpPr/>
            <p:nvPr/>
          </p:nvSpPr>
          <p:spPr>
            <a:xfrm>
              <a:off x="-554568" y="1126441"/>
              <a:ext cx="327931" cy="126206"/>
            </a:xfrm>
            <a:custGeom>
              <a:avLst/>
              <a:gdLst/>
              <a:ahLst/>
              <a:cxnLst/>
              <a:rect l="l" t="t" r="r" b="b"/>
              <a:pathLst>
                <a:path w="7395" h="2846" extrusionOk="0">
                  <a:moveTo>
                    <a:pt x="1108" y="0"/>
                  </a:moveTo>
                  <a:cubicBezTo>
                    <a:pt x="727" y="0"/>
                    <a:pt x="358" y="72"/>
                    <a:pt x="0" y="179"/>
                  </a:cubicBezTo>
                  <a:lnTo>
                    <a:pt x="7085" y="2846"/>
                  </a:lnTo>
                  <a:lnTo>
                    <a:pt x="7394" y="2215"/>
                  </a:lnTo>
                  <a:lnTo>
                    <a:pt x="1441" y="24"/>
                  </a:lnTo>
                  <a:cubicBezTo>
                    <a:pt x="1334" y="0"/>
                    <a:pt x="1215" y="0"/>
                    <a:pt x="1108" y="0"/>
                  </a:cubicBezTo>
                  <a:close/>
                </a:path>
              </a:pathLst>
            </a:custGeom>
            <a:solidFill>
              <a:srgbClr val="FFFBF6"/>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00" name="Google Shape;1391;p48">
              <a:extLst>
                <a:ext uri="{FF2B5EF4-FFF2-40B4-BE49-F238E27FC236}">
                  <a16:creationId xmlns:a16="http://schemas.microsoft.com/office/drawing/2014/main" id="{7BBB26BD-1B35-BB39-995E-689C4C4017C0}"/>
                </a:ext>
              </a:extLst>
            </p:cNvPr>
            <p:cNvSpPr/>
            <p:nvPr/>
          </p:nvSpPr>
          <p:spPr>
            <a:xfrm>
              <a:off x="-172839" y="1246840"/>
              <a:ext cx="57604" cy="67582"/>
            </a:xfrm>
            <a:custGeom>
              <a:avLst/>
              <a:gdLst/>
              <a:ahLst/>
              <a:cxnLst/>
              <a:rect l="l" t="t" r="r" b="b"/>
              <a:pathLst>
                <a:path w="1299" h="1524" extrusionOk="0">
                  <a:moveTo>
                    <a:pt x="1" y="0"/>
                  </a:moveTo>
                  <a:lnTo>
                    <a:pt x="48" y="405"/>
                  </a:lnTo>
                  <a:lnTo>
                    <a:pt x="263" y="357"/>
                  </a:lnTo>
                  <a:lnTo>
                    <a:pt x="346" y="595"/>
                  </a:lnTo>
                  <a:lnTo>
                    <a:pt x="417" y="810"/>
                  </a:lnTo>
                  <a:lnTo>
                    <a:pt x="655" y="691"/>
                  </a:lnTo>
                  <a:lnTo>
                    <a:pt x="810" y="810"/>
                  </a:lnTo>
                  <a:lnTo>
                    <a:pt x="727" y="1405"/>
                  </a:lnTo>
                  <a:lnTo>
                    <a:pt x="655" y="1464"/>
                  </a:lnTo>
                  <a:lnTo>
                    <a:pt x="917" y="1524"/>
                  </a:lnTo>
                  <a:lnTo>
                    <a:pt x="1132" y="1357"/>
                  </a:lnTo>
                  <a:lnTo>
                    <a:pt x="1298" y="929"/>
                  </a:lnTo>
                  <a:lnTo>
                    <a:pt x="1298" y="679"/>
                  </a:lnTo>
                  <a:lnTo>
                    <a:pt x="1" y="0"/>
                  </a:lnTo>
                  <a:close/>
                </a:path>
              </a:pathLst>
            </a:custGeom>
            <a:solidFill>
              <a:srgbClr val="3A291C"/>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01" name="Google Shape;1392;p48">
              <a:extLst>
                <a:ext uri="{FF2B5EF4-FFF2-40B4-BE49-F238E27FC236}">
                  <a16:creationId xmlns:a16="http://schemas.microsoft.com/office/drawing/2014/main" id="{5E9EB2B2-818C-C782-A07C-439E3124C7C8}"/>
                </a:ext>
              </a:extLst>
            </p:cNvPr>
            <p:cNvSpPr/>
            <p:nvPr/>
          </p:nvSpPr>
          <p:spPr>
            <a:xfrm>
              <a:off x="334566" y="685554"/>
              <a:ext cx="256625" cy="224962"/>
            </a:xfrm>
            <a:custGeom>
              <a:avLst/>
              <a:gdLst/>
              <a:ahLst/>
              <a:cxnLst/>
              <a:rect l="l" t="t" r="r" b="b"/>
              <a:pathLst>
                <a:path w="5787" h="5073" extrusionOk="0">
                  <a:moveTo>
                    <a:pt x="1405" y="1"/>
                  </a:moveTo>
                  <a:lnTo>
                    <a:pt x="1" y="3227"/>
                  </a:lnTo>
                  <a:lnTo>
                    <a:pt x="167" y="3453"/>
                  </a:lnTo>
                  <a:cubicBezTo>
                    <a:pt x="858" y="4454"/>
                    <a:pt x="1906" y="5073"/>
                    <a:pt x="2894" y="5073"/>
                  </a:cubicBezTo>
                  <a:cubicBezTo>
                    <a:pt x="3870" y="5073"/>
                    <a:pt x="4668" y="4489"/>
                    <a:pt x="5120" y="3465"/>
                  </a:cubicBezTo>
                  <a:cubicBezTo>
                    <a:pt x="5787" y="1894"/>
                    <a:pt x="4751" y="667"/>
                    <a:pt x="4108" y="251"/>
                  </a:cubicBezTo>
                  <a:lnTo>
                    <a:pt x="4001" y="167"/>
                  </a:lnTo>
                  <a:lnTo>
                    <a:pt x="1405" y="1"/>
                  </a:lnTo>
                  <a:close/>
                </a:path>
              </a:pathLst>
            </a:custGeom>
            <a:solidFill>
              <a:srgbClr val="3A291C"/>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02" name="Google Shape;1393;p48">
              <a:extLst>
                <a:ext uri="{FF2B5EF4-FFF2-40B4-BE49-F238E27FC236}">
                  <a16:creationId xmlns:a16="http://schemas.microsoft.com/office/drawing/2014/main" id="{3B4DF728-A6FD-A1B5-8491-CF6FFD801657}"/>
                </a:ext>
              </a:extLst>
            </p:cNvPr>
            <p:cNvSpPr/>
            <p:nvPr/>
          </p:nvSpPr>
          <p:spPr>
            <a:xfrm>
              <a:off x="359932" y="708792"/>
              <a:ext cx="211215" cy="179376"/>
            </a:xfrm>
            <a:custGeom>
              <a:avLst/>
              <a:gdLst/>
              <a:ahLst/>
              <a:cxnLst/>
              <a:rect l="l" t="t" r="r" b="b"/>
              <a:pathLst>
                <a:path w="4763" h="4045" extrusionOk="0">
                  <a:moveTo>
                    <a:pt x="1155" y="1"/>
                  </a:moveTo>
                  <a:lnTo>
                    <a:pt x="0" y="2644"/>
                  </a:lnTo>
                  <a:cubicBezTo>
                    <a:pt x="604" y="3505"/>
                    <a:pt x="1497" y="4044"/>
                    <a:pt x="2326" y="4044"/>
                  </a:cubicBezTo>
                  <a:cubicBezTo>
                    <a:pt x="3031" y="4044"/>
                    <a:pt x="3690" y="3653"/>
                    <a:pt x="4084" y="2739"/>
                  </a:cubicBezTo>
                  <a:cubicBezTo>
                    <a:pt x="4763" y="1144"/>
                    <a:pt x="3262" y="143"/>
                    <a:pt x="3262" y="143"/>
                  </a:cubicBezTo>
                  <a:lnTo>
                    <a:pt x="1155" y="1"/>
                  </a:lnTo>
                  <a:close/>
                </a:path>
              </a:pathLst>
            </a:custGeom>
            <a:solidFill>
              <a:srgbClr val="FFEBD3"/>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03" name="Google Shape;1394;p48">
              <a:extLst>
                <a:ext uri="{FF2B5EF4-FFF2-40B4-BE49-F238E27FC236}">
                  <a16:creationId xmlns:a16="http://schemas.microsoft.com/office/drawing/2014/main" id="{E6D182F0-5C2C-029F-F170-5251BCDD4070}"/>
                </a:ext>
              </a:extLst>
            </p:cNvPr>
            <p:cNvSpPr/>
            <p:nvPr/>
          </p:nvSpPr>
          <p:spPr>
            <a:xfrm>
              <a:off x="188066" y="1284143"/>
              <a:ext cx="300437" cy="611961"/>
            </a:xfrm>
            <a:custGeom>
              <a:avLst/>
              <a:gdLst/>
              <a:ahLst/>
              <a:cxnLst/>
              <a:rect l="l" t="t" r="r" b="b"/>
              <a:pathLst>
                <a:path w="6775" h="13800" extrusionOk="0">
                  <a:moveTo>
                    <a:pt x="3739" y="1"/>
                  </a:moveTo>
                  <a:cubicBezTo>
                    <a:pt x="2858" y="1418"/>
                    <a:pt x="1893" y="2775"/>
                    <a:pt x="858" y="4085"/>
                  </a:cubicBezTo>
                  <a:cubicBezTo>
                    <a:pt x="1143" y="5216"/>
                    <a:pt x="1310" y="6382"/>
                    <a:pt x="1346" y="7549"/>
                  </a:cubicBezTo>
                  <a:cubicBezTo>
                    <a:pt x="1429" y="9573"/>
                    <a:pt x="274" y="11824"/>
                    <a:pt x="274" y="11824"/>
                  </a:cubicBezTo>
                  <a:lnTo>
                    <a:pt x="0" y="13800"/>
                  </a:lnTo>
                  <a:cubicBezTo>
                    <a:pt x="608" y="13574"/>
                    <a:pt x="1227" y="13336"/>
                    <a:pt x="1453" y="13276"/>
                  </a:cubicBezTo>
                  <a:cubicBezTo>
                    <a:pt x="1846" y="13169"/>
                    <a:pt x="1715" y="12074"/>
                    <a:pt x="1358" y="11216"/>
                  </a:cubicBezTo>
                  <a:cubicBezTo>
                    <a:pt x="1310" y="11121"/>
                    <a:pt x="1274" y="11026"/>
                    <a:pt x="1227" y="10943"/>
                  </a:cubicBezTo>
                  <a:cubicBezTo>
                    <a:pt x="1227" y="10919"/>
                    <a:pt x="1215" y="10907"/>
                    <a:pt x="1215" y="10895"/>
                  </a:cubicBezTo>
                  <a:cubicBezTo>
                    <a:pt x="1143" y="10740"/>
                    <a:pt x="1108" y="10573"/>
                    <a:pt x="1131" y="10407"/>
                  </a:cubicBezTo>
                  <a:cubicBezTo>
                    <a:pt x="1179" y="9728"/>
                    <a:pt x="1834" y="9168"/>
                    <a:pt x="1834" y="9168"/>
                  </a:cubicBezTo>
                  <a:cubicBezTo>
                    <a:pt x="1834" y="9168"/>
                    <a:pt x="1870" y="9109"/>
                    <a:pt x="1929" y="9014"/>
                  </a:cubicBezTo>
                  <a:cubicBezTo>
                    <a:pt x="2084" y="8787"/>
                    <a:pt x="2203" y="8549"/>
                    <a:pt x="2298" y="8287"/>
                  </a:cubicBezTo>
                  <a:cubicBezTo>
                    <a:pt x="2524" y="7621"/>
                    <a:pt x="2584" y="6906"/>
                    <a:pt x="2441" y="6216"/>
                  </a:cubicBezTo>
                  <a:cubicBezTo>
                    <a:pt x="2405" y="6001"/>
                    <a:pt x="2346" y="5787"/>
                    <a:pt x="2263" y="5585"/>
                  </a:cubicBezTo>
                  <a:cubicBezTo>
                    <a:pt x="2239" y="5478"/>
                    <a:pt x="2191" y="5358"/>
                    <a:pt x="2143" y="5251"/>
                  </a:cubicBezTo>
                  <a:lnTo>
                    <a:pt x="6775" y="2811"/>
                  </a:lnTo>
                  <a:cubicBezTo>
                    <a:pt x="5965" y="1608"/>
                    <a:pt x="4775" y="656"/>
                    <a:pt x="3739" y="1"/>
                  </a:cubicBezTo>
                  <a:close/>
                </a:path>
              </a:pathLst>
            </a:custGeom>
            <a:solidFill>
              <a:srgbClr val="3A291C">
                <a:alpha val="16069"/>
              </a:srgbClr>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04" name="Google Shape;1395;p48">
              <a:extLst>
                <a:ext uri="{FF2B5EF4-FFF2-40B4-BE49-F238E27FC236}">
                  <a16:creationId xmlns:a16="http://schemas.microsoft.com/office/drawing/2014/main" id="{FBFF2244-5A4B-8BE2-46ED-4B6CDB50B25E}"/>
                </a:ext>
              </a:extLst>
            </p:cNvPr>
            <p:cNvSpPr/>
            <p:nvPr/>
          </p:nvSpPr>
          <p:spPr>
            <a:xfrm>
              <a:off x="901609" y="1609966"/>
              <a:ext cx="179553" cy="195384"/>
            </a:xfrm>
            <a:custGeom>
              <a:avLst/>
              <a:gdLst/>
              <a:ahLst/>
              <a:cxnLst/>
              <a:rect l="l" t="t" r="r" b="b"/>
              <a:pathLst>
                <a:path w="4049" h="4406" extrusionOk="0">
                  <a:moveTo>
                    <a:pt x="3477" y="0"/>
                  </a:moveTo>
                  <a:cubicBezTo>
                    <a:pt x="2751" y="298"/>
                    <a:pt x="1501" y="798"/>
                    <a:pt x="0" y="1310"/>
                  </a:cubicBezTo>
                  <a:cubicBezTo>
                    <a:pt x="1310" y="2691"/>
                    <a:pt x="2775" y="4120"/>
                    <a:pt x="3477" y="4406"/>
                  </a:cubicBezTo>
                  <a:cubicBezTo>
                    <a:pt x="3477" y="4406"/>
                    <a:pt x="3549" y="4060"/>
                    <a:pt x="4049" y="3644"/>
                  </a:cubicBezTo>
                  <a:cubicBezTo>
                    <a:pt x="3394" y="2822"/>
                    <a:pt x="3477" y="2251"/>
                    <a:pt x="3477" y="2251"/>
                  </a:cubicBezTo>
                  <a:lnTo>
                    <a:pt x="3477" y="0"/>
                  </a:lnTo>
                  <a:close/>
                </a:path>
              </a:pathLst>
            </a:custGeom>
            <a:solidFill>
              <a:srgbClr val="3A291C">
                <a:alpha val="16069"/>
              </a:srgbClr>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05" name="Google Shape;1396;p48">
              <a:extLst>
                <a:ext uri="{FF2B5EF4-FFF2-40B4-BE49-F238E27FC236}">
                  <a16:creationId xmlns:a16="http://schemas.microsoft.com/office/drawing/2014/main" id="{9F083C7A-15F5-4BDD-9EDE-B5BC91710E7A}"/>
                </a:ext>
              </a:extLst>
            </p:cNvPr>
            <p:cNvSpPr/>
            <p:nvPr/>
          </p:nvSpPr>
          <p:spPr>
            <a:xfrm>
              <a:off x="355675" y="905199"/>
              <a:ext cx="691206" cy="781536"/>
            </a:xfrm>
            <a:custGeom>
              <a:avLst/>
              <a:gdLst/>
              <a:ahLst/>
              <a:cxnLst/>
              <a:rect l="l" t="t" r="r" b="b"/>
              <a:pathLst>
                <a:path w="15587" h="17624" extrusionOk="0">
                  <a:moveTo>
                    <a:pt x="8811" y="1"/>
                  </a:moveTo>
                  <a:cubicBezTo>
                    <a:pt x="8811" y="1"/>
                    <a:pt x="5918" y="1608"/>
                    <a:pt x="4358" y="2358"/>
                  </a:cubicBezTo>
                  <a:cubicBezTo>
                    <a:pt x="3659" y="2697"/>
                    <a:pt x="3137" y="2790"/>
                    <a:pt x="2777" y="2790"/>
                  </a:cubicBezTo>
                  <a:cubicBezTo>
                    <a:pt x="2365" y="2790"/>
                    <a:pt x="2163" y="2668"/>
                    <a:pt x="2144" y="2656"/>
                  </a:cubicBezTo>
                  <a:lnTo>
                    <a:pt x="2144" y="2656"/>
                  </a:lnTo>
                  <a:cubicBezTo>
                    <a:pt x="2275" y="2953"/>
                    <a:pt x="2346" y="3275"/>
                    <a:pt x="2334" y="3596"/>
                  </a:cubicBezTo>
                  <a:cubicBezTo>
                    <a:pt x="2192" y="3668"/>
                    <a:pt x="2049" y="3763"/>
                    <a:pt x="1894" y="3858"/>
                  </a:cubicBezTo>
                  <a:cubicBezTo>
                    <a:pt x="1906" y="3965"/>
                    <a:pt x="1894" y="4061"/>
                    <a:pt x="1894" y="4156"/>
                  </a:cubicBezTo>
                  <a:cubicBezTo>
                    <a:pt x="1787" y="5394"/>
                    <a:pt x="941" y="7073"/>
                    <a:pt x="1" y="8621"/>
                  </a:cubicBezTo>
                  <a:cubicBezTo>
                    <a:pt x="1025" y="9288"/>
                    <a:pt x="2227" y="10240"/>
                    <a:pt x="3025" y="11443"/>
                  </a:cubicBezTo>
                  <a:cubicBezTo>
                    <a:pt x="3215" y="11716"/>
                    <a:pt x="3382" y="12014"/>
                    <a:pt x="3525" y="12324"/>
                  </a:cubicBezTo>
                  <a:cubicBezTo>
                    <a:pt x="4754" y="15034"/>
                    <a:pt x="8606" y="17623"/>
                    <a:pt x="11164" y="17623"/>
                  </a:cubicBezTo>
                  <a:cubicBezTo>
                    <a:pt x="11505" y="17623"/>
                    <a:pt x="11823" y="17577"/>
                    <a:pt x="12109" y="17479"/>
                  </a:cubicBezTo>
                  <a:cubicBezTo>
                    <a:pt x="13610" y="16967"/>
                    <a:pt x="14860" y="16467"/>
                    <a:pt x="15586" y="16169"/>
                  </a:cubicBezTo>
                  <a:lnTo>
                    <a:pt x="15586" y="14312"/>
                  </a:lnTo>
                  <a:lnTo>
                    <a:pt x="11907" y="6549"/>
                  </a:lnTo>
                  <a:lnTo>
                    <a:pt x="9109" y="632"/>
                  </a:lnTo>
                  <a:lnTo>
                    <a:pt x="8811" y="1"/>
                  </a:lnTo>
                  <a:close/>
                </a:path>
              </a:pathLst>
            </a:custGeom>
            <a:solidFill>
              <a:srgbClr val="7E6048"/>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06" name="Google Shape;1397;p48">
              <a:extLst>
                <a:ext uri="{FF2B5EF4-FFF2-40B4-BE49-F238E27FC236}">
                  <a16:creationId xmlns:a16="http://schemas.microsoft.com/office/drawing/2014/main" id="{2521E12F-0B71-361A-345B-5BCCBA1B3710}"/>
                </a:ext>
              </a:extLst>
            </p:cNvPr>
            <p:cNvSpPr/>
            <p:nvPr/>
          </p:nvSpPr>
          <p:spPr>
            <a:xfrm>
              <a:off x="1446006" y="2049900"/>
              <a:ext cx="57560" cy="146826"/>
            </a:xfrm>
            <a:custGeom>
              <a:avLst/>
              <a:gdLst/>
              <a:ahLst/>
              <a:cxnLst/>
              <a:rect l="l" t="t" r="r" b="b"/>
              <a:pathLst>
                <a:path w="1298" h="3311" extrusionOk="0">
                  <a:moveTo>
                    <a:pt x="1155" y="0"/>
                  </a:moveTo>
                  <a:cubicBezTo>
                    <a:pt x="1096" y="24"/>
                    <a:pt x="1036" y="36"/>
                    <a:pt x="977" y="48"/>
                  </a:cubicBezTo>
                  <a:cubicBezTo>
                    <a:pt x="816" y="78"/>
                    <a:pt x="652" y="93"/>
                    <a:pt x="488" y="93"/>
                  </a:cubicBezTo>
                  <a:cubicBezTo>
                    <a:pt x="325" y="93"/>
                    <a:pt x="161" y="78"/>
                    <a:pt x="0" y="48"/>
                  </a:cubicBezTo>
                  <a:lnTo>
                    <a:pt x="0" y="48"/>
                  </a:lnTo>
                  <a:cubicBezTo>
                    <a:pt x="322" y="750"/>
                    <a:pt x="917" y="2120"/>
                    <a:pt x="941" y="2524"/>
                  </a:cubicBezTo>
                  <a:cubicBezTo>
                    <a:pt x="965" y="2786"/>
                    <a:pt x="1000" y="3048"/>
                    <a:pt x="1048" y="3310"/>
                  </a:cubicBezTo>
                  <a:cubicBezTo>
                    <a:pt x="1048" y="3310"/>
                    <a:pt x="1227" y="191"/>
                    <a:pt x="1298" y="84"/>
                  </a:cubicBezTo>
                  <a:cubicBezTo>
                    <a:pt x="1250" y="60"/>
                    <a:pt x="1191" y="36"/>
                    <a:pt x="1155" y="0"/>
                  </a:cubicBezTo>
                  <a:close/>
                </a:path>
              </a:pathLst>
            </a:custGeom>
            <a:solidFill>
              <a:srgbClr val="3A291C">
                <a:alpha val="29020"/>
              </a:srgbClr>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07" name="Google Shape;1398;p48">
              <a:extLst>
                <a:ext uri="{FF2B5EF4-FFF2-40B4-BE49-F238E27FC236}">
                  <a16:creationId xmlns:a16="http://schemas.microsoft.com/office/drawing/2014/main" id="{217EE775-8B70-682A-4BE2-5475456DE16E}"/>
                </a:ext>
              </a:extLst>
            </p:cNvPr>
            <p:cNvSpPr/>
            <p:nvPr/>
          </p:nvSpPr>
          <p:spPr>
            <a:xfrm>
              <a:off x="1046849" y="1783780"/>
              <a:ext cx="450412" cy="270238"/>
            </a:xfrm>
            <a:custGeom>
              <a:avLst/>
              <a:gdLst/>
              <a:ahLst/>
              <a:cxnLst/>
              <a:rect l="l" t="t" r="r" b="b"/>
              <a:pathLst>
                <a:path w="10157" h="6094" extrusionOk="0">
                  <a:moveTo>
                    <a:pt x="583" y="1"/>
                  </a:moveTo>
                  <a:cubicBezTo>
                    <a:pt x="72" y="417"/>
                    <a:pt x="0" y="763"/>
                    <a:pt x="0" y="763"/>
                  </a:cubicBezTo>
                  <a:cubicBezTo>
                    <a:pt x="60" y="858"/>
                    <a:pt x="119" y="953"/>
                    <a:pt x="202" y="1036"/>
                  </a:cubicBezTo>
                  <a:cubicBezTo>
                    <a:pt x="1429" y="2358"/>
                    <a:pt x="5989" y="3787"/>
                    <a:pt x="8584" y="5716"/>
                  </a:cubicBezTo>
                  <a:cubicBezTo>
                    <a:pt x="8727" y="5823"/>
                    <a:pt x="8870" y="5930"/>
                    <a:pt x="9001" y="6049"/>
                  </a:cubicBezTo>
                  <a:cubicBezTo>
                    <a:pt x="9162" y="6079"/>
                    <a:pt x="9326" y="6094"/>
                    <a:pt x="9489" y="6094"/>
                  </a:cubicBezTo>
                  <a:cubicBezTo>
                    <a:pt x="9653" y="6094"/>
                    <a:pt x="9817" y="6079"/>
                    <a:pt x="9978" y="6049"/>
                  </a:cubicBezTo>
                  <a:cubicBezTo>
                    <a:pt x="10037" y="6037"/>
                    <a:pt x="10097" y="6025"/>
                    <a:pt x="10156" y="6001"/>
                  </a:cubicBezTo>
                  <a:cubicBezTo>
                    <a:pt x="10061" y="5954"/>
                    <a:pt x="9942" y="5882"/>
                    <a:pt x="9787" y="5787"/>
                  </a:cubicBezTo>
                  <a:cubicBezTo>
                    <a:pt x="9704" y="5728"/>
                    <a:pt x="9608" y="5668"/>
                    <a:pt x="9489" y="5597"/>
                  </a:cubicBezTo>
                  <a:cubicBezTo>
                    <a:pt x="8084" y="4727"/>
                    <a:pt x="5155" y="2894"/>
                    <a:pt x="2893" y="1739"/>
                  </a:cubicBezTo>
                  <a:cubicBezTo>
                    <a:pt x="2191" y="1394"/>
                    <a:pt x="1536" y="953"/>
                    <a:pt x="964" y="417"/>
                  </a:cubicBezTo>
                  <a:cubicBezTo>
                    <a:pt x="822" y="286"/>
                    <a:pt x="691" y="144"/>
                    <a:pt x="583" y="1"/>
                  </a:cubicBezTo>
                  <a:close/>
                </a:path>
              </a:pathLst>
            </a:custGeom>
            <a:solidFill>
              <a:srgbClr val="3A291C"/>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08" name="Google Shape;1399;p48">
              <a:extLst>
                <a:ext uri="{FF2B5EF4-FFF2-40B4-BE49-F238E27FC236}">
                  <a16:creationId xmlns:a16="http://schemas.microsoft.com/office/drawing/2014/main" id="{22F800FF-D4F2-70DF-9EF0-CBEFBDA9A86D}"/>
                </a:ext>
              </a:extLst>
            </p:cNvPr>
            <p:cNvSpPr/>
            <p:nvPr/>
          </p:nvSpPr>
          <p:spPr>
            <a:xfrm>
              <a:off x="1122459" y="1782672"/>
              <a:ext cx="252279" cy="141061"/>
            </a:xfrm>
            <a:custGeom>
              <a:avLst/>
              <a:gdLst/>
              <a:ahLst/>
              <a:cxnLst/>
              <a:rect l="l" t="t" r="r" b="b"/>
              <a:pathLst>
                <a:path w="5689" h="3181" extrusionOk="0">
                  <a:moveTo>
                    <a:pt x="816" y="1"/>
                  </a:moveTo>
                  <a:cubicBezTo>
                    <a:pt x="562" y="1"/>
                    <a:pt x="312" y="53"/>
                    <a:pt x="188" y="216"/>
                  </a:cubicBezTo>
                  <a:cubicBezTo>
                    <a:pt x="1" y="457"/>
                    <a:pt x="186" y="510"/>
                    <a:pt x="418" y="510"/>
                  </a:cubicBezTo>
                  <a:cubicBezTo>
                    <a:pt x="599" y="510"/>
                    <a:pt x="807" y="478"/>
                    <a:pt x="891" y="478"/>
                  </a:cubicBezTo>
                  <a:cubicBezTo>
                    <a:pt x="1426" y="490"/>
                    <a:pt x="1915" y="788"/>
                    <a:pt x="2355" y="1073"/>
                  </a:cubicBezTo>
                  <a:lnTo>
                    <a:pt x="5689" y="3181"/>
                  </a:lnTo>
                  <a:cubicBezTo>
                    <a:pt x="4867" y="2252"/>
                    <a:pt x="3831" y="1526"/>
                    <a:pt x="2808" y="823"/>
                  </a:cubicBezTo>
                  <a:cubicBezTo>
                    <a:pt x="2367" y="514"/>
                    <a:pt x="1903" y="204"/>
                    <a:pt x="1379" y="73"/>
                  </a:cubicBezTo>
                  <a:cubicBezTo>
                    <a:pt x="1234" y="36"/>
                    <a:pt x="1024" y="1"/>
                    <a:pt x="816" y="1"/>
                  </a:cubicBezTo>
                  <a:close/>
                </a:path>
              </a:pathLst>
            </a:custGeom>
            <a:solidFill>
              <a:srgbClr val="FFFBF6"/>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09" name="Google Shape;1400;p48">
              <a:extLst>
                <a:ext uri="{FF2B5EF4-FFF2-40B4-BE49-F238E27FC236}">
                  <a16:creationId xmlns:a16="http://schemas.microsoft.com/office/drawing/2014/main" id="{B0D11CA4-E4F1-8509-978A-0C5216129E70}"/>
                </a:ext>
              </a:extLst>
            </p:cNvPr>
            <p:cNvSpPr/>
            <p:nvPr/>
          </p:nvSpPr>
          <p:spPr>
            <a:xfrm>
              <a:off x="451773" y="856064"/>
              <a:ext cx="629389" cy="907831"/>
            </a:xfrm>
            <a:custGeom>
              <a:avLst/>
              <a:gdLst/>
              <a:ahLst/>
              <a:cxnLst/>
              <a:rect l="l" t="t" r="r" b="b"/>
              <a:pathLst>
                <a:path w="14193" h="20472" extrusionOk="0">
                  <a:moveTo>
                    <a:pt x="8295" y="1"/>
                  </a:moveTo>
                  <a:cubicBezTo>
                    <a:pt x="5158" y="1"/>
                    <a:pt x="2003" y="3877"/>
                    <a:pt x="1037" y="9122"/>
                  </a:cubicBezTo>
                  <a:cubicBezTo>
                    <a:pt x="1" y="14741"/>
                    <a:pt x="1882" y="19801"/>
                    <a:pt x="5228" y="20409"/>
                  </a:cubicBezTo>
                  <a:cubicBezTo>
                    <a:pt x="5455" y="20451"/>
                    <a:pt x="5683" y="20471"/>
                    <a:pt x="5911" y="20471"/>
                  </a:cubicBezTo>
                  <a:cubicBezTo>
                    <a:pt x="9054" y="20471"/>
                    <a:pt x="12203" y="16587"/>
                    <a:pt x="13169" y="11348"/>
                  </a:cubicBezTo>
                  <a:cubicBezTo>
                    <a:pt x="14193" y="5740"/>
                    <a:pt x="12324" y="680"/>
                    <a:pt x="8966" y="61"/>
                  </a:cubicBezTo>
                  <a:cubicBezTo>
                    <a:pt x="8743" y="20"/>
                    <a:pt x="8519" y="1"/>
                    <a:pt x="8295" y="1"/>
                  </a:cubicBezTo>
                  <a:close/>
                </a:path>
              </a:pathLst>
            </a:custGeom>
            <a:solidFill>
              <a:srgbClr val="FFFBF6"/>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10" name="Google Shape;1401;p48">
              <a:extLst>
                <a:ext uri="{FF2B5EF4-FFF2-40B4-BE49-F238E27FC236}">
                  <a16:creationId xmlns:a16="http://schemas.microsoft.com/office/drawing/2014/main" id="{31810D2A-FBC0-3EB3-D80E-906AC89A3FB9}"/>
                </a:ext>
              </a:extLst>
            </p:cNvPr>
            <p:cNvSpPr/>
            <p:nvPr/>
          </p:nvSpPr>
          <p:spPr>
            <a:xfrm>
              <a:off x="498247" y="917528"/>
              <a:ext cx="558658" cy="805882"/>
            </a:xfrm>
            <a:custGeom>
              <a:avLst/>
              <a:gdLst/>
              <a:ahLst/>
              <a:cxnLst/>
              <a:rect l="l" t="t" r="r" b="b"/>
              <a:pathLst>
                <a:path w="12598" h="18173" extrusionOk="0">
                  <a:moveTo>
                    <a:pt x="7360" y="1"/>
                  </a:moveTo>
                  <a:cubicBezTo>
                    <a:pt x="4573" y="1"/>
                    <a:pt x="1772" y="3441"/>
                    <a:pt x="917" y="8093"/>
                  </a:cubicBezTo>
                  <a:cubicBezTo>
                    <a:pt x="0" y="13093"/>
                    <a:pt x="1667" y="17570"/>
                    <a:pt x="4644" y="18118"/>
                  </a:cubicBezTo>
                  <a:cubicBezTo>
                    <a:pt x="4845" y="18155"/>
                    <a:pt x="5047" y="18173"/>
                    <a:pt x="5249" y="18173"/>
                  </a:cubicBezTo>
                  <a:cubicBezTo>
                    <a:pt x="8035" y="18173"/>
                    <a:pt x="10826" y="14733"/>
                    <a:pt x="11681" y="10081"/>
                  </a:cubicBezTo>
                  <a:cubicBezTo>
                    <a:pt x="12597" y="5092"/>
                    <a:pt x="10930" y="604"/>
                    <a:pt x="7966" y="56"/>
                  </a:cubicBezTo>
                  <a:cubicBezTo>
                    <a:pt x="7765" y="19"/>
                    <a:pt x="7562" y="1"/>
                    <a:pt x="7360" y="1"/>
                  </a:cubicBezTo>
                  <a:close/>
                </a:path>
              </a:pathLst>
            </a:custGeom>
            <a:solidFill>
              <a:srgbClr val="A51B28"/>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11" name="Google Shape;1402;p48">
              <a:extLst>
                <a:ext uri="{FF2B5EF4-FFF2-40B4-BE49-F238E27FC236}">
                  <a16:creationId xmlns:a16="http://schemas.microsoft.com/office/drawing/2014/main" id="{A2002A3B-8997-99E2-B8E8-0721E4E8803C}"/>
                </a:ext>
              </a:extLst>
            </p:cNvPr>
            <p:cNvSpPr/>
            <p:nvPr/>
          </p:nvSpPr>
          <p:spPr>
            <a:xfrm>
              <a:off x="736916" y="1276552"/>
              <a:ext cx="128334" cy="128379"/>
            </a:xfrm>
            <a:custGeom>
              <a:avLst/>
              <a:gdLst/>
              <a:ahLst/>
              <a:cxnLst/>
              <a:rect l="l" t="t" r="r" b="b"/>
              <a:pathLst>
                <a:path w="2894" h="2895" extrusionOk="0">
                  <a:moveTo>
                    <a:pt x="1492" y="1"/>
                  </a:moveTo>
                  <a:cubicBezTo>
                    <a:pt x="852" y="1"/>
                    <a:pt x="282" y="496"/>
                    <a:pt x="143" y="1211"/>
                  </a:cubicBezTo>
                  <a:cubicBezTo>
                    <a:pt x="0" y="1997"/>
                    <a:pt x="464" y="2747"/>
                    <a:pt x="1191" y="2878"/>
                  </a:cubicBezTo>
                  <a:cubicBezTo>
                    <a:pt x="1259" y="2889"/>
                    <a:pt x="1327" y="2895"/>
                    <a:pt x="1394" y="2895"/>
                  </a:cubicBezTo>
                  <a:cubicBezTo>
                    <a:pt x="2034" y="2895"/>
                    <a:pt x="2621" y="2398"/>
                    <a:pt x="2750" y="1687"/>
                  </a:cubicBezTo>
                  <a:cubicBezTo>
                    <a:pt x="2893" y="890"/>
                    <a:pt x="2429" y="140"/>
                    <a:pt x="1715" y="21"/>
                  </a:cubicBezTo>
                  <a:cubicBezTo>
                    <a:pt x="1640" y="7"/>
                    <a:pt x="1565" y="1"/>
                    <a:pt x="1492" y="1"/>
                  </a:cubicBezTo>
                  <a:close/>
                </a:path>
              </a:pathLst>
            </a:custGeom>
            <a:solidFill>
              <a:srgbClr val="C4C4C4"/>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12" name="Google Shape;1403;p48">
              <a:extLst>
                <a:ext uri="{FF2B5EF4-FFF2-40B4-BE49-F238E27FC236}">
                  <a16:creationId xmlns:a16="http://schemas.microsoft.com/office/drawing/2014/main" id="{F2FFF161-53FD-A8F7-F9E6-E0FA7541BFE9}"/>
                </a:ext>
              </a:extLst>
            </p:cNvPr>
            <p:cNvSpPr/>
            <p:nvPr/>
          </p:nvSpPr>
          <p:spPr>
            <a:xfrm>
              <a:off x="451773" y="1111674"/>
              <a:ext cx="575022" cy="652226"/>
            </a:xfrm>
            <a:custGeom>
              <a:avLst/>
              <a:gdLst/>
              <a:ahLst/>
              <a:cxnLst/>
              <a:rect l="l" t="t" r="r" b="b"/>
              <a:pathLst>
                <a:path w="12967" h="14708" extrusionOk="0">
                  <a:moveTo>
                    <a:pt x="2013" y="0"/>
                  </a:moveTo>
                  <a:lnTo>
                    <a:pt x="2013" y="0"/>
                  </a:lnTo>
                  <a:cubicBezTo>
                    <a:pt x="1572" y="1083"/>
                    <a:pt x="1239" y="2215"/>
                    <a:pt x="1037" y="3358"/>
                  </a:cubicBezTo>
                  <a:cubicBezTo>
                    <a:pt x="1" y="8977"/>
                    <a:pt x="1882" y="14037"/>
                    <a:pt x="5228" y="14645"/>
                  </a:cubicBezTo>
                  <a:cubicBezTo>
                    <a:pt x="5455" y="14687"/>
                    <a:pt x="5683" y="14707"/>
                    <a:pt x="5912" y="14707"/>
                  </a:cubicBezTo>
                  <a:cubicBezTo>
                    <a:pt x="8863" y="14707"/>
                    <a:pt x="11817" y="11288"/>
                    <a:pt x="12967" y="6525"/>
                  </a:cubicBezTo>
                  <a:lnTo>
                    <a:pt x="12967" y="6525"/>
                  </a:lnTo>
                  <a:cubicBezTo>
                    <a:pt x="11541" y="9985"/>
                    <a:pt x="9111" y="12302"/>
                    <a:pt x="6694" y="12302"/>
                  </a:cubicBezTo>
                  <a:cubicBezTo>
                    <a:pt x="6467" y="12302"/>
                    <a:pt x="6240" y="12282"/>
                    <a:pt x="6013" y="12240"/>
                  </a:cubicBezTo>
                  <a:cubicBezTo>
                    <a:pt x="2656" y="11620"/>
                    <a:pt x="787" y="6572"/>
                    <a:pt x="1810" y="953"/>
                  </a:cubicBezTo>
                  <a:cubicBezTo>
                    <a:pt x="1870" y="631"/>
                    <a:pt x="1941" y="310"/>
                    <a:pt x="2013" y="0"/>
                  </a:cubicBezTo>
                  <a:close/>
                </a:path>
              </a:pathLst>
            </a:custGeom>
            <a:solidFill>
              <a:srgbClr val="C4C4C4"/>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13" name="Google Shape;1404;p48">
              <a:extLst>
                <a:ext uri="{FF2B5EF4-FFF2-40B4-BE49-F238E27FC236}">
                  <a16:creationId xmlns:a16="http://schemas.microsoft.com/office/drawing/2014/main" id="{EBE1D51F-EC96-44CE-1524-F32A2C4EB63F}"/>
                </a:ext>
              </a:extLst>
            </p:cNvPr>
            <p:cNvSpPr/>
            <p:nvPr/>
          </p:nvSpPr>
          <p:spPr>
            <a:xfrm>
              <a:off x="480819" y="866401"/>
              <a:ext cx="593513" cy="537151"/>
            </a:xfrm>
            <a:custGeom>
              <a:avLst/>
              <a:gdLst/>
              <a:ahLst/>
              <a:cxnLst/>
              <a:rect l="l" t="t" r="r" b="b"/>
              <a:pathLst>
                <a:path w="13384" h="12113" extrusionOk="0">
                  <a:moveTo>
                    <a:pt x="7535" y="1"/>
                  </a:moveTo>
                  <a:cubicBezTo>
                    <a:pt x="4402" y="1"/>
                    <a:pt x="1252" y="3884"/>
                    <a:pt x="287" y="9124"/>
                  </a:cubicBezTo>
                  <a:cubicBezTo>
                    <a:pt x="108" y="10112"/>
                    <a:pt x="13" y="11112"/>
                    <a:pt x="1" y="12112"/>
                  </a:cubicBezTo>
                  <a:cubicBezTo>
                    <a:pt x="13" y="12029"/>
                    <a:pt x="25" y="11945"/>
                    <a:pt x="48" y="11862"/>
                  </a:cubicBezTo>
                  <a:cubicBezTo>
                    <a:pt x="1004" y="6617"/>
                    <a:pt x="4169" y="2741"/>
                    <a:pt x="7307" y="2741"/>
                  </a:cubicBezTo>
                  <a:cubicBezTo>
                    <a:pt x="7531" y="2741"/>
                    <a:pt x="7755" y="2761"/>
                    <a:pt x="7978" y="2801"/>
                  </a:cubicBezTo>
                  <a:cubicBezTo>
                    <a:pt x="10716" y="3313"/>
                    <a:pt x="12479" y="6790"/>
                    <a:pt x="12455" y="11112"/>
                  </a:cubicBezTo>
                  <a:cubicBezTo>
                    <a:pt x="13383" y="5587"/>
                    <a:pt x="11514" y="670"/>
                    <a:pt x="8216" y="63"/>
                  </a:cubicBezTo>
                  <a:cubicBezTo>
                    <a:pt x="7990" y="21"/>
                    <a:pt x="7762" y="1"/>
                    <a:pt x="7535" y="1"/>
                  </a:cubicBezTo>
                  <a:close/>
                </a:path>
              </a:pathLst>
            </a:custGeom>
            <a:solidFill>
              <a:srgbClr val="FFFBF6"/>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14" name="Google Shape;1405;p48">
              <a:extLst>
                <a:ext uri="{FF2B5EF4-FFF2-40B4-BE49-F238E27FC236}">
                  <a16:creationId xmlns:a16="http://schemas.microsoft.com/office/drawing/2014/main" id="{EE1CE100-F941-C3D2-6CC5-A3C9A806EB64}"/>
                </a:ext>
              </a:extLst>
            </p:cNvPr>
            <p:cNvSpPr/>
            <p:nvPr/>
          </p:nvSpPr>
          <p:spPr>
            <a:xfrm>
              <a:off x="783923" y="1284357"/>
              <a:ext cx="65498" cy="55963"/>
            </a:xfrm>
            <a:custGeom>
              <a:avLst/>
              <a:gdLst/>
              <a:ahLst/>
              <a:cxnLst/>
              <a:rect l="l" t="t" r="r" b="b"/>
              <a:pathLst>
                <a:path w="1477" h="1262" extrusionOk="0">
                  <a:moveTo>
                    <a:pt x="378" y="1"/>
                  </a:moveTo>
                  <a:cubicBezTo>
                    <a:pt x="172" y="1"/>
                    <a:pt x="1" y="66"/>
                    <a:pt x="35" y="273"/>
                  </a:cubicBezTo>
                  <a:cubicBezTo>
                    <a:pt x="47" y="357"/>
                    <a:pt x="119" y="440"/>
                    <a:pt x="202" y="476"/>
                  </a:cubicBezTo>
                  <a:cubicBezTo>
                    <a:pt x="286" y="511"/>
                    <a:pt x="381" y="523"/>
                    <a:pt x="464" y="535"/>
                  </a:cubicBezTo>
                  <a:cubicBezTo>
                    <a:pt x="559" y="547"/>
                    <a:pt x="643" y="583"/>
                    <a:pt x="726" y="630"/>
                  </a:cubicBezTo>
                  <a:cubicBezTo>
                    <a:pt x="809" y="702"/>
                    <a:pt x="869" y="797"/>
                    <a:pt x="905" y="892"/>
                  </a:cubicBezTo>
                  <a:cubicBezTo>
                    <a:pt x="940" y="999"/>
                    <a:pt x="1000" y="1095"/>
                    <a:pt x="1071" y="1178"/>
                  </a:cubicBezTo>
                  <a:cubicBezTo>
                    <a:pt x="1118" y="1233"/>
                    <a:pt x="1186" y="1262"/>
                    <a:pt x="1257" y="1262"/>
                  </a:cubicBezTo>
                  <a:cubicBezTo>
                    <a:pt x="1294" y="1262"/>
                    <a:pt x="1332" y="1254"/>
                    <a:pt x="1369" y="1238"/>
                  </a:cubicBezTo>
                  <a:cubicBezTo>
                    <a:pt x="1440" y="1190"/>
                    <a:pt x="1476" y="1119"/>
                    <a:pt x="1476" y="1035"/>
                  </a:cubicBezTo>
                  <a:cubicBezTo>
                    <a:pt x="1476" y="952"/>
                    <a:pt x="1464" y="880"/>
                    <a:pt x="1429" y="797"/>
                  </a:cubicBezTo>
                  <a:cubicBezTo>
                    <a:pt x="1345" y="535"/>
                    <a:pt x="1178" y="297"/>
                    <a:pt x="940" y="130"/>
                  </a:cubicBezTo>
                  <a:cubicBezTo>
                    <a:pt x="854" y="75"/>
                    <a:pt x="597" y="1"/>
                    <a:pt x="378" y="1"/>
                  </a:cubicBezTo>
                  <a:close/>
                </a:path>
              </a:pathLst>
            </a:custGeom>
            <a:solidFill>
              <a:srgbClr val="FFFBF6"/>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15" name="Google Shape;1406;p48">
              <a:extLst>
                <a:ext uri="{FF2B5EF4-FFF2-40B4-BE49-F238E27FC236}">
                  <a16:creationId xmlns:a16="http://schemas.microsoft.com/office/drawing/2014/main" id="{A8CF8990-4C43-A06E-D963-9958A226A484}"/>
                </a:ext>
              </a:extLst>
            </p:cNvPr>
            <p:cNvSpPr/>
            <p:nvPr/>
          </p:nvSpPr>
          <p:spPr>
            <a:xfrm>
              <a:off x="730575" y="866397"/>
              <a:ext cx="280393" cy="194630"/>
            </a:xfrm>
            <a:custGeom>
              <a:avLst/>
              <a:gdLst/>
              <a:ahLst/>
              <a:cxnLst/>
              <a:rect l="l" t="t" r="r" b="b"/>
              <a:pathLst>
                <a:path w="6323" h="4389" extrusionOk="0">
                  <a:moveTo>
                    <a:pt x="2048" y="1"/>
                  </a:moveTo>
                  <a:cubicBezTo>
                    <a:pt x="1614" y="1"/>
                    <a:pt x="1182" y="98"/>
                    <a:pt x="786" y="292"/>
                  </a:cubicBezTo>
                  <a:cubicBezTo>
                    <a:pt x="584" y="399"/>
                    <a:pt x="0" y="697"/>
                    <a:pt x="143" y="983"/>
                  </a:cubicBezTo>
                  <a:cubicBezTo>
                    <a:pt x="192" y="1085"/>
                    <a:pt x="283" y="1121"/>
                    <a:pt x="390" y="1121"/>
                  </a:cubicBezTo>
                  <a:cubicBezTo>
                    <a:pt x="620" y="1121"/>
                    <a:pt x="929" y="956"/>
                    <a:pt x="1084" y="923"/>
                  </a:cubicBezTo>
                  <a:cubicBezTo>
                    <a:pt x="1381" y="849"/>
                    <a:pt x="1684" y="812"/>
                    <a:pt x="1988" y="812"/>
                  </a:cubicBezTo>
                  <a:cubicBezTo>
                    <a:pt x="2170" y="812"/>
                    <a:pt x="2353" y="825"/>
                    <a:pt x="2536" y="852"/>
                  </a:cubicBezTo>
                  <a:cubicBezTo>
                    <a:pt x="3429" y="971"/>
                    <a:pt x="4275" y="1388"/>
                    <a:pt x="4918" y="2042"/>
                  </a:cubicBezTo>
                  <a:cubicBezTo>
                    <a:pt x="5549" y="2697"/>
                    <a:pt x="5941" y="3555"/>
                    <a:pt x="6322" y="4388"/>
                  </a:cubicBezTo>
                  <a:cubicBezTo>
                    <a:pt x="6132" y="3316"/>
                    <a:pt x="5668" y="2328"/>
                    <a:pt x="4953" y="1507"/>
                  </a:cubicBezTo>
                  <a:cubicBezTo>
                    <a:pt x="4429" y="876"/>
                    <a:pt x="3751" y="411"/>
                    <a:pt x="2965" y="149"/>
                  </a:cubicBezTo>
                  <a:cubicBezTo>
                    <a:pt x="2667" y="50"/>
                    <a:pt x="2357" y="1"/>
                    <a:pt x="2048" y="1"/>
                  </a:cubicBezTo>
                  <a:close/>
                </a:path>
              </a:pathLst>
            </a:custGeom>
            <a:solidFill>
              <a:srgbClr val="FFFBF6"/>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16" name="Google Shape;1407;p48">
              <a:extLst>
                <a:ext uri="{FF2B5EF4-FFF2-40B4-BE49-F238E27FC236}">
                  <a16:creationId xmlns:a16="http://schemas.microsoft.com/office/drawing/2014/main" id="{6700DE89-1ED5-4005-742C-7821F23B152A}"/>
                </a:ext>
              </a:extLst>
            </p:cNvPr>
            <p:cNvSpPr/>
            <p:nvPr/>
          </p:nvSpPr>
          <p:spPr>
            <a:xfrm>
              <a:off x="105431" y="1479035"/>
              <a:ext cx="72903" cy="105231"/>
            </a:xfrm>
            <a:custGeom>
              <a:avLst/>
              <a:gdLst/>
              <a:ahLst/>
              <a:cxnLst/>
              <a:rect l="l" t="t" r="r" b="b"/>
              <a:pathLst>
                <a:path w="1644" h="2373" extrusionOk="0">
                  <a:moveTo>
                    <a:pt x="304" y="0"/>
                  </a:moveTo>
                  <a:cubicBezTo>
                    <a:pt x="268" y="0"/>
                    <a:pt x="230" y="8"/>
                    <a:pt x="191" y="27"/>
                  </a:cubicBezTo>
                  <a:cubicBezTo>
                    <a:pt x="48" y="74"/>
                    <a:pt x="0" y="241"/>
                    <a:pt x="72" y="360"/>
                  </a:cubicBezTo>
                  <a:cubicBezTo>
                    <a:pt x="143" y="515"/>
                    <a:pt x="405" y="646"/>
                    <a:pt x="524" y="753"/>
                  </a:cubicBezTo>
                  <a:cubicBezTo>
                    <a:pt x="679" y="884"/>
                    <a:pt x="822" y="1039"/>
                    <a:pt x="953" y="1193"/>
                  </a:cubicBezTo>
                  <a:cubicBezTo>
                    <a:pt x="1184" y="1459"/>
                    <a:pt x="1607" y="1962"/>
                    <a:pt x="1641" y="2339"/>
                  </a:cubicBezTo>
                  <a:lnTo>
                    <a:pt x="1641" y="2339"/>
                  </a:lnTo>
                  <a:cubicBezTo>
                    <a:pt x="1586" y="1518"/>
                    <a:pt x="1231" y="757"/>
                    <a:pt x="643" y="193"/>
                  </a:cubicBezTo>
                  <a:cubicBezTo>
                    <a:pt x="541" y="100"/>
                    <a:pt x="432" y="0"/>
                    <a:pt x="304" y="0"/>
                  </a:cubicBezTo>
                  <a:close/>
                  <a:moveTo>
                    <a:pt x="1641" y="2339"/>
                  </a:moveTo>
                  <a:cubicBezTo>
                    <a:pt x="1642" y="2350"/>
                    <a:pt x="1643" y="2361"/>
                    <a:pt x="1643" y="2372"/>
                  </a:cubicBezTo>
                  <a:cubicBezTo>
                    <a:pt x="1643" y="2361"/>
                    <a:pt x="1642" y="2350"/>
                    <a:pt x="1641" y="2339"/>
                  </a:cubicBezTo>
                  <a:close/>
                </a:path>
              </a:pathLst>
            </a:custGeom>
            <a:solidFill>
              <a:srgbClr val="FFFBF6"/>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17" name="Google Shape;1408;p48">
              <a:extLst>
                <a:ext uri="{FF2B5EF4-FFF2-40B4-BE49-F238E27FC236}">
                  <a16:creationId xmlns:a16="http://schemas.microsoft.com/office/drawing/2014/main" id="{B0D32656-61AA-B10C-684D-C4A4722DF023}"/>
                </a:ext>
              </a:extLst>
            </p:cNvPr>
            <p:cNvSpPr/>
            <p:nvPr/>
          </p:nvSpPr>
          <p:spPr>
            <a:xfrm>
              <a:off x="-277362" y="1180277"/>
              <a:ext cx="104566" cy="154232"/>
            </a:xfrm>
            <a:custGeom>
              <a:avLst/>
              <a:gdLst/>
              <a:ahLst/>
              <a:cxnLst/>
              <a:rect l="l" t="t" r="r" b="b"/>
              <a:pathLst>
                <a:path w="2358" h="3478" extrusionOk="0">
                  <a:moveTo>
                    <a:pt x="2060" y="1"/>
                  </a:moveTo>
                  <a:lnTo>
                    <a:pt x="488" y="3263"/>
                  </a:lnTo>
                  <a:lnTo>
                    <a:pt x="0" y="3263"/>
                  </a:lnTo>
                  <a:lnTo>
                    <a:pt x="429" y="3477"/>
                  </a:lnTo>
                  <a:lnTo>
                    <a:pt x="703" y="3477"/>
                  </a:lnTo>
                  <a:lnTo>
                    <a:pt x="2358" y="191"/>
                  </a:lnTo>
                  <a:lnTo>
                    <a:pt x="2060" y="1"/>
                  </a:lnTo>
                  <a:close/>
                </a:path>
              </a:pathLst>
            </a:custGeom>
            <a:solidFill>
              <a:srgbClr val="7E6048"/>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18" name="Google Shape;1409;p48">
              <a:extLst>
                <a:ext uri="{FF2B5EF4-FFF2-40B4-BE49-F238E27FC236}">
                  <a16:creationId xmlns:a16="http://schemas.microsoft.com/office/drawing/2014/main" id="{3235E5A1-D056-1A98-8241-0B8D7DB8873F}"/>
                </a:ext>
              </a:extLst>
            </p:cNvPr>
            <p:cNvSpPr/>
            <p:nvPr/>
          </p:nvSpPr>
          <p:spPr>
            <a:xfrm>
              <a:off x="332970" y="768792"/>
              <a:ext cx="165318" cy="174143"/>
            </a:xfrm>
            <a:custGeom>
              <a:avLst/>
              <a:gdLst/>
              <a:ahLst/>
              <a:cxnLst/>
              <a:rect l="l" t="t" r="r" b="b"/>
              <a:pathLst>
                <a:path w="3728" h="3927" extrusionOk="0">
                  <a:moveTo>
                    <a:pt x="2807" y="1"/>
                  </a:moveTo>
                  <a:cubicBezTo>
                    <a:pt x="2777" y="1"/>
                    <a:pt x="2746" y="2"/>
                    <a:pt x="2715" y="5"/>
                  </a:cubicBezTo>
                  <a:cubicBezTo>
                    <a:pt x="1989" y="5"/>
                    <a:pt x="1299" y="303"/>
                    <a:pt x="810" y="838"/>
                  </a:cubicBezTo>
                  <a:cubicBezTo>
                    <a:pt x="406" y="1291"/>
                    <a:pt x="1" y="2136"/>
                    <a:pt x="203" y="2755"/>
                  </a:cubicBezTo>
                  <a:cubicBezTo>
                    <a:pt x="406" y="3374"/>
                    <a:pt x="858" y="3874"/>
                    <a:pt x="1525" y="3922"/>
                  </a:cubicBezTo>
                  <a:cubicBezTo>
                    <a:pt x="1561" y="3925"/>
                    <a:pt x="1597" y="3926"/>
                    <a:pt x="1634" y="3926"/>
                  </a:cubicBezTo>
                  <a:cubicBezTo>
                    <a:pt x="2240" y="3926"/>
                    <a:pt x="2832" y="3557"/>
                    <a:pt x="3180" y="3029"/>
                  </a:cubicBezTo>
                  <a:cubicBezTo>
                    <a:pt x="3549" y="2481"/>
                    <a:pt x="3680" y="1827"/>
                    <a:pt x="3716" y="1172"/>
                  </a:cubicBezTo>
                  <a:cubicBezTo>
                    <a:pt x="3727" y="838"/>
                    <a:pt x="3704" y="469"/>
                    <a:pt x="3466" y="243"/>
                  </a:cubicBezTo>
                  <a:cubicBezTo>
                    <a:pt x="3275" y="84"/>
                    <a:pt x="3047" y="1"/>
                    <a:pt x="2807" y="1"/>
                  </a:cubicBezTo>
                  <a:close/>
                </a:path>
              </a:pathLst>
            </a:custGeom>
            <a:solidFill>
              <a:srgbClr val="3A291C">
                <a:alpha val="29020"/>
              </a:srgbClr>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19" name="Google Shape;1410;p48">
              <a:extLst>
                <a:ext uri="{FF2B5EF4-FFF2-40B4-BE49-F238E27FC236}">
                  <a16:creationId xmlns:a16="http://schemas.microsoft.com/office/drawing/2014/main" id="{0CCAC9A7-020B-FC91-8405-06AE74DCE0E3}"/>
                </a:ext>
              </a:extLst>
            </p:cNvPr>
            <p:cNvSpPr/>
            <p:nvPr/>
          </p:nvSpPr>
          <p:spPr>
            <a:xfrm>
              <a:off x="-172839" y="674468"/>
              <a:ext cx="541231" cy="580299"/>
            </a:xfrm>
            <a:custGeom>
              <a:avLst/>
              <a:gdLst/>
              <a:ahLst/>
              <a:cxnLst/>
              <a:rect l="l" t="t" r="r" b="b"/>
              <a:pathLst>
                <a:path w="12205" h="13086" extrusionOk="0">
                  <a:moveTo>
                    <a:pt x="10990" y="1"/>
                  </a:moveTo>
                  <a:cubicBezTo>
                    <a:pt x="10288" y="596"/>
                    <a:pt x="9669" y="1287"/>
                    <a:pt x="9180" y="2072"/>
                  </a:cubicBezTo>
                  <a:cubicBezTo>
                    <a:pt x="9180" y="2072"/>
                    <a:pt x="9907" y="4465"/>
                    <a:pt x="8835" y="5739"/>
                  </a:cubicBezTo>
                  <a:cubicBezTo>
                    <a:pt x="7764" y="7002"/>
                    <a:pt x="7121" y="7311"/>
                    <a:pt x="7121" y="7311"/>
                  </a:cubicBezTo>
                  <a:cubicBezTo>
                    <a:pt x="7121" y="7311"/>
                    <a:pt x="5216" y="9835"/>
                    <a:pt x="1298" y="11407"/>
                  </a:cubicBezTo>
                  <a:lnTo>
                    <a:pt x="1" y="12252"/>
                  </a:lnTo>
                  <a:lnTo>
                    <a:pt x="1" y="12907"/>
                  </a:lnTo>
                  <a:lnTo>
                    <a:pt x="536" y="13086"/>
                  </a:lnTo>
                  <a:cubicBezTo>
                    <a:pt x="536" y="13086"/>
                    <a:pt x="965" y="12252"/>
                    <a:pt x="1001" y="11990"/>
                  </a:cubicBezTo>
                  <a:cubicBezTo>
                    <a:pt x="1048" y="11740"/>
                    <a:pt x="2906" y="11145"/>
                    <a:pt x="2906" y="11145"/>
                  </a:cubicBezTo>
                  <a:cubicBezTo>
                    <a:pt x="2906" y="11145"/>
                    <a:pt x="6501" y="9990"/>
                    <a:pt x="7573" y="7752"/>
                  </a:cubicBezTo>
                  <a:cubicBezTo>
                    <a:pt x="7573" y="7752"/>
                    <a:pt x="11526" y="5251"/>
                    <a:pt x="11824" y="3525"/>
                  </a:cubicBezTo>
                  <a:lnTo>
                    <a:pt x="12205" y="763"/>
                  </a:lnTo>
                  <a:lnTo>
                    <a:pt x="10990" y="1"/>
                  </a:lnTo>
                  <a:close/>
                </a:path>
              </a:pathLst>
            </a:custGeom>
            <a:solidFill>
              <a:srgbClr val="3A291C">
                <a:alpha val="16069"/>
              </a:srgbClr>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20" name="Google Shape;1411;p48">
              <a:extLst>
                <a:ext uri="{FF2B5EF4-FFF2-40B4-BE49-F238E27FC236}">
                  <a16:creationId xmlns:a16="http://schemas.microsoft.com/office/drawing/2014/main" id="{8A07B9FD-61D7-305D-BE09-937ACF50513B}"/>
                </a:ext>
              </a:extLst>
            </p:cNvPr>
            <p:cNvSpPr/>
            <p:nvPr/>
          </p:nvSpPr>
          <p:spPr>
            <a:xfrm>
              <a:off x="-237761" y="1241031"/>
              <a:ext cx="97160" cy="90819"/>
            </a:xfrm>
            <a:custGeom>
              <a:avLst/>
              <a:gdLst/>
              <a:ahLst/>
              <a:cxnLst/>
              <a:rect l="l" t="t" r="r" b="b"/>
              <a:pathLst>
                <a:path w="2191" h="2048" extrusionOk="0">
                  <a:moveTo>
                    <a:pt x="869" y="0"/>
                  </a:moveTo>
                  <a:lnTo>
                    <a:pt x="0" y="1726"/>
                  </a:lnTo>
                  <a:lnTo>
                    <a:pt x="191" y="1893"/>
                  </a:lnTo>
                  <a:lnTo>
                    <a:pt x="572" y="1893"/>
                  </a:lnTo>
                  <a:lnTo>
                    <a:pt x="822" y="2048"/>
                  </a:lnTo>
                  <a:lnTo>
                    <a:pt x="1334" y="2048"/>
                  </a:lnTo>
                  <a:lnTo>
                    <a:pt x="1715" y="1893"/>
                  </a:lnTo>
                  <a:lnTo>
                    <a:pt x="2191" y="1536"/>
                  </a:lnTo>
                  <a:lnTo>
                    <a:pt x="1667" y="1655"/>
                  </a:lnTo>
                  <a:lnTo>
                    <a:pt x="1084" y="1655"/>
                  </a:lnTo>
                  <a:lnTo>
                    <a:pt x="691" y="1131"/>
                  </a:lnTo>
                  <a:lnTo>
                    <a:pt x="869" y="0"/>
                  </a:lnTo>
                  <a:close/>
                </a:path>
              </a:pathLst>
            </a:custGeom>
            <a:solidFill>
              <a:srgbClr val="3A291C">
                <a:alpha val="16069"/>
              </a:srgbClr>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21" name="Google Shape;1412;p48">
              <a:extLst>
                <a:ext uri="{FF2B5EF4-FFF2-40B4-BE49-F238E27FC236}">
                  <a16:creationId xmlns:a16="http://schemas.microsoft.com/office/drawing/2014/main" id="{7559254D-00F6-5792-60DF-E74CF3BF71B5}"/>
                </a:ext>
              </a:extLst>
            </p:cNvPr>
            <p:cNvSpPr/>
            <p:nvPr/>
          </p:nvSpPr>
          <p:spPr>
            <a:xfrm>
              <a:off x="242682" y="545554"/>
              <a:ext cx="298885" cy="359860"/>
            </a:xfrm>
            <a:custGeom>
              <a:avLst/>
              <a:gdLst/>
              <a:ahLst/>
              <a:cxnLst/>
              <a:rect l="l" t="t" r="r" b="b"/>
              <a:pathLst>
                <a:path w="6740" h="8115" extrusionOk="0">
                  <a:moveTo>
                    <a:pt x="3391" y="0"/>
                  </a:moveTo>
                  <a:cubicBezTo>
                    <a:pt x="2607" y="0"/>
                    <a:pt x="1888" y="357"/>
                    <a:pt x="1370" y="669"/>
                  </a:cubicBezTo>
                  <a:cubicBezTo>
                    <a:pt x="608" y="1122"/>
                    <a:pt x="1" y="1943"/>
                    <a:pt x="96" y="3396"/>
                  </a:cubicBezTo>
                  <a:cubicBezTo>
                    <a:pt x="156" y="4063"/>
                    <a:pt x="322" y="4729"/>
                    <a:pt x="560" y="5348"/>
                  </a:cubicBezTo>
                  <a:cubicBezTo>
                    <a:pt x="763" y="5848"/>
                    <a:pt x="977" y="6337"/>
                    <a:pt x="1239" y="6801"/>
                  </a:cubicBezTo>
                  <a:cubicBezTo>
                    <a:pt x="1537" y="7396"/>
                    <a:pt x="1811" y="7861"/>
                    <a:pt x="1811" y="7861"/>
                  </a:cubicBezTo>
                  <a:cubicBezTo>
                    <a:pt x="1811" y="7861"/>
                    <a:pt x="2012" y="8115"/>
                    <a:pt x="2467" y="8115"/>
                  </a:cubicBezTo>
                  <a:cubicBezTo>
                    <a:pt x="2694" y="8115"/>
                    <a:pt x="2985" y="8051"/>
                    <a:pt x="3347" y="7861"/>
                  </a:cubicBezTo>
                  <a:cubicBezTo>
                    <a:pt x="4430" y="7289"/>
                    <a:pt x="5478" y="6920"/>
                    <a:pt x="5132" y="5432"/>
                  </a:cubicBezTo>
                  <a:cubicBezTo>
                    <a:pt x="5132" y="5408"/>
                    <a:pt x="5121" y="5384"/>
                    <a:pt x="5121" y="5360"/>
                  </a:cubicBezTo>
                  <a:lnTo>
                    <a:pt x="5894" y="4360"/>
                  </a:lnTo>
                  <a:cubicBezTo>
                    <a:pt x="5894" y="4360"/>
                    <a:pt x="6740" y="2336"/>
                    <a:pt x="5311" y="872"/>
                  </a:cubicBezTo>
                  <a:cubicBezTo>
                    <a:pt x="4674" y="224"/>
                    <a:pt x="4012" y="0"/>
                    <a:pt x="3391" y="0"/>
                  </a:cubicBezTo>
                  <a:close/>
                </a:path>
              </a:pathLst>
            </a:custGeom>
            <a:solidFill>
              <a:srgbClr val="FFEBD3"/>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22" name="Google Shape;1413;p48">
              <a:extLst>
                <a:ext uri="{FF2B5EF4-FFF2-40B4-BE49-F238E27FC236}">
                  <a16:creationId xmlns:a16="http://schemas.microsoft.com/office/drawing/2014/main" id="{1E6929B4-688E-A3D1-EF3D-15B83080A81E}"/>
                </a:ext>
              </a:extLst>
            </p:cNvPr>
            <p:cNvSpPr/>
            <p:nvPr/>
          </p:nvSpPr>
          <p:spPr>
            <a:xfrm>
              <a:off x="216828" y="535000"/>
              <a:ext cx="330015" cy="376622"/>
            </a:xfrm>
            <a:custGeom>
              <a:avLst/>
              <a:gdLst/>
              <a:ahLst/>
              <a:cxnLst/>
              <a:rect l="l" t="t" r="r" b="b"/>
              <a:pathLst>
                <a:path w="7442" h="8493" extrusionOk="0">
                  <a:moveTo>
                    <a:pt x="4013" y="0"/>
                  </a:moveTo>
                  <a:cubicBezTo>
                    <a:pt x="3171" y="0"/>
                    <a:pt x="2383" y="357"/>
                    <a:pt x="1858" y="669"/>
                  </a:cubicBezTo>
                  <a:cubicBezTo>
                    <a:pt x="1108" y="1122"/>
                    <a:pt x="0" y="2467"/>
                    <a:pt x="524" y="3920"/>
                  </a:cubicBezTo>
                  <a:cubicBezTo>
                    <a:pt x="703" y="4134"/>
                    <a:pt x="905" y="4312"/>
                    <a:pt x="1143" y="4443"/>
                  </a:cubicBezTo>
                  <a:cubicBezTo>
                    <a:pt x="1608" y="4693"/>
                    <a:pt x="3025" y="4646"/>
                    <a:pt x="3549" y="4658"/>
                  </a:cubicBezTo>
                  <a:cubicBezTo>
                    <a:pt x="3596" y="4658"/>
                    <a:pt x="3655" y="4656"/>
                    <a:pt x="3721" y="4656"/>
                  </a:cubicBezTo>
                  <a:cubicBezTo>
                    <a:pt x="4142" y="4656"/>
                    <a:pt x="4863" y="4736"/>
                    <a:pt x="4739" y="5908"/>
                  </a:cubicBezTo>
                  <a:cubicBezTo>
                    <a:pt x="4655" y="6758"/>
                    <a:pt x="3979" y="7396"/>
                    <a:pt x="3436" y="7396"/>
                  </a:cubicBezTo>
                  <a:cubicBezTo>
                    <a:pt x="3363" y="7396"/>
                    <a:pt x="3293" y="7384"/>
                    <a:pt x="3227" y="7360"/>
                  </a:cubicBezTo>
                  <a:cubicBezTo>
                    <a:pt x="2870" y="7229"/>
                    <a:pt x="2401" y="6979"/>
                    <a:pt x="1997" y="6979"/>
                  </a:cubicBezTo>
                  <a:cubicBezTo>
                    <a:pt x="1890" y="6979"/>
                    <a:pt x="1786" y="6996"/>
                    <a:pt x="1691" y="7039"/>
                  </a:cubicBezTo>
                  <a:cubicBezTo>
                    <a:pt x="1786" y="7480"/>
                    <a:pt x="1989" y="7896"/>
                    <a:pt x="2286" y="8230"/>
                  </a:cubicBezTo>
                  <a:cubicBezTo>
                    <a:pt x="2286" y="8230"/>
                    <a:pt x="2549" y="8492"/>
                    <a:pt x="3050" y="8492"/>
                  </a:cubicBezTo>
                  <a:cubicBezTo>
                    <a:pt x="3295" y="8492"/>
                    <a:pt x="3597" y="8429"/>
                    <a:pt x="3953" y="8242"/>
                  </a:cubicBezTo>
                  <a:cubicBezTo>
                    <a:pt x="5037" y="7682"/>
                    <a:pt x="6096" y="7432"/>
                    <a:pt x="5763" y="5944"/>
                  </a:cubicBezTo>
                  <a:cubicBezTo>
                    <a:pt x="5751" y="5920"/>
                    <a:pt x="5692" y="5622"/>
                    <a:pt x="5692" y="5598"/>
                  </a:cubicBezTo>
                  <a:lnTo>
                    <a:pt x="6716" y="4658"/>
                  </a:lnTo>
                  <a:cubicBezTo>
                    <a:pt x="6716" y="4658"/>
                    <a:pt x="7442" y="2336"/>
                    <a:pt x="6013" y="872"/>
                  </a:cubicBezTo>
                  <a:cubicBezTo>
                    <a:pt x="5381" y="224"/>
                    <a:pt x="4680" y="0"/>
                    <a:pt x="4013" y="0"/>
                  </a:cubicBezTo>
                  <a:close/>
                </a:path>
              </a:pathLst>
            </a:custGeom>
            <a:solidFill>
              <a:srgbClr val="3A291C"/>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23" name="Google Shape;1414;p48">
              <a:extLst>
                <a:ext uri="{FF2B5EF4-FFF2-40B4-BE49-F238E27FC236}">
                  <a16:creationId xmlns:a16="http://schemas.microsoft.com/office/drawing/2014/main" id="{3DBE2464-13F4-78D7-5F46-9B19CFD29F3B}"/>
                </a:ext>
              </a:extLst>
            </p:cNvPr>
            <p:cNvSpPr/>
            <p:nvPr/>
          </p:nvSpPr>
          <p:spPr>
            <a:xfrm>
              <a:off x="448624" y="723293"/>
              <a:ext cx="50731" cy="67848"/>
            </a:xfrm>
            <a:custGeom>
              <a:avLst/>
              <a:gdLst/>
              <a:ahLst/>
              <a:cxnLst/>
              <a:rect l="l" t="t" r="r" b="b"/>
              <a:pathLst>
                <a:path w="1144" h="1530" extrusionOk="0">
                  <a:moveTo>
                    <a:pt x="613" y="1"/>
                  </a:moveTo>
                  <a:cubicBezTo>
                    <a:pt x="444" y="1"/>
                    <a:pt x="276" y="79"/>
                    <a:pt x="167" y="221"/>
                  </a:cubicBezTo>
                  <a:cubicBezTo>
                    <a:pt x="36" y="436"/>
                    <a:pt x="0" y="697"/>
                    <a:pt x="96" y="924"/>
                  </a:cubicBezTo>
                  <a:cubicBezTo>
                    <a:pt x="177" y="1158"/>
                    <a:pt x="429" y="1530"/>
                    <a:pt x="686" y="1530"/>
                  </a:cubicBezTo>
                  <a:cubicBezTo>
                    <a:pt x="769" y="1530"/>
                    <a:pt x="851" y="1492"/>
                    <a:pt x="929" y="1400"/>
                  </a:cubicBezTo>
                  <a:cubicBezTo>
                    <a:pt x="1024" y="1281"/>
                    <a:pt x="1072" y="1138"/>
                    <a:pt x="1096" y="995"/>
                  </a:cubicBezTo>
                  <a:cubicBezTo>
                    <a:pt x="1143" y="828"/>
                    <a:pt x="1143" y="650"/>
                    <a:pt x="1119" y="471"/>
                  </a:cubicBezTo>
                  <a:cubicBezTo>
                    <a:pt x="1096" y="293"/>
                    <a:pt x="977" y="138"/>
                    <a:pt x="822" y="43"/>
                  </a:cubicBezTo>
                  <a:cubicBezTo>
                    <a:pt x="755" y="15"/>
                    <a:pt x="684" y="1"/>
                    <a:pt x="613" y="1"/>
                  </a:cubicBezTo>
                  <a:close/>
                </a:path>
              </a:pathLst>
            </a:custGeom>
            <a:solidFill>
              <a:srgbClr val="FFEBD3"/>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grpSp>
      <p:grpSp>
        <p:nvGrpSpPr>
          <p:cNvPr id="124" name="Google Shape;1415;p48">
            <a:extLst>
              <a:ext uri="{FF2B5EF4-FFF2-40B4-BE49-F238E27FC236}">
                <a16:creationId xmlns:a16="http://schemas.microsoft.com/office/drawing/2014/main" id="{F9BC7AC1-D742-C6D8-6A4B-14200723BEDE}"/>
              </a:ext>
            </a:extLst>
          </p:cNvPr>
          <p:cNvGrpSpPr/>
          <p:nvPr/>
        </p:nvGrpSpPr>
        <p:grpSpPr>
          <a:xfrm>
            <a:off x="10450764" y="379833"/>
            <a:ext cx="1766151" cy="1649874"/>
            <a:chOff x="-1828225" y="1368225"/>
            <a:chExt cx="1854969" cy="1732845"/>
          </a:xfrm>
        </p:grpSpPr>
        <p:sp>
          <p:nvSpPr>
            <p:cNvPr id="125" name="Google Shape;1416;p48">
              <a:extLst>
                <a:ext uri="{FF2B5EF4-FFF2-40B4-BE49-F238E27FC236}">
                  <a16:creationId xmlns:a16="http://schemas.microsoft.com/office/drawing/2014/main" id="{99402613-8B76-F0C0-F6E4-57C4B2A26DEB}"/>
                </a:ext>
              </a:extLst>
            </p:cNvPr>
            <p:cNvSpPr/>
            <p:nvPr/>
          </p:nvSpPr>
          <p:spPr>
            <a:xfrm>
              <a:off x="-776874" y="1494956"/>
              <a:ext cx="479458" cy="414537"/>
            </a:xfrm>
            <a:custGeom>
              <a:avLst/>
              <a:gdLst/>
              <a:ahLst/>
              <a:cxnLst/>
              <a:rect l="l" t="t" r="r" b="b"/>
              <a:pathLst>
                <a:path w="10812" h="9348" extrusionOk="0">
                  <a:moveTo>
                    <a:pt x="5406" y="1"/>
                  </a:moveTo>
                  <a:cubicBezTo>
                    <a:pt x="2418" y="1"/>
                    <a:pt x="1" y="2085"/>
                    <a:pt x="1" y="4668"/>
                  </a:cubicBezTo>
                  <a:cubicBezTo>
                    <a:pt x="1" y="7252"/>
                    <a:pt x="2418" y="9347"/>
                    <a:pt x="5406" y="9347"/>
                  </a:cubicBezTo>
                  <a:cubicBezTo>
                    <a:pt x="8395" y="9347"/>
                    <a:pt x="10812" y="7252"/>
                    <a:pt x="10812" y="4668"/>
                  </a:cubicBezTo>
                  <a:cubicBezTo>
                    <a:pt x="10812" y="2085"/>
                    <a:pt x="8395" y="1"/>
                    <a:pt x="5406" y="1"/>
                  </a:cubicBezTo>
                  <a:close/>
                </a:path>
              </a:pathLst>
            </a:custGeom>
            <a:solidFill>
              <a:srgbClr val="C4C4C4"/>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26" name="Google Shape;1417;p48">
              <a:extLst>
                <a:ext uri="{FF2B5EF4-FFF2-40B4-BE49-F238E27FC236}">
                  <a16:creationId xmlns:a16="http://schemas.microsoft.com/office/drawing/2014/main" id="{48BD2459-6E3B-7829-2263-49DB683B86B4}"/>
                </a:ext>
              </a:extLst>
            </p:cNvPr>
            <p:cNvSpPr/>
            <p:nvPr/>
          </p:nvSpPr>
          <p:spPr>
            <a:xfrm>
              <a:off x="-757849" y="1616419"/>
              <a:ext cx="408196" cy="274052"/>
            </a:xfrm>
            <a:custGeom>
              <a:avLst/>
              <a:gdLst/>
              <a:ahLst/>
              <a:cxnLst/>
              <a:rect l="l" t="t" r="r" b="b"/>
              <a:pathLst>
                <a:path w="9205" h="6180" extrusionOk="0">
                  <a:moveTo>
                    <a:pt x="548" y="0"/>
                  </a:moveTo>
                  <a:cubicBezTo>
                    <a:pt x="191" y="584"/>
                    <a:pt x="1" y="1251"/>
                    <a:pt x="1" y="1929"/>
                  </a:cubicBezTo>
                  <a:cubicBezTo>
                    <a:pt x="1" y="4275"/>
                    <a:pt x="2227" y="6180"/>
                    <a:pt x="4977" y="6180"/>
                  </a:cubicBezTo>
                  <a:cubicBezTo>
                    <a:pt x="6751" y="6180"/>
                    <a:pt x="8323" y="5382"/>
                    <a:pt x="9204" y="4179"/>
                  </a:cubicBezTo>
                  <a:cubicBezTo>
                    <a:pt x="5989" y="3608"/>
                    <a:pt x="2929" y="2322"/>
                    <a:pt x="548" y="0"/>
                  </a:cubicBezTo>
                  <a:close/>
                </a:path>
              </a:pathLst>
            </a:custGeom>
            <a:solidFill>
              <a:srgbClr val="3A291C">
                <a:alpha val="45980"/>
              </a:srgbClr>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27" name="Google Shape;1418;p48">
              <a:extLst>
                <a:ext uri="{FF2B5EF4-FFF2-40B4-BE49-F238E27FC236}">
                  <a16:creationId xmlns:a16="http://schemas.microsoft.com/office/drawing/2014/main" id="{7D3232E5-6BBE-9A22-4CB6-7F6530EAC4FC}"/>
                </a:ext>
              </a:extLst>
            </p:cNvPr>
            <p:cNvSpPr/>
            <p:nvPr/>
          </p:nvSpPr>
          <p:spPr>
            <a:xfrm>
              <a:off x="-1506008" y="1819922"/>
              <a:ext cx="883352" cy="1103924"/>
            </a:xfrm>
            <a:custGeom>
              <a:avLst/>
              <a:gdLst/>
              <a:ahLst/>
              <a:cxnLst/>
              <a:rect l="l" t="t" r="r" b="b"/>
              <a:pathLst>
                <a:path w="19920" h="24894" extrusionOk="0">
                  <a:moveTo>
                    <a:pt x="16458" y="0"/>
                  </a:moveTo>
                  <a:cubicBezTo>
                    <a:pt x="15892" y="0"/>
                    <a:pt x="15184" y="119"/>
                    <a:pt x="14300" y="388"/>
                  </a:cubicBezTo>
                  <a:cubicBezTo>
                    <a:pt x="13764" y="567"/>
                    <a:pt x="13276" y="710"/>
                    <a:pt x="12847" y="864"/>
                  </a:cubicBezTo>
                  <a:cubicBezTo>
                    <a:pt x="9978" y="1817"/>
                    <a:pt x="9335" y="2317"/>
                    <a:pt x="9335" y="2317"/>
                  </a:cubicBezTo>
                  <a:lnTo>
                    <a:pt x="7204" y="8699"/>
                  </a:lnTo>
                  <a:lnTo>
                    <a:pt x="1239" y="8889"/>
                  </a:lnTo>
                  <a:cubicBezTo>
                    <a:pt x="1239" y="8889"/>
                    <a:pt x="0" y="12842"/>
                    <a:pt x="2858" y="14973"/>
                  </a:cubicBezTo>
                  <a:cubicBezTo>
                    <a:pt x="3084" y="15140"/>
                    <a:pt x="3310" y="15283"/>
                    <a:pt x="3560" y="15414"/>
                  </a:cubicBezTo>
                  <a:cubicBezTo>
                    <a:pt x="7299" y="17378"/>
                    <a:pt x="9906" y="18700"/>
                    <a:pt x="9906" y="18700"/>
                  </a:cubicBezTo>
                  <a:cubicBezTo>
                    <a:pt x="9073" y="18748"/>
                    <a:pt x="8251" y="18926"/>
                    <a:pt x="7477" y="19224"/>
                  </a:cubicBezTo>
                  <a:cubicBezTo>
                    <a:pt x="7311" y="19295"/>
                    <a:pt x="7132" y="19367"/>
                    <a:pt x="6942" y="19450"/>
                  </a:cubicBezTo>
                  <a:cubicBezTo>
                    <a:pt x="6323" y="19736"/>
                    <a:pt x="5727" y="20105"/>
                    <a:pt x="5191" y="20545"/>
                  </a:cubicBezTo>
                  <a:cubicBezTo>
                    <a:pt x="5096" y="20617"/>
                    <a:pt x="5013" y="20688"/>
                    <a:pt x="4930" y="20760"/>
                  </a:cubicBezTo>
                  <a:lnTo>
                    <a:pt x="4703" y="20879"/>
                  </a:lnTo>
                  <a:lnTo>
                    <a:pt x="3215" y="21676"/>
                  </a:lnTo>
                  <a:lnTo>
                    <a:pt x="2715" y="21938"/>
                  </a:lnTo>
                  <a:lnTo>
                    <a:pt x="1393" y="22653"/>
                  </a:lnTo>
                  <a:lnTo>
                    <a:pt x="893" y="22927"/>
                  </a:lnTo>
                  <a:lnTo>
                    <a:pt x="286" y="23248"/>
                  </a:lnTo>
                  <a:cubicBezTo>
                    <a:pt x="405" y="23665"/>
                    <a:pt x="608" y="24058"/>
                    <a:pt x="881" y="24391"/>
                  </a:cubicBezTo>
                  <a:cubicBezTo>
                    <a:pt x="1096" y="24677"/>
                    <a:pt x="1429" y="24867"/>
                    <a:pt x="1798" y="24891"/>
                  </a:cubicBezTo>
                  <a:cubicBezTo>
                    <a:pt x="1838" y="24893"/>
                    <a:pt x="1879" y="24893"/>
                    <a:pt x="1919" y="24893"/>
                  </a:cubicBezTo>
                  <a:cubicBezTo>
                    <a:pt x="2203" y="24893"/>
                    <a:pt x="2493" y="24857"/>
                    <a:pt x="2775" y="24784"/>
                  </a:cubicBezTo>
                  <a:cubicBezTo>
                    <a:pt x="3060" y="24713"/>
                    <a:pt x="3346" y="24582"/>
                    <a:pt x="3596" y="24427"/>
                  </a:cubicBezTo>
                  <a:cubicBezTo>
                    <a:pt x="3596" y="24427"/>
                    <a:pt x="9060" y="22302"/>
                    <a:pt x="10844" y="22302"/>
                  </a:cubicBezTo>
                  <a:cubicBezTo>
                    <a:pt x="10896" y="22302"/>
                    <a:pt x="10944" y="22304"/>
                    <a:pt x="10990" y="22308"/>
                  </a:cubicBezTo>
                  <a:cubicBezTo>
                    <a:pt x="11058" y="22310"/>
                    <a:pt x="11126" y="22312"/>
                    <a:pt x="11194" y="22312"/>
                  </a:cubicBezTo>
                  <a:cubicBezTo>
                    <a:pt x="11735" y="22312"/>
                    <a:pt x="12281" y="22228"/>
                    <a:pt x="12800" y="22069"/>
                  </a:cubicBezTo>
                  <a:cubicBezTo>
                    <a:pt x="14538" y="21581"/>
                    <a:pt x="16467" y="20355"/>
                    <a:pt x="15586" y="18605"/>
                  </a:cubicBezTo>
                  <a:cubicBezTo>
                    <a:pt x="15228" y="17902"/>
                    <a:pt x="14574" y="17021"/>
                    <a:pt x="13824" y="16116"/>
                  </a:cubicBezTo>
                  <a:cubicBezTo>
                    <a:pt x="12323" y="14330"/>
                    <a:pt x="10442" y="12449"/>
                    <a:pt x="9728" y="11759"/>
                  </a:cubicBezTo>
                  <a:cubicBezTo>
                    <a:pt x="9537" y="11568"/>
                    <a:pt x="9430" y="11473"/>
                    <a:pt x="9430" y="11473"/>
                  </a:cubicBezTo>
                  <a:lnTo>
                    <a:pt x="10549" y="10068"/>
                  </a:lnTo>
                  <a:lnTo>
                    <a:pt x="15062" y="4424"/>
                  </a:lnTo>
                  <a:lnTo>
                    <a:pt x="15062" y="4424"/>
                  </a:lnTo>
                  <a:cubicBezTo>
                    <a:pt x="14978" y="4805"/>
                    <a:pt x="14931" y="5186"/>
                    <a:pt x="14919" y="5567"/>
                  </a:cubicBezTo>
                  <a:cubicBezTo>
                    <a:pt x="14895" y="5734"/>
                    <a:pt x="14895" y="5925"/>
                    <a:pt x="14895" y="6127"/>
                  </a:cubicBezTo>
                  <a:cubicBezTo>
                    <a:pt x="14907" y="6651"/>
                    <a:pt x="14978" y="7175"/>
                    <a:pt x="15133" y="7675"/>
                  </a:cubicBezTo>
                  <a:cubicBezTo>
                    <a:pt x="15205" y="7877"/>
                    <a:pt x="15276" y="8068"/>
                    <a:pt x="15371" y="8258"/>
                  </a:cubicBezTo>
                  <a:cubicBezTo>
                    <a:pt x="15490" y="8484"/>
                    <a:pt x="15633" y="8699"/>
                    <a:pt x="15812" y="8889"/>
                  </a:cubicBezTo>
                  <a:cubicBezTo>
                    <a:pt x="15990" y="9092"/>
                    <a:pt x="16169" y="9306"/>
                    <a:pt x="16324" y="9544"/>
                  </a:cubicBezTo>
                  <a:cubicBezTo>
                    <a:pt x="16443" y="9711"/>
                    <a:pt x="16562" y="9901"/>
                    <a:pt x="16657" y="10092"/>
                  </a:cubicBezTo>
                  <a:cubicBezTo>
                    <a:pt x="16848" y="10425"/>
                    <a:pt x="16991" y="10794"/>
                    <a:pt x="17086" y="11163"/>
                  </a:cubicBezTo>
                  <a:cubicBezTo>
                    <a:pt x="17133" y="11354"/>
                    <a:pt x="17169" y="11544"/>
                    <a:pt x="17181" y="11735"/>
                  </a:cubicBezTo>
                  <a:cubicBezTo>
                    <a:pt x="17193" y="11794"/>
                    <a:pt x="17193" y="11866"/>
                    <a:pt x="17193" y="11937"/>
                  </a:cubicBezTo>
                  <a:cubicBezTo>
                    <a:pt x="17263" y="12350"/>
                    <a:pt x="17837" y="12676"/>
                    <a:pt x="18442" y="12676"/>
                  </a:cubicBezTo>
                  <a:cubicBezTo>
                    <a:pt x="18763" y="12676"/>
                    <a:pt x="19092" y="12584"/>
                    <a:pt x="19360" y="12366"/>
                  </a:cubicBezTo>
                  <a:cubicBezTo>
                    <a:pt x="19562" y="12187"/>
                    <a:pt x="19717" y="11961"/>
                    <a:pt x="19800" y="11699"/>
                  </a:cubicBezTo>
                  <a:cubicBezTo>
                    <a:pt x="19872" y="11509"/>
                    <a:pt x="19908" y="11318"/>
                    <a:pt x="19920" y="11116"/>
                  </a:cubicBezTo>
                  <a:lnTo>
                    <a:pt x="19848" y="10794"/>
                  </a:lnTo>
                  <a:cubicBezTo>
                    <a:pt x="19562" y="9556"/>
                    <a:pt x="18622" y="5234"/>
                    <a:pt x="18657" y="3353"/>
                  </a:cubicBezTo>
                  <a:cubicBezTo>
                    <a:pt x="18669" y="3008"/>
                    <a:pt x="18669" y="2662"/>
                    <a:pt x="18646" y="2341"/>
                  </a:cubicBezTo>
                  <a:cubicBezTo>
                    <a:pt x="18557" y="1034"/>
                    <a:pt x="18123" y="0"/>
                    <a:pt x="16458" y="0"/>
                  </a:cubicBezTo>
                  <a:close/>
                </a:path>
              </a:pathLst>
            </a:custGeom>
            <a:solidFill>
              <a:srgbClr val="FFEBD3"/>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28" name="Google Shape;1419;p48">
              <a:extLst>
                <a:ext uri="{FF2B5EF4-FFF2-40B4-BE49-F238E27FC236}">
                  <a16:creationId xmlns:a16="http://schemas.microsoft.com/office/drawing/2014/main" id="{124CB5D8-3B7E-92F5-A7A3-EA89988D200D}"/>
                </a:ext>
              </a:extLst>
            </p:cNvPr>
            <p:cNvSpPr/>
            <p:nvPr/>
          </p:nvSpPr>
          <p:spPr>
            <a:xfrm>
              <a:off x="-1075720" y="1858237"/>
              <a:ext cx="427708" cy="523803"/>
            </a:xfrm>
            <a:custGeom>
              <a:avLst/>
              <a:gdLst/>
              <a:ahLst/>
              <a:cxnLst/>
              <a:rect l="l" t="t" r="r" b="b"/>
              <a:pathLst>
                <a:path w="9645" h="11812" extrusionOk="0">
                  <a:moveTo>
                    <a:pt x="3132" y="0"/>
                  </a:moveTo>
                  <a:lnTo>
                    <a:pt x="358" y="1620"/>
                  </a:lnTo>
                  <a:lnTo>
                    <a:pt x="1" y="9418"/>
                  </a:lnTo>
                  <a:lnTo>
                    <a:pt x="846" y="9204"/>
                  </a:lnTo>
                  <a:lnTo>
                    <a:pt x="5347" y="3560"/>
                  </a:lnTo>
                  <a:lnTo>
                    <a:pt x="5347" y="3560"/>
                  </a:lnTo>
                  <a:cubicBezTo>
                    <a:pt x="5275" y="3941"/>
                    <a:pt x="5228" y="4322"/>
                    <a:pt x="5204" y="4703"/>
                  </a:cubicBezTo>
                  <a:cubicBezTo>
                    <a:pt x="5192" y="4870"/>
                    <a:pt x="5192" y="5061"/>
                    <a:pt x="5192" y="5263"/>
                  </a:cubicBezTo>
                  <a:cubicBezTo>
                    <a:pt x="5192" y="5787"/>
                    <a:pt x="5275" y="6311"/>
                    <a:pt x="5430" y="6811"/>
                  </a:cubicBezTo>
                  <a:cubicBezTo>
                    <a:pt x="5490" y="7013"/>
                    <a:pt x="5573" y="7204"/>
                    <a:pt x="5668" y="7394"/>
                  </a:cubicBezTo>
                  <a:cubicBezTo>
                    <a:pt x="5787" y="7620"/>
                    <a:pt x="5930" y="7835"/>
                    <a:pt x="6097" y="8025"/>
                  </a:cubicBezTo>
                  <a:cubicBezTo>
                    <a:pt x="6287" y="8228"/>
                    <a:pt x="6454" y="8442"/>
                    <a:pt x="6609" y="8680"/>
                  </a:cubicBezTo>
                  <a:cubicBezTo>
                    <a:pt x="6740" y="8847"/>
                    <a:pt x="6847" y="9037"/>
                    <a:pt x="6954" y="9228"/>
                  </a:cubicBezTo>
                  <a:cubicBezTo>
                    <a:pt x="7133" y="9561"/>
                    <a:pt x="7276" y="9930"/>
                    <a:pt x="7371" y="10299"/>
                  </a:cubicBezTo>
                  <a:cubicBezTo>
                    <a:pt x="7419" y="10490"/>
                    <a:pt x="7454" y="10680"/>
                    <a:pt x="7478" y="10871"/>
                  </a:cubicBezTo>
                  <a:cubicBezTo>
                    <a:pt x="7478" y="10930"/>
                    <a:pt x="7490" y="11002"/>
                    <a:pt x="7490" y="11073"/>
                  </a:cubicBezTo>
                  <a:cubicBezTo>
                    <a:pt x="7560" y="11486"/>
                    <a:pt x="8129" y="11812"/>
                    <a:pt x="8730" y="11812"/>
                  </a:cubicBezTo>
                  <a:cubicBezTo>
                    <a:pt x="9049" y="11812"/>
                    <a:pt x="9377" y="11720"/>
                    <a:pt x="9645" y="11502"/>
                  </a:cubicBezTo>
                  <a:lnTo>
                    <a:pt x="7919" y="4965"/>
                  </a:lnTo>
                  <a:cubicBezTo>
                    <a:pt x="7192" y="4596"/>
                    <a:pt x="6335" y="2394"/>
                    <a:pt x="6252" y="1155"/>
                  </a:cubicBezTo>
                  <a:cubicBezTo>
                    <a:pt x="5037" y="1120"/>
                    <a:pt x="3132" y="0"/>
                    <a:pt x="3132" y="0"/>
                  </a:cubicBezTo>
                  <a:close/>
                </a:path>
              </a:pathLst>
            </a:custGeom>
            <a:solidFill>
              <a:srgbClr val="3A291C">
                <a:alpha val="16069"/>
              </a:srgbClr>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29" name="Google Shape;1420;p48">
              <a:extLst>
                <a:ext uri="{FF2B5EF4-FFF2-40B4-BE49-F238E27FC236}">
                  <a16:creationId xmlns:a16="http://schemas.microsoft.com/office/drawing/2014/main" id="{CADF4EE8-12A3-0389-8CA1-B6DAFD9EB2A5}"/>
                </a:ext>
              </a:extLst>
            </p:cNvPr>
            <p:cNvSpPr/>
            <p:nvPr/>
          </p:nvSpPr>
          <p:spPr>
            <a:xfrm>
              <a:off x="-1493325" y="2317572"/>
              <a:ext cx="599810" cy="584556"/>
            </a:xfrm>
            <a:custGeom>
              <a:avLst/>
              <a:gdLst/>
              <a:ahLst/>
              <a:cxnLst/>
              <a:rect l="l" t="t" r="r" b="b"/>
              <a:pathLst>
                <a:path w="13526" h="13182" extrusionOk="0">
                  <a:moveTo>
                    <a:pt x="4810" y="1"/>
                  </a:moveTo>
                  <a:lnTo>
                    <a:pt x="2429" y="2132"/>
                  </a:lnTo>
                  <a:lnTo>
                    <a:pt x="2572" y="3763"/>
                  </a:lnTo>
                  <a:cubicBezTo>
                    <a:pt x="2798" y="3918"/>
                    <a:pt x="3024" y="4073"/>
                    <a:pt x="3274" y="4192"/>
                  </a:cubicBezTo>
                  <a:cubicBezTo>
                    <a:pt x="7013" y="6168"/>
                    <a:pt x="9620" y="7478"/>
                    <a:pt x="9620" y="7478"/>
                  </a:cubicBezTo>
                  <a:cubicBezTo>
                    <a:pt x="8787" y="7526"/>
                    <a:pt x="7965" y="7704"/>
                    <a:pt x="7203" y="8014"/>
                  </a:cubicBezTo>
                  <a:cubicBezTo>
                    <a:pt x="7025" y="8085"/>
                    <a:pt x="6846" y="8157"/>
                    <a:pt x="6668" y="8240"/>
                  </a:cubicBezTo>
                  <a:cubicBezTo>
                    <a:pt x="6037" y="8526"/>
                    <a:pt x="5441" y="8895"/>
                    <a:pt x="4905" y="9323"/>
                  </a:cubicBezTo>
                  <a:cubicBezTo>
                    <a:pt x="4810" y="9395"/>
                    <a:pt x="4727" y="9466"/>
                    <a:pt x="4644" y="9550"/>
                  </a:cubicBezTo>
                  <a:lnTo>
                    <a:pt x="4417" y="9669"/>
                  </a:lnTo>
                  <a:lnTo>
                    <a:pt x="2929" y="10454"/>
                  </a:lnTo>
                  <a:lnTo>
                    <a:pt x="2429" y="10728"/>
                  </a:lnTo>
                  <a:lnTo>
                    <a:pt x="1107" y="11443"/>
                  </a:lnTo>
                  <a:lnTo>
                    <a:pt x="607" y="11705"/>
                  </a:lnTo>
                  <a:lnTo>
                    <a:pt x="0" y="12038"/>
                  </a:lnTo>
                  <a:cubicBezTo>
                    <a:pt x="119" y="12455"/>
                    <a:pt x="322" y="12848"/>
                    <a:pt x="595" y="13181"/>
                  </a:cubicBezTo>
                  <a:lnTo>
                    <a:pt x="10037" y="9002"/>
                  </a:lnTo>
                  <a:lnTo>
                    <a:pt x="11990" y="8204"/>
                  </a:lnTo>
                  <a:cubicBezTo>
                    <a:pt x="11847" y="8204"/>
                    <a:pt x="8680" y="5037"/>
                    <a:pt x="13526" y="4894"/>
                  </a:cubicBezTo>
                  <a:cubicBezTo>
                    <a:pt x="12037" y="3108"/>
                    <a:pt x="10144" y="1239"/>
                    <a:pt x="9430" y="537"/>
                  </a:cubicBezTo>
                  <a:cubicBezTo>
                    <a:pt x="8084" y="168"/>
                    <a:pt x="6501" y="25"/>
                    <a:pt x="4810" y="1"/>
                  </a:cubicBezTo>
                  <a:close/>
                </a:path>
              </a:pathLst>
            </a:custGeom>
            <a:solidFill>
              <a:srgbClr val="3A291C">
                <a:alpha val="16069"/>
              </a:srgbClr>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30" name="Google Shape;1421;p48">
              <a:extLst>
                <a:ext uri="{FF2B5EF4-FFF2-40B4-BE49-F238E27FC236}">
                  <a16:creationId xmlns:a16="http://schemas.microsoft.com/office/drawing/2014/main" id="{96E8D5FA-D2E9-6B6B-AE8B-8F2964E1C7D2}"/>
                </a:ext>
              </a:extLst>
            </p:cNvPr>
            <p:cNvSpPr/>
            <p:nvPr/>
          </p:nvSpPr>
          <p:spPr>
            <a:xfrm>
              <a:off x="-1554611" y="2850875"/>
              <a:ext cx="266159" cy="250194"/>
            </a:xfrm>
            <a:custGeom>
              <a:avLst/>
              <a:gdLst/>
              <a:ahLst/>
              <a:cxnLst/>
              <a:rect l="l" t="t" r="r" b="b"/>
              <a:pathLst>
                <a:path w="6002" h="5642" extrusionOk="0">
                  <a:moveTo>
                    <a:pt x="1382" y="0"/>
                  </a:moveTo>
                  <a:cubicBezTo>
                    <a:pt x="1382" y="0"/>
                    <a:pt x="1" y="1036"/>
                    <a:pt x="96" y="2179"/>
                  </a:cubicBezTo>
                  <a:cubicBezTo>
                    <a:pt x="191" y="3334"/>
                    <a:pt x="1049" y="3620"/>
                    <a:pt x="1049" y="3620"/>
                  </a:cubicBezTo>
                  <a:cubicBezTo>
                    <a:pt x="1049" y="3620"/>
                    <a:pt x="1942" y="4977"/>
                    <a:pt x="2632" y="5406"/>
                  </a:cubicBezTo>
                  <a:cubicBezTo>
                    <a:pt x="2938" y="5590"/>
                    <a:pt x="3616" y="5642"/>
                    <a:pt x="4276" y="5642"/>
                  </a:cubicBezTo>
                  <a:cubicBezTo>
                    <a:pt x="5105" y="5642"/>
                    <a:pt x="5906" y="5560"/>
                    <a:pt x="5906" y="5560"/>
                  </a:cubicBezTo>
                  <a:cubicBezTo>
                    <a:pt x="6002" y="4775"/>
                    <a:pt x="5621" y="4001"/>
                    <a:pt x="4930" y="3596"/>
                  </a:cubicBezTo>
                  <a:cubicBezTo>
                    <a:pt x="3751" y="2893"/>
                    <a:pt x="3870" y="1536"/>
                    <a:pt x="3871" y="1536"/>
                  </a:cubicBezTo>
                  <a:lnTo>
                    <a:pt x="3871" y="1536"/>
                  </a:lnTo>
                  <a:cubicBezTo>
                    <a:pt x="3870" y="1536"/>
                    <a:pt x="3727" y="1543"/>
                    <a:pt x="3526" y="1543"/>
                  </a:cubicBezTo>
                  <a:cubicBezTo>
                    <a:pt x="3142" y="1543"/>
                    <a:pt x="2545" y="1518"/>
                    <a:pt x="2311" y="1369"/>
                  </a:cubicBezTo>
                  <a:cubicBezTo>
                    <a:pt x="1954" y="1131"/>
                    <a:pt x="1382" y="0"/>
                    <a:pt x="1382" y="0"/>
                  </a:cubicBezTo>
                  <a:close/>
                </a:path>
              </a:pathLst>
            </a:custGeom>
            <a:solidFill>
              <a:srgbClr val="7E6048"/>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31" name="Google Shape;1422;p48">
              <a:extLst>
                <a:ext uri="{FF2B5EF4-FFF2-40B4-BE49-F238E27FC236}">
                  <a16:creationId xmlns:a16="http://schemas.microsoft.com/office/drawing/2014/main" id="{4DD8D514-2E41-946D-EE81-AE9CE8DBC074}"/>
                </a:ext>
              </a:extLst>
            </p:cNvPr>
            <p:cNvSpPr/>
            <p:nvPr/>
          </p:nvSpPr>
          <p:spPr>
            <a:xfrm>
              <a:off x="-1517095" y="1870388"/>
              <a:ext cx="580299" cy="811026"/>
            </a:xfrm>
            <a:custGeom>
              <a:avLst/>
              <a:gdLst/>
              <a:ahLst/>
              <a:cxnLst/>
              <a:rect l="l" t="t" r="r" b="b"/>
              <a:pathLst>
                <a:path w="13086" h="18289" extrusionOk="0">
                  <a:moveTo>
                    <a:pt x="12299" y="0"/>
                  </a:moveTo>
                  <a:lnTo>
                    <a:pt x="5084" y="2024"/>
                  </a:lnTo>
                  <a:lnTo>
                    <a:pt x="3417" y="4667"/>
                  </a:lnTo>
                  <a:lnTo>
                    <a:pt x="1489" y="7751"/>
                  </a:lnTo>
                  <a:cubicBezTo>
                    <a:pt x="1489" y="7751"/>
                    <a:pt x="0" y="9490"/>
                    <a:pt x="1298" y="15240"/>
                  </a:cubicBezTo>
                  <a:cubicBezTo>
                    <a:pt x="1512" y="16240"/>
                    <a:pt x="1608" y="17264"/>
                    <a:pt x="1584" y="18288"/>
                  </a:cubicBezTo>
                  <a:lnTo>
                    <a:pt x="5572" y="18086"/>
                  </a:lnTo>
                  <a:cubicBezTo>
                    <a:pt x="4203" y="16776"/>
                    <a:pt x="5060" y="13216"/>
                    <a:pt x="4084" y="11311"/>
                  </a:cubicBezTo>
                  <a:lnTo>
                    <a:pt x="4084" y="11311"/>
                  </a:lnTo>
                  <a:cubicBezTo>
                    <a:pt x="4084" y="11311"/>
                    <a:pt x="7311" y="13573"/>
                    <a:pt x="9347" y="14419"/>
                  </a:cubicBezTo>
                  <a:cubicBezTo>
                    <a:pt x="9815" y="14613"/>
                    <a:pt x="10265" y="14688"/>
                    <a:pt x="10681" y="14688"/>
                  </a:cubicBezTo>
                  <a:cubicBezTo>
                    <a:pt x="12075" y="14688"/>
                    <a:pt x="13085" y="13847"/>
                    <a:pt x="13085" y="13847"/>
                  </a:cubicBezTo>
                  <a:cubicBezTo>
                    <a:pt x="13085" y="13847"/>
                    <a:pt x="11442" y="8644"/>
                    <a:pt x="12288" y="7073"/>
                  </a:cubicBezTo>
                  <a:cubicBezTo>
                    <a:pt x="12990" y="5763"/>
                    <a:pt x="12526" y="1679"/>
                    <a:pt x="12347" y="393"/>
                  </a:cubicBezTo>
                  <a:cubicBezTo>
                    <a:pt x="12311" y="155"/>
                    <a:pt x="12299" y="0"/>
                    <a:pt x="12299" y="0"/>
                  </a:cubicBezTo>
                  <a:close/>
                </a:path>
              </a:pathLst>
            </a:custGeom>
            <a:solidFill>
              <a:srgbClr val="5E3C2F"/>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32" name="Google Shape;1423;p48">
              <a:extLst>
                <a:ext uri="{FF2B5EF4-FFF2-40B4-BE49-F238E27FC236}">
                  <a16:creationId xmlns:a16="http://schemas.microsoft.com/office/drawing/2014/main" id="{C2E365D7-76BF-00AA-E237-448F47A3E236}"/>
                </a:ext>
              </a:extLst>
            </p:cNvPr>
            <p:cNvSpPr/>
            <p:nvPr/>
          </p:nvSpPr>
          <p:spPr>
            <a:xfrm>
              <a:off x="-1517095" y="1887816"/>
              <a:ext cx="580299" cy="793598"/>
            </a:xfrm>
            <a:custGeom>
              <a:avLst/>
              <a:gdLst/>
              <a:ahLst/>
              <a:cxnLst/>
              <a:rect l="l" t="t" r="r" b="b"/>
              <a:pathLst>
                <a:path w="13086" h="17896" extrusionOk="0">
                  <a:moveTo>
                    <a:pt x="12347" y="0"/>
                  </a:moveTo>
                  <a:lnTo>
                    <a:pt x="3417" y="4274"/>
                  </a:lnTo>
                  <a:lnTo>
                    <a:pt x="1489" y="7358"/>
                  </a:lnTo>
                  <a:cubicBezTo>
                    <a:pt x="1489" y="7358"/>
                    <a:pt x="0" y="9097"/>
                    <a:pt x="1298" y="14847"/>
                  </a:cubicBezTo>
                  <a:cubicBezTo>
                    <a:pt x="1512" y="15847"/>
                    <a:pt x="1608" y="16871"/>
                    <a:pt x="1584" y="17895"/>
                  </a:cubicBezTo>
                  <a:lnTo>
                    <a:pt x="5572" y="17693"/>
                  </a:lnTo>
                  <a:cubicBezTo>
                    <a:pt x="4203" y="16383"/>
                    <a:pt x="5060" y="12823"/>
                    <a:pt x="4084" y="10918"/>
                  </a:cubicBezTo>
                  <a:lnTo>
                    <a:pt x="4084" y="10918"/>
                  </a:lnTo>
                  <a:cubicBezTo>
                    <a:pt x="4084" y="10918"/>
                    <a:pt x="7311" y="13180"/>
                    <a:pt x="9347" y="14026"/>
                  </a:cubicBezTo>
                  <a:cubicBezTo>
                    <a:pt x="9815" y="14220"/>
                    <a:pt x="10265" y="14295"/>
                    <a:pt x="10681" y="14295"/>
                  </a:cubicBezTo>
                  <a:cubicBezTo>
                    <a:pt x="12075" y="14295"/>
                    <a:pt x="13085" y="13454"/>
                    <a:pt x="13085" y="13454"/>
                  </a:cubicBezTo>
                  <a:cubicBezTo>
                    <a:pt x="13085" y="13454"/>
                    <a:pt x="11442" y="8251"/>
                    <a:pt x="12288" y="6680"/>
                  </a:cubicBezTo>
                  <a:cubicBezTo>
                    <a:pt x="13002" y="5370"/>
                    <a:pt x="12526" y="1286"/>
                    <a:pt x="12347" y="0"/>
                  </a:cubicBezTo>
                  <a:close/>
                </a:path>
              </a:pathLst>
            </a:custGeom>
            <a:solidFill>
              <a:srgbClr val="7E6048"/>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33" name="Google Shape;1424;p48">
              <a:extLst>
                <a:ext uri="{FF2B5EF4-FFF2-40B4-BE49-F238E27FC236}">
                  <a16:creationId xmlns:a16="http://schemas.microsoft.com/office/drawing/2014/main" id="{1DCBFDC3-183D-BC48-E02E-235342545D59}"/>
                </a:ext>
              </a:extLst>
            </p:cNvPr>
            <p:cNvSpPr/>
            <p:nvPr/>
          </p:nvSpPr>
          <p:spPr>
            <a:xfrm>
              <a:off x="-774213" y="2297971"/>
              <a:ext cx="364072" cy="169531"/>
            </a:xfrm>
            <a:custGeom>
              <a:avLst/>
              <a:gdLst/>
              <a:ahLst/>
              <a:cxnLst/>
              <a:rect l="l" t="t" r="r" b="b"/>
              <a:pathLst>
                <a:path w="8210" h="3823" extrusionOk="0">
                  <a:moveTo>
                    <a:pt x="3347" y="0"/>
                  </a:moveTo>
                  <a:cubicBezTo>
                    <a:pt x="3343" y="0"/>
                    <a:pt x="3339" y="1"/>
                    <a:pt x="3334" y="2"/>
                  </a:cubicBezTo>
                  <a:cubicBezTo>
                    <a:pt x="3203" y="395"/>
                    <a:pt x="3810" y="645"/>
                    <a:pt x="2620" y="1324"/>
                  </a:cubicBezTo>
                  <a:cubicBezTo>
                    <a:pt x="2271" y="1522"/>
                    <a:pt x="1964" y="1593"/>
                    <a:pt x="1702" y="1593"/>
                  </a:cubicBezTo>
                  <a:cubicBezTo>
                    <a:pt x="1054" y="1593"/>
                    <a:pt x="691" y="1157"/>
                    <a:pt x="691" y="1157"/>
                  </a:cubicBezTo>
                  <a:cubicBezTo>
                    <a:pt x="691" y="1157"/>
                    <a:pt x="0" y="2729"/>
                    <a:pt x="691" y="3574"/>
                  </a:cubicBezTo>
                  <a:cubicBezTo>
                    <a:pt x="691" y="3574"/>
                    <a:pt x="887" y="3823"/>
                    <a:pt x="1712" y="3823"/>
                  </a:cubicBezTo>
                  <a:cubicBezTo>
                    <a:pt x="2125" y="3823"/>
                    <a:pt x="2695" y="3761"/>
                    <a:pt x="3477" y="3574"/>
                  </a:cubicBezTo>
                  <a:cubicBezTo>
                    <a:pt x="4584" y="3312"/>
                    <a:pt x="7585" y="2800"/>
                    <a:pt x="7906" y="1991"/>
                  </a:cubicBezTo>
                  <a:cubicBezTo>
                    <a:pt x="8209" y="1227"/>
                    <a:pt x="7877" y="326"/>
                    <a:pt x="5870" y="326"/>
                  </a:cubicBezTo>
                  <a:cubicBezTo>
                    <a:pt x="5749" y="326"/>
                    <a:pt x="5622" y="329"/>
                    <a:pt x="5489" y="336"/>
                  </a:cubicBezTo>
                  <a:cubicBezTo>
                    <a:pt x="5246" y="349"/>
                    <a:pt x="5032" y="354"/>
                    <a:pt x="4843" y="354"/>
                  </a:cubicBezTo>
                  <a:cubicBezTo>
                    <a:pt x="3364" y="354"/>
                    <a:pt x="3442" y="0"/>
                    <a:pt x="3347" y="0"/>
                  </a:cubicBezTo>
                  <a:close/>
                </a:path>
              </a:pathLst>
            </a:custGeom>
            <a:solidFill>
              <a:srgbClr val="7E6048"/>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34" name="Google Shape;1425;p48">
              <a:extLst>
                <a:ext uri="{FF2B5EF4-FFF2-40B4-BE49-F238E27FC236}">
                  <a16:creationId xmlns:a16="http://schemas.microsoft.com/office/drawing/2014/main" id="{0312629E-A1F2-246A-D0DE-8D539304808E}"/>
                </a:ext>
              </a:extLst>
            </p:cNvPr>
            <p:cNvSpPr/>
            <p:nvPr/>
          </p:nvSpPr>
          <p:spPr>
            <a:xfrm>
              <a:off x="-1466407" y="2824445"/>
              <a:ext cx="57604" cy="66562"/>
            </a:xfrm>
            <a:custGeom>
              <a:avLst/>
              <a:gdLst/>
              <a:ahLst/>
              <a:cxnLst/>
              <a:rect l="l" t="t" r="r" b="b"/>
              <a:pathLst>
                <a:path w="1299" h="1501" extrusionOk="0">
                  <a:moveTo>
                    <a:pt x="500" y="1"/>
                  </a:moveTo>
                  <a:lnTo>
                    <a:pt x="0" y="275"/>
                  </a:lnTo>
                  <a:cubicBezTo>
                    <a:pt x="215" y="751"/>
                    <a:pt x="536" y="1168"/>
                    <a:pt x="953" y="1501"/>
                  </a:cubicBezTo>
                  <a:lnTo>
                    <a:pt x="1298" y="1049"/>
                  </a:lnTo>
                  <a:cubicBezTo>
                    <a:pt x="1179" y="953"/>
                    <a:pt x="1072" y="858"/>
                    <a:pt x="965" y="751"/>
                  </a:cubicBezTo>
                  <a:cubicBezTo>
                    <a:pt x="774" y="525"/>
                    <a:pt x="608" y="275"/>
                    <a:pt x="500" y="1"/>
                  </a:cubicBezTo>
                  <a:close/>
                </a:path>
              </a:pathLst>
            </a:custGeom>
            <a:solidFill>
              <a:srgbClr val="7E6048"/>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35" name="Google Shape;1426;p48">
              <a:extLst>
                <a:ext uri="{FF2B5EF4-FFF2-40B4-BE49-F238E27FC236}">
                  <a16:creationId xmlns:a16="http://schemas.microsoft.com/office/drawing/2014/main" id="{C5C34B3E-5D8A-0F31-EA69-4FB8408ECB03}"/>
                </a:ext>
              </a:extLst>
            </p:cNvPr>
            <p:cNvSpPr/>
            <p:nvPr/>
          </p:nvSpPr>
          <p:spPr>
            <a:xfrm>
              <a:off x="-1385653" y="2781164"/>
              <a:ext cx="52859" cy="66562"/>
            </a:xfrm>
            <a:custGeom>
              <a:avLst/>
              <a:gdLst/>
              <a:ahLst/>
              <a:cxnLst/>
              <a:rect l="l" t="t" r="r" b="b"/>
              <a:pathLst>
                <a:path w="1192" h="1501" extrusionOk="0">
                  <a:moveTo>
                    <a:pt x="513" y="0"/>
                  </a:moveTo>
                  <a:lnTo>
                    <a:pt x="1" y="262"/>
                  </a:lnTo>
                  <a:cubicBezTo>
                    <a:pt x="168" y="727"/>
                    <a:pt x="442" y="1155"/>
                    <a:pt x="787" y="1501"/>
                  </a:cubicBezTo>
                  <a:lnTo>
                    <a:pt x="1192" y="1108"/>
                  </a:lnTo>
                  <a:cubicBezTo>
                    <a:pt x="1061" y="965"/>
                    <a:pt x="930" y="822"/>
                    <a:pt x="834" y="655"/>
                  </a:cubicBezTo>
                  <a:cubicBezTo>
                    <a:pt x="692" y="453"/>
                    <a:pt x="584" y="227"/>
                    <a:pt x="513" y="0"/>
                  </a:cubicBezTo>
                  <a:close/>
                </a:path>
              </a:pathLst>
            </a:custGeom>
            <a:solidFill>
              <a:srgbClr val="7E6048"/>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36" name="Google Shape;1427;p48">
              <a:extLst>
                <a:ext uri="{FF2B5EF4-FFF2-40B4-BE49-F238E27FC236}">
                  <a16:creationId xmlns:a16="http://schemas.microsoft.com/office/drawing/2014/main" id="{94312431-44C3-3C13-C4D5-B2EDA0A6FBDC}"/>
                </a:ext>
              </a:extLst>
            </p:cNvPr>
            <p:cNvSpPr/>
            <p:nvPr/>
          </p:nvSpPr>
          <p:spPr>
            <a:xfrm>
              <a:off x="-1297450" y="2731009"/>
              <a:ext cx="54411" cy="68158"/>
            </a:xfrm>
            <a:custGeom>
              <a:avLst/>
              <a:gdLst/>
              <a:ahLst/>
              <a:cxnLst/>
              <a:rect l="l" t="t" r="r" b="b"/>
              <a:pathLst>
                <a:path w="1227" h="1537" extrusionOk="0">
                  <a:moveTo>
                    <a:pt x="477" y="0"/>
                  </a:moveTo>
                  <a:cubicBezTo>
                    <a:pt x="381" y="72"/>
                    <a:pt x="298" y="143"/>
                    <a:pt x="215" y="215"/>
                  </a:cubicBezTo>
                  <a:lnTo>
                    <a:pt x="0" y="334"/>
                  </a:lnTo>
                  <a:cubicBezTo>
                    <a:pt x="191" y="786"/>
                    <a:pt x="465" y="1203"/>
                    <a:pt x="834" y="1536"/>
                  </a:cubicBezTo>
                  <a:lnTo>
                    <a:pt x="1227" y="1131"/>
                  </a:lnTo>
                  <a:cubicBezTo>
                    <a:pt x="1096" y="1012"/>
                    <a:pt x="977" y="870"/>
                    <a:pt x="869" y="727"/>
                  </a:cubicBezTo>
                  <a:cubicBezTo>
                    <a:pt x="703" y="500"/>
                    <a:pt x="572" y="250"/>
                    <a:pt x="477" y="0"/>
                  </a:cubicBezTo>
                  <a:close/>
                </a:path>
              </a:pathLst>
            </a:custGeom>
            <a:solidFill>
              <a:srgbClr val="7E6048"/>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37" name="Google Shape;1428;p48">
              <a:extLst>
                <a:ext uri="{FF2B5EF4-FFF2-40B4-BE49-F238E27FC236}">
                  <a16:creationId xmlns:a16="http://schemas.microsoft.com/office/drawing/2014/main" id="{09A443D8-C548-2D2B-152A-F3F9D55706BA}"/>
                </a:ext>
              </a:extLst>
            </p:cNvPr>
            <p:cNvSpPr/>
            <p:nvPr/>
          </p:nvSpPr>
          <p:spPr>
            <a:xfrm>
              <a:off x="-1197671" y="2672383"/>
              <a:ext cx="62349" cy="94056"/>
            </a:xfrm>
            <a:custGeom>
              <a:avLst/>
              <a:gdLst/>
              <a:ahLst/>
              <a:cxnLst/>
              <a:rect l="l" t="t" r="r" b="b"/>
              <a:pathLst>
                <a:path w="1406" h="2121" extrusionOk="0">
                  <a:moveTo>
                    <a:pt x="536" y="1"/>
                  </a:moveTo>
                  <a:cubicBezTo>
                    <a:pt x="358" y="72"/>
                    <a:pt x="179" y="144"/>
                    <a:pt x="1" y="227"/>
                  </a:cubicBezTo>
                  <a:cubicBezTo>
                    <a:pt x="167" y="929"/>
                    <a:pt x="501" y="1572"/>
                    <a:pt x="977" y="2120"/>
                  </a:cubicBezTo>
                  <a:lnTo>
                    <a:pt x="1406" y="1763"/>
                  </a:lnTo>
                  <a:cubicBezTo>
                    <a:pt x="1251" y="1572"/>
                    <a:pt x="1108" y="1382"/>
                    <a:pt x="989" y="1180"/>
                  </a:cubicBezTo>
                  <a:cubicBezTo>
                    <a:pt x="775" y="810"/>
                    <a:pt x="620" y="418"/>
                    <a:pt x="536" y="1"/>
                  </a:cubicBezTo>
                  <a:close/>
                </a:path>
              </a:pathLst>
            </a:custGeom>
            <a:solidFill>
              <a:srgbClr val="7E6048"/>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38" name="Google Shape;1429;p48">
              <a:extLst>
                <a:ext uri="{FF2B5EF4-FFF2-40B4-BE49-F238E27FC236}">
                  <a16:creationId xmlns:a16="http://schemas.microsoft.com/office/drawing/2014/main" id="{E732049E-3ADD-455E-3841-F7E5A683DCC6}"/>
                </a:ext>
              </a:extLst>
            </p:cNvPr>
            <p:cNvSpPr/>
            <p:nvPr/>
          </p:nvSpPr>
          <p:spPr>
            <a:xfrm>
              <a:off x="-748359" y="2287505"/>
              <a:ext cx="95076" cy="52815"/>
            </a:xfrm>
            <a:custGeom>
              <a:avLst/>
              <a:gdLst/>
              <a:ahLst/>
              <a:cxnLst/>
              <a:rect l="l" t="t" r="r" b="b"/>
              <a:pathLst>
                <a:path w="2144" h="1191" extrusionOk="0">
                  <a:moveTo>
                    <a:pt x="1751" y="0"/>
                  </a:moveTo>
                  <a:cubicBezTo>
                    <a:pt x="1703" y="48"/>
                    <a:pt x="1644" y="95"/>
                    <a:pt x="1584" y="143"/>
                  </a:cubicBezTo>
                  <a:cubicBezTo>
                    <a:pt x="1149" y="456"/>
                    <a:pt x="630" y="622"/>
                    <a:pt x="106" y="622"/>
                  </a:cubicBezTo>
                  <a:cubicBezTo>
                    <a:pt x="71" y="622"/>
                    <a:pt x="36" y="621"/>
                    <a:pt x="1" y="619"/>
                  </a:cubicBezTo>
                  <a:lnTo>
                    <a:pt x="1" y="619"/>
                  </a:lnTo>
                  <a:cubicBezTo>
                    <a:pt x="60" y="857"/>
                    <a:pt x="84" y="1060"/>
                    <a:pt x="108" y="1191"/>
                  </a:cubicBezTo>
                  <a:cubicBezTo>
                    <a:pt x="691" y="1191"/>
                    <a:pt x="1263" y="1024"/>
                    <a:pt x="1763" y="703"/>
                  </a:cubicBezTo>
                  <a:cubicBezTo>
                    <a:pt x="1894" y="619"/>
                    <a:pt x="2025" y="524"/>
                    <a:pt x="2144" y="417"/>
                  </a:cubicBezTo>
                  <a:lnTo>
                    <a:pt x="1751" y="0"/>
                  </a:lnTo>
                  <a:close/>
                </a:path>
              </a:pathLst>
            </a:custGeom>
            <a:solidFill>
              <a:srgbClr val="5E3C2F"/>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39" name="Google Shape;1430;p48">
              <a:extLst>
                <a:ext uri="{FF2B5EF4-FFF2-40B4-BE49-F238E27FC236}">
                  <a16:creationId xmlns:a16="http://schemas.microsoft.com/office/drawing/2014/main" id="{B1B538D8-E98C-917A-14B1-2BA06B17060E}"/>
                </a:ext>
              </a:extLst>
            </p:cNvPr>
            <p:cNvSpPr/>
            <p:nvPr/>
          </p:nvSpPr>
          <p:spPr>
            <a:xfrm>
              <a:off x="-782683" y="2214645"/>
              <a:ext cx="101949" cy="52815"/>
            </a:xfrm>
            <a:custGeom>
              <a:avLst/>
              <a:gdLst/>
              <a:ahLst/>
              <a:cxnLst/>
              <a:rect l="l" t="t" r="r" b="b"/>
              <a:pathLst>
                <a:path w="2299" h="1191" extrusionOk="0">
                  <a:moveTo>
                    <a:pt x="2049" y="0"/>
                  </a:moveTo>
                  <a:lnTo>
                    <a:pt x="1846" y="95"/>
                  </a:lnTo>
                  <a:cubicBezTo>
                    <a:pt x="1465" y="298"/>
                    <a:pt x="1061" y="453"/>
                    <a:pt x="656" y="572"/>
                  </a:cubicBezTo>
                  <a:cubicBezTo>
                    <a:pt x="478" y="611"/>
                    <a:pt x="301" y="634"/>
                    <a:pt x="116" y="634"/>
                  </a:cubicBezTo>
                  <a:cubicBezTo>
                    <a:pt x="78" y="634"/>
                    <a:pt x="40" y="633"/>
                    <a:pt x="1" y="631"/>
                  </a:cubicBezTo>
                  <a:lnTo>
                    <a:pt x="1" y="631"/>
                  </a:lnTo>
                  <a:cubicBezTo>
                    <a:pt x="132" y="810"/>
                    <a:pt x="239" y="1000"/>
                    <a:pt x="346" y="1191"/>
                  </a:cubicBezTo>
                  <a:cubicBezTo>
                    <a:pt x="489" y="1179"/>
                    <a:pt x="644" y="1155"/>
                    <a:pt x="787" y="1119"/>
                  </a:cubicBezTo>
                  <a:cubicBezTo>
                    <a:pt x="1215" y="1000"/>
                    <a:pt x="1620" y="845"/>
                    <a:pt x="2001" y="643"/>
                  </a:cubicBezTo>
                  <a:lnTo>
                    <a:pt x="2299" y="500"/>
                  </a:lnTo>
                  <a:lnTo>
                    <a:pt x="2049" y="0"/>
                  </a:lnTo>
                  <a:close/>
                </a:path>
              </a:pathLst>
            </a:custGeom>
            <a:solidFill>
              <a:srgbClr val="7E6048"/>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40" name="Google Shape;1431;p48">
              <a:extLst>
                <a:ext uri="{FF2B5EF4-FFF2-40B4-BE49-F238E27FC236}">
                  <a16:creationId xmlns:a16="http://schemas.microsoft.com/office/drawing/2014/main" id="{A5DC7F2A-076F-755F-A743-9BAB84CDFA71}"/>
                </a:ext>
              </a:extLst>
            </p:cNvPr>
            <p:cNvSpPr/>
            <p:nvPr/>
          </p:nvSpPr>
          <p:spPr>
            <a:xfrm>
              <a:off x="-834922" y="2126973"/>
              <a:ext cx="133079" cy="59201"/>
            </a:xfrm>
            <a:custGeom>
              <a:avLst/>
              <a:gdLst/>
              <a:ahLst/>
              <a:cxnLst/>
              <a:rect l="l" t="t" r="r" b="b"/>
              <a:pathLst>
                <a:path w="3001" h="1335" extrusionOk="0">
                  <a:moveTo>
                    <a:pt x="2739" y="1"/>
                  </a:moveTo>
                  <a:cubicBezTo>
                    <a:pt x="2655" y="36"/>
                    <a:pt x="2572" y="84"/>
                    <a:pt x="2489" y="120"/>
                  </a:cubicBezTo>
                  <a:cubicBezTo>
                    <a:pt x="2048" y="358"/>
                    <a:pt x="1572" y="536"/>
                    <a:pt x="1096" y="679"/>
                  </a:cubicBezTo>
                  <a:cubicBezTo>
                    <a:pt x="848" y="737"/>
                    <a:pt x="588" y="772"/>
                    <a:pt x="333" y="772"/>
                  </a:cubicBezTo>
                  <a:cubicBezTo>
                    <a:pt x="221" y="772"/>
                    <a:pt x="109" y="765"/>
                    <a:pt x="0" y="751"/>
                  </a:cubicBezTo>
                  <a:lnTo>
                    <a:pt x="0" y="751"/>
                  </a:lnTo>
                  <a:cubicBezTo>
                    <a:pt x="60" y="953"/>
                    <a:pt x="143" y="1144"/>
                    <a:pt x="238" y="1334"/>
                  </a:cubicBezTo>
                  <a:lnTo>
                    <a:pt x="310" y="1334"/>
                  </a:lnTo>
                  <a:cubicBezTo>
                    <a:pt x="619" y="1334"/>
                    <a:pt x="929" y="1298"/>
                    <a:pt x="1227" y="1215"/>
                  </a:cubicBezTo>
                  <a:cubicBezTo>
                    <a:pt x="1715" y="1084"/>
                    <a:pt x="2179" y="906"/>
                    <a:pt x="2631" y="679"/>
                  </a:cubicBezTo>
                  <a:cubicBezTo>
                    <a:pt x="2751" y="620"/>
                    <a:pt x="2882" y="560"/>
                    <a:pt x="3001" y="501"/>
                  </a:cubicBezTo>
                  <a:lnTo>
                    <a:pt x="2739" y="1"/>
                  </a:lnTo>
                  <a:close/>
                </a:path>
              </a:pathLst>
            </a:custGeom>
            <a:solidFill>
              <a:srgbClr val="7E6048"/>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41" name="Google Shape;1432;p48">
              <a:extLst>
                <a:ext uri="{FF2B5EF4-FFF2-40B4-BE49-F238E27FC236}">
                  <a16:creationId xmlns:a16="http://schemas.microsoft.com/office/drawing/2014/main" id="{D2018CB0-E94E-65DF-7CF5-ADAB3EE52AB3}"/>
                </a:ext>
              </a:extLst>
            </p:cNvPr>
            <p:cNvSpPr/>
            <p:nvPr/>
          </p:nvSpPr>
          <p:spPr>
            <a:xfrm>
              <a:off x="-845477" y="2029811"/>
              <a:ext cx="137292" cy="64034"/>
            </a:xfrm>
            <a:custGeom>
              <a:avLst/>
              <a:gdLst/>
              <a:ahLst/>
              <a:cxnLst/>
              <a:rect l="l" t="t" r="r" b="b"/>
              <a:pathLst>
                <a:path w="3096" h="1444" extrusionOk="0">
                  <a:moveTo>
                    <a:pt x="2739" y="1"/>
                  </a:moveTo>
                  <a:cubicBezTo>
                    <a:pt x="2596" y="120"/>
                    <a:pt x="2465" y="215"/>
                    <a:pt x="2346" y="299"/>
                  </a:cubicBezTo>
                  <a:cubicBezTo>
                    <a:pt x="1988" y="525"/>
                    <a:pt x="1596" y="703"/>
                    <a:pt x="1191" y="834"/>
                  </a:cubicBezTo>
                  <a:cubicBezTo>
                    <a:pt x="994" y="870"/>
                    <a:pt x="798" y="888"/>
                    <a:pt x="601" y="888"/>
                  </a:cubicBezTo>
                  <a:cubicBezTo>
                    <a:pt x="405" y="888"/>
                    <a:pt x="208" y="870"/>
                    <a:pt x="12" y="834"/>
                  </a:cubicBezTo>
                  <a:lnTo>
                    <a:pt x="0" y="1394"/>
                  </a:lnTo>
                  <a:cubicBezTo>
                    <a:pt x="214" y="1430"/>
                    <a:pt x="429" y="1442"/>
                    <a:pt x="643" y="1442"/>
                  </a:cubicBezTo>
                  <a:cubicBezTo>
                    <a:pt x="673" y="1443"/>
                    <a:pt x="704" y="1444"/>
                    <a:pt x="734" y="1444"/>
                  </a:cubicBezTo>
                  <a:cubicBezTo>
                    <a:pt x="944" y="1444"/>
                    <a:pt x="1161" y="1409"/>
                    <a:pt x="1369" y="1346"/>
                  </a:cubicBezTo>
                  <a:cubicBezTo>
                    <a:pt x="1738" y="1239"/>
                    <a:pt x="2096" y="1096"/>
                    <a:pt x="2429" y="906"/>
                  </a:cubicBezTo>
                  <a:cubicBezTo>
                    <a:pt x="2667" y="763"/>
                    <a:pt x="2881" y="608"/>
                    <a:pt x="3096" y="441"/>
                  </a:cubicBezTo>
                  <a:lnTo>
                    <a:pt x="2739" y="1"/>
                  </a:lnTo>
                  <a:close/>
                </a:path>
              </a:pathLst>
            </a:custGeom>
            <a:solidFill>
              <a:srgbClr val="7E6048"/>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42" name="Google Shape;1433;p48">
              <a:extLst>
                <a:ext uri="{FF2B5EF4-FFF2-40B4-BE49-F238E27FC236}">
                  <a16:creationId xmlns:a16="http://schemas.microsoft.com/office/drawing/2014/main" id="{22B9F26C-5C85-3C93-79E8-AFCBB78FD8D5}"/>
                </a:ext>
              </a:extLst>
            </p:cNvPr>
            <p:cNvSpPr/>
            <p:nvPr/>
          </p:nvSpPr>
          <p:spPr>
            <a:xfrm>
              <a:off x="-752040" y="1923692"/>
              <a:ext cx="144698" cy="432985"/>
            </a:xfrm>
            <a:custGeom>
              <a:avLst/>
              <a:gdLst/>
              <a:ahLst/>
              <a:cxnLst/>
              <a:rect l="l" t="t" r="r" b="b"/>
              <a:pathLst>
                <a:path w="3263" h="9764" extrusionOk="0">
                  <a:moveTo>
                    <a:pt x="1644" y="1"/>
                  </a:moveTo>
                  <a:cubicBezTo>
                    <a:pt x="870" y="406"/>
                    <a:pt x="346" y="1156"/>
                    <a:pt x="239" y="2025"/>
                  </a:cubicBezTo>
                  <a:cubicBezTo>
                    <a:pt x="0" y="3525"/>
                    <a:pt x="2120" y="9764"/>
                    <a:pt x="2120" y="9764"/>
                  </a:cubicBezTo>
                  <a:cubicBezTo>
                    <a:pt x="2632" y="9585"/>
                    <a:pt x="3048" y="9192"/>
                    <a:pt x="3263" y="8692"/>
                  </a:cubicBezTo>
                  <a:lnTo>
                    <a:pt x="1644" y="1"/>
                  </a:lnTo>
                  <a:close/>
                </a:path>
              </a:pathLst>
            </a:custGeom>
            <a:solidFill>
              <a:srgbClr val="C4C4C4"/>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43" name="Google Shape;1434;p48">
              <a:extLst>
                <a:ext uri="{FF2B5EF4-FFF2-40B4-BE49-F238E27FC236}">
                  <a16:creationId xmlns:a16="http://schemas.microsoft.com/office/drawing/2014/main" id="{6D4C5AFD-1929-5EF9-EFAF-9B6BE017B736}"/>
                </a:ext>
              </a:extLst>
            </p:cNvPr>
            <p:cNvSpPr/>
            <p:nvPr/>
          </p:nvSpPr>
          <p:spPr>
            <a:xfrm>
              <a:off x="-1471152" y="2714556"/>
              <a:ext cx="534357" cy="220749"/>
            </a:xfrm>
            <a:custGeom>
              <a:avLst/>
              <a:gdLst/>
              <a:ahLst/>
              <a:cxnLst/>
              <a:rect l="l" t="t" r="r" b="b"/>
              <a:pathLst>
                <a:path w="12050" h="4978" extrusionOk="0">
                  <a:moveTo>
                    <a:pt x="8842" y="0"/>
                  </a:moveTo>
                  <a:cubicBezTo>
                    <a:pt x="5784" y="0"/>
                    <a:pt x="1737" y="2728"/>
                    <a:pt x="0" y="3955"/>
                  </a:cubicBezTo>
                  <a:cubicBezTo>
                    <a:pt x="192" y="4824"/>
                    <a:pt x="965" y="4978"/>
                    <a:pt x="1489" y="4978"/>
                  </a:cubicBezTo>
                  <a:cubicBezTo>
                    <a:pt x="1776" y="4978"/>
                    <a:pt x="1989" y="4931"/>
                    <a:pt x="1989" y="4931"/>
                  </a:cubicBezTo>
                  <a:lnTo>
                    <a:pt x="12049" y="1979"/>
                  </a:lnTo>
                  <a:cubicBezTo>
                    <a:pt x="12049" y="1979"/>
                    <a:pt x="11073" y="288"/>
                    <a:pt x="9525" y="50"/>
                  </a:cubicBezTo>
                  <a:cubicBezTo>
                    <a:pt x="9304" y="16"/>
                    <a:pt x="9076" y="0"/>
                    <a:pt x="8842" y="0"/>
                  </a:cubicBezTo>
                  <a:close/>
                </a:path>
              </a:pathLst>
            </a:custGeom>
            <a:solidFill>
              <a:srgbClr val="C4C4C4"/>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44" name="Google Shape;1435;p48">
              <a:extLst>
                <a:ext uri="{FF2B5EF4-FFF2-40B4-BE49-F238E27FC236}">
                  <a16:creationId xmlns:a16="http://schemas.microsoft.com/office/drawing/2014/main" id="{A00FC545-3279-C899-309C-35F46712CBE4}"/>
                </a:ext>
              </a:extLst>
            </p:cNvPr>
            <p:cNvSpPr/>
            <p:nvPr/>
          </p:nvSpPr>
          <p:spPr>
            <a:xfrm>
              <a:off x="-1497582" y="1575488"/>
              <a:ext cx="559190" cy="752801"/>
            </a:xfrm>
            <a:custGeom>
              <a:avLst/>
              <a:gdLst/>
              <a:ahLst/>
              <a:cxnLst/>
              <a:rect l="l" t="t" r="r" b="b"/>
              <a:pathLst>
                <a:path w="12610" h="16976" extrusionOk="0">
                  <a:moveTo>
                    <a:pt x="11000" y="1"/>
                  </a:moveTo>
                  <a:cubicBezTo>
                    <a:pt x="10897" y="1"/>
                    <a:pt x="10795" y="11"/>
                    <a:pt x="10693" y="30"/>
                  </a:cubicBezTo>
                  <a:cubicBezTo>
                    <a:pt x="10693" y="30"/>
                    <a:pt x="10693" y="30"/>
                    <a:pt x="10693" y="30"/>
                  </a:cubicBezTo>
                  <a:lnTo>
                    <a:pt x="10693" y="30"/>
                  </a:lnTo>
                  <a:cubicBezTo>
                    <a:pt x="10574" y="54"/>
                    <a:pt x="10455" y="78"/>
                    <a:pt x="10347" y="114"/>
                  </a:cubicBezTo>
                  <a:cubicBezTo>
                    <a:pt x="9883" y="304"/>
                    <a:pt x="9454" y="542"/>
                    <a:pt x="9073" y="852"/>
                  </a:cubicBezTo>
                  <a:cubicBezTo>
                    <a:pt x="8621" y="1173"/>
                    <a:pt x="8180" y="1483"/>
                    <a:pt x="7728" y="1816"/>
                  </a:cubicBezTo>
                  <a:cubicBezTo>
                    <a:pt x="6704" y="2543"/>
                    <a:pt x="5728" y="3340"/>
                    <a:pt x="4799" y="4198"/>
                  </a:cubicBezTo>
                  <a:cubicBezTo>
                    <a:pt x="3477" y="5436"/>
                    <a:pt x="2323" y="6876"/>
                    <a:pt x="1596" y="8520"/>
                  </a:cubicBezTo>
                  <a:cubicBezTo>
                    <a:pt x="930" y="10055"/>
                    <a:pt x="644" y="11710"/>
                    <a:pt x="275" y="13330"/>
                  </a:cubicBezTo>
                  <a:cubicBezTo>
                    <a:pt x="1" y="14532"/>
                    <a:pt x="370" y="15866"/>
                    <a:pt x="1537" y="16497"/>
                  </a:cubicBezTo>
                  <a:cubicBezTo>
                    <a:pt x="2098" y="16830"/>
                    <a:pt x="2751" y="16976"/>
                    <a:pt x="3409" y="16976"/>
                  </a:cubicBezTo>
                  <a:cubicBezTo>
                    <a:pt x="3785" y="16976"/>
                    <a:pt x="4162" y="16928"/>
                    <a:pt x="4525" y="16842"/>
                  </a:cubicBezTo>
                  <a:cubicBezTo>
                    <a:pt x="5859" y="16509"/>
                    <a:pt x="7026" y="15675"/>
                    <a:pt x="7788" y="14520"/>
                  </a:cubicBezTo>
                  <a:cubicBezTo>
                    <a:pt x="8085" y="14080"/>
                    <a:pt x="8311" y="13580"/>
                    <a:pt x="8573" y="13103"/>
                  </a:cubicBezTo>
                  <a:cubicBezTo>
                    <a:pt x="8669" y="12913"/>
                    <a:pt x="8776" y="12722"/>
                    <a:pt x="8895" y="12544"/>
                  </a:cubicBezTo>
                  <a:cubicBezTo>
                    <a:pt x="9419" y="11758"/>
                    <a:pt x="10145" y="11127"/>
                    <a:pt x="10716" y="10377"/>
                  </a:cubicBezTo>
                  <a:cubicBezTo>
                    <a:pt x="11538" y="9293"/>
                    <a:pt x="12002" y="7972"/>
                    <a:pt x="12240" y="6650"/>
                  </a:cubicBezTo>
                  <a:cubicBezTo>
                    <a:pt x="12491" y="5317"/>
                    <a:pt x="12538" y="3948"/>
                    <a:pt x="12574" y="2602"/>
                  </a:cubicBezTo>
                  <a:cubicBezTo>
                    <a:pt x="12610" y="2150"/>
                    <a:pt x="12574" y="1709"/>
                    <a:pt x="12491" y="1281"/>
                  </a:cubicBezTo>
                  <a:cubicBezTo>
                    <a:pt x="12407" y="840"/>
                    <a:pt x="12145" y="447"/>
                    <a:pt x="11776" y="197"/>
                  </a:cubicBezTo>
                  <a:cubicBezTo>
                    <a:pt x="11535" y="68"/>
                    <a:pt x="11269" y="1"/>
                    <a:pt x="11000" y="1"/>
                  </a:cubicBezTo>
                  <a:close/>
                </a:path>
              </a:pathLst>
            </a:custGeom>
            <a:solidFill>
              <a:srgbClr val="7E6048"/>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45" name="Google Shape;1436;p48">
              <a:extLst>
                <a:ext uri="{FF2B5EF4-FFF2-40B4-BE49-F238E27FC236}">
                  <a16:creationId xmlns:a16="http://schemas.microsoft.com/office/drawing/2014/main" id="{47B9F549-0C34-662B-E97D-320803F02D02}"/>
                </a:ext>
              </a:extLst>
            </p:cNvPr>
            <p:cNvSpPr/>
            <p:nvPr/>
          </p:nvSpPr>
          <p:spPr>
            <a:xfrm>
              <a:off x="-1497582" y="1656020"/>
              <a:ext cx="380214" cy="672137"/>
            </a:xfrm>
            <a:custGeom>
              <a:avLst/>
              <a:gdLst/>
              <a:ahLst/>
              <a:cxnLst/>
              <a:rect l="l" t="t" r="r" b="b"/>
              <a:pathLst>
                <a:path w="8574" h="15157" extrusionOk="0">
                  <a:moveTo>
                    <a:pt x="7728" y="0"/>
                  </a:moveTo>
                  <a:lnTo>
                    <a:pt x="7728" y="0"/>
                  </a:lnTo>
                  <a:cubicBezTo>
                    <a:pt x="6704" y="727"/>
                    <a:pt x="5728" y="1524"/>
                    <a:pt x="4799" y="2382"/>
                  </a:cubicBezTo>
                  <a:cubicBezTo>
                    <a:pt x="3477" y="3620"/>
                    <a:pt x="2323" y="5049"/>
                    <a:pt x="1596" y="6704"/>
                  </a:cubicBezTo>
                  <a:cubicBezTo>
                    <a:pt x="930" y="8239"/>
                    <a:pt x="644" y="9894"/>
                    <a:pt x="275" y="11514"/>
                  </a:cubicBezTo>
                  <a:cubicBezTo>
                    <a:pt x="1" y="12716"/>
                    <a:pt x="370" y="14038"/>
                    <a:pt x="1537" y="14681"/>
                  </a:cubicBezTo>
                  <a:cubicBezTo>
                    <a:pt x="2092" y="15011"/>
                    <a:pt x="2737" y="15157"/>
                    <a:pt x="3389" y="15157"/>
                  </a:cubicBezTo>
                  <a:cubicBezTo>
                    <a:pt x="3771" y="15157"/>
                    <a:pt x="4155" y="15107"/>
                    <a:pt x="4525" y="15014"/>
                  </a:cubicBezTo>
                  <a:cubicBezTo>
                    <a:pt x="5859" y="14681"/>
                    <a:pt x="7026" y="13859"/>
                    <a:pt x="7788" y="12704"/>
                  </a:cubicBezTo>
                  <a:cubicBezTo>
                    <a:pt x="8085" y="12252"/>
                    <a:pt x="8311" y="11764"/>
                    <a:pt x="8573" y="11287"/>
                  </a:cubicBezTo>
                  <a:cubicBezTo>
                    <a:pt x="8573" y="11287"/>
                    <a:pt x="6383" y="10287"/>
                    <a:pt x="6395" y="7870"/>
                  </a:cubicBezTo>
                  <a:cubicBezTo>
                    <a:pt x="6395" y="5477"/>
                    <a:pt x="7704" y="107"/>
                    <a:pt x="7728" y="0"/>
                  </a:cubicBezTo>
                  <a:close/>
                </a:path>
              </a:pathLst>
            </a:custGeom>
            <a:solidFill>
              <a:srgbClr val="7E6048"/>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46" name="Google Shape;1437;p48">
              <a:extLst>
                <a:ext uri="{FF2B5EF4-FFF2-40B4-BE49-F238E27FC236}">
                  <a16:creationId xmlns:a16="http://schemas.microsoft.com/office/drawing/2014/main" id="{CBF240C5-D9D4-2F2F-87F0-F1F9425D9F0A}"/>
                </a:ext>
              </a:extLst>
            </p:cNvPr>
            <p:cNvSpPr/>
            <p:nvPr/>
          </p:nvSpPr>
          <p:spPr>
            <a:xfrm>
              <a:off x="-361841" y="1870388"/>
              <a:ext cx="1064" cy="576"/>
            </a:xfrm>
            <a:custGeom>
              <a:avLst/>
              <a:gdLst/>
              <a:ahLst/>
              <a:cxnLst/>
              <a:rect l="l" t="t" r="r" b="b"/>
              <a:pathLst>
                <a:path w="24" h="13" extrusionOk="0">
                  <a:moveTo>
                    <a:pt x="12" y="0"/>
                  </a:moveTo>
                  <a:cubicBezTo>
                    <a:pt x="0" y="0"/>
                    <a:pt x="12" y="0"/>
                    <a:pt x="24" y="12"/>
                  </a:cubicBezTo>
                  <a:cubicBezTo>
                    <a:pt x="12" y="0"/>
                    <a:pt x="12" y="0"/>
                    <a:pt x="12" y="0"/>
                  </a:cubicBezTo>
                  <a:close/>
                </a:path>
              </a:pathLst>
            </a:custGeom>
            <a:solidFill>
              <a:srgbClr val="FFAD80"/>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47" name="Google Shape;1438;p48">
              <a:extLst>
                <a:ext uri="{FF2B5EF4-FFF2-40B4-BE49-F238E27FC236}">
                  <a16:creationId xmlns:a16="http://schemas.microsoft.com/office/drawing/2014/main" id="{1D079716-F971-4ADC-733D-2268ECD6378D}"/>
                </a:ext>
              </a:extLst>
            </p:cNvPr>
            <p:cNvSpPr/>
            <p:nvPr/>
          </p:nvSpPr>
          <p:spPr>
            <a:xfrm>
              <a:off x="-985432" y="1564667"/>
              <a:ext cx="676394" cy="348507"/>
            </a:xfrm>
            <a:custGeom>
              <a:avLst/>
              <a:gdLst/>
              <a:ahLst/>
              <a:cxnLst/>
              <a:rect l="l" t="t" r="r" b="b"/>
              <a:pathLst>
                <a:path w="15253" h="7859" extrusionOk="0">
                  <a:moveTo>
                    <a:pt x="14062" y="6894"/>
                  </a:moveTo>
                  <a:cubicBezTo>
                    <a:pt x="14074" y="6894"/>
                    <a:pt x="14074" y="6894"/>
                    <a:pt x="14074" y="6906"/>
                  </a:cubicBezTo>
                  <a:cubicBezTo>
                    <a:pt x="14062" y="6906"/>
                    <a:pt x="14050" y="6906"/>
                    <a:pt x="14062" y="6894"/>
                  </a:cubicBezTo>
                  <a:close/>
                  <a:moveTo>
                    <a:pt x="3680" y="1"/>
                  </a:moveTo>
                  <a:lnTo>
                    <a:pt x="1" y="3942"/>
                  </a:lnTo>
                  <a:lnTo>
                    <a:pt x="1" y="3942"/>
                  </a:lnTo>
                  <a:lnTo>
                    <a:pt x="3632" y="3072"/>
                  </a:lnTo>
                  <a:cubicBezTo>
                    <a:pt x="3632" y="3072"/>
                    <a:pt x="7383" y="4346"/>
                    <a:pt x="10609" y="4834"/>
                  </a:cubicBezTo>
                  <a:cubicBezTo>
                    <a:pt x="10609" y="4834"/>
                    <a:pt x="11443" y="4930"/>
                    <a:pt x="11752" y="5192"/>
                  </a:cubicBezTo>
                  <a:cubicBezTo>
                    <a:pt x="12062" y="5442"/>
                    <a:pt x="12300" y="6168"/>
                    <a:pt x="12645" y="6430"/>
                  </a:cubicBezTo>
                  <a:cubicBezTo>
                    <a:pt x="12979" y="6704"/>
                    <a:pt x="13300" y="7001"/>
                    <a:pt x="13586" y="7323"/>
                  </a:cubicBezTo>
                  <a:lnTo>
                    <a:pt x="13919" y="7859"/>
                  </a:lnTo>
                  <a:lnTo>
                    <a:pt x="14253" y="7859"/>
                  </a:lnTo>
                  <a:cubicBezTo>
                    <a:pt x="14253" y="7859"/>
                    <a:pt x="14146" y="7001"/>
                    <a:pt x="14074" y="6906"/>
                  </a:cubicBezTo>
                  <a:lnTo>
                    <a:pt x="14074" y="6906"/>
                  </a:lnTo>
                  <a:cubicBezTo>
                    <a:pt x="14100" y="6909"/>
                    <a:pt x="14149" y="6909"/>
                    <a:pt x="14210" y="6909"/>
                  </a:cubicBezTo>
                  <a:cubicBezTo>
                    <a:pt x="14454" y="6909"/>
                    <a:pt x="14896" y="6894"/>
                    <a:pt x="14896" y="6894"/>
                  </a:cubicBezTo>
                  <a:lnTo>
                    <a:pt x="15253" y="5966"/>
                  </a:lnTo>
                  <a:lnTo>
                    <a:pt x="14896" y="5120"/>
                  </a:lnTo>
                  <a:cubicBezTo>
                    <a:pt x="14896" y="5120"/>
                    <a:pt x="12883" y="4323"/>
                    <a:pt x="12455" y="4323"/>
                  </a:cubicBezTo>
                  <a:cubicBezTo>
                    <a:pt x="12038" y="4323"/>
                    <a:pt x="7633" y="1739"/>
                    <a:pt x="7633" y="1739"/>
                  </a:cubicBezTo>
                  <a:lnTo>
                    <a:pt x="3680" y="1"/>
                  </a:lnTo>
                  <a:close/>
                </a:path>
              </a:pathLst>
            </a:custGeom>
            <a:solidFill>
              <a:srgbClr val="FFEBD3"/>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48" name="Google Shape;1439;p48">
              <a:extLst>
                <a:ext uri="{FF2B5EF4-FFF2-40B4-BE49-F238E27FC236}">
                  <a16:creationId xmlns:a16="http://schemas.microsoft.com/office/drawing/2014/main" id="{26483781-EAAF-B926-43A8-2EEE392CB9EC}"/>
                </a:ext>
              </a:extLst>
            </p:cNvPr>
            <p:cNvSpPr/>
            <p:nvPr/>
          </p:nvSpPr>
          <p:spPr>
            <a:xfrm>
              <a:off x="-672306" y="1632250"/>
              <a:ext cx="85054" cy="146826"/>
            </a:xfrm>
            <a:custGeom>
              <a:avLst/>
              <a:gdLst/>
              <a:ahLst/>
              <a:cxnLst/>
              <a:rect l="l" t="t" r="r" b="b"/>
              <a:pathLst>
                <a:path w="1918" h="3311" extrusionOk="0">
                  <a:moveTo>
                    <a:pt x="1393" y="1"/>
                  </a:moveTo>
                  <a:lnTo>
                    <a:pt x="0" y="3072"/>
                  </a:lnTo>
                  <a:lnTo>
                    <a:pt x="524" y="3310"/>
                  </a:lnTo>
                  <a:lnTo>
                    <a:pt x="1917" y="239"/>
                  </a:lnTo>
                  <a:lnTo>
                    <a:pt x="1393" y="1"/>
                  </a:lnTo>
                  <a:close/>
                </a:path>
              </a:pathLst>
            </a:custGeom>
            <a:solidFill>
              <a:srgbClr val="7E6048"/>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49" name="Google Shape;1440;p48">
              <a:extLst>
                <a:ext uri="{FF2B5EF4-FFF2-40B4-BE49-F238E27FC236}">
                  <a16:creationId xmlns:a16="http://schemas.microsoft.com/office/drawing/2014/main" id="{7DEF1909-385F-F60F-48DB-DCB5FD2C614D}"/>
                </a:ext>
              </a:extLst>
            </p:cNvPr>
            <p:cNvSpPr/>
            <p:nvPr/>
          </p:nvSpPr>
          <p:spPr>
            <a:xfrm>
              <a:off x="-519180" y="1678725"/>
              <a:ext cx="85054" cy="146294"/>
            </a:xfrm>
            <a:custGeom>
              <a:avLst/>
              <a:gdLst/>
              <a:ahLst/>
              <a:cxnLst/>
              <a:rect l="l" t="t" r="r" b="b"/>
              <a:pathLst>
                <a:path w="1918" h="3299" extrusionOk="0">
                  <a:moveTo>
                    <a:pt x="1405" y="0"/>
                  </a:moveTo>
                  <a:lnTo>
                    <a:pt x="0" y="3072"/>
                  </a:lnTo>
                  <a:lnTo>
                    <a:pt x="524" y="3298"/>
                  </a:lnTo>
                  <a:lnTo>
                    <a:pt x="1917" y="227"/>
                  </a:lnTo>
                  <a:lnTo>
                    <a:pt x="1405" y="0"/>
                  </a:lnTo>
                  <a:close/>
                </a:path>
              </a:pathLst>
            </a:custGeom>
            <a:solidFill>
              <a:srgbClr val="7E6048"/>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50" name="Google Shape;1441;p48">
              <a:extLst>
                <a:ext uri="{FF2B5EF4-FFF2-40B4-BE49-F238E27FC236}">
                  <a16:creationId xmlns:a16="http://schemas.microsoft.com/office/drawing/2014/main" id="{45128026-EF79-DB75-DDC2-4C198F26FF24}"/>
                </a:ext>
              </a:extLst>
            </p:cNvPr>
            <p:cNvSpPr/>
            <p:nvPr/>
          </p:nvSpPr>
          <p:spPr>
            <a:xfrm>
              <a:off x="-1061441" y="1644933"/>
              <a:ext cx="202258" cy="203854"/>
            </a:xfrm>
            <a:custGeom>
              <a:avLst/>
              <a:gdLst/>
              <a:ahLst/>
              <a:cxnLst/>
              <a:rect l="l" t="t" r="r" b="b"/>
              <a:pathLst>
                <a:path w="4561" h="4597" extrusionOk="0">
                  <a:moveTo>
                    <a:pt x="1072" y="0"/>
                  </a:moveTo>
                  <a:cubicBezTo>
                    <a:pt x="893" y="119"/>
                    <a:pt x="727" y="250"/>
                    <a:pt x="560" y="393"/>
                  </a:cubicBezTo>
                  <a:cubicBezTo>
                    <a:pt x="286" y="643"/>
                    <a:pt x="0" y="977"/>
                    <a:pt x="48" y="1286"/>
                  </a:cubicBezTo>
                  <a:cubicBezTo>
                    <a:pt x="131" y="1870"/>
                    <a:pt x="1453" y="2810"/>
                    <a:pt x="1536" y="3167"/>
                  </a:cubicBezTo>
                  <a:cubicBezTo>
                    <a:pt x="1608" y="3513"/>
                    <a:pt x="2001" y="4596"/>
                    <a:pt x="2001" y="4596"/>
                  </a:cubicBezTo>
                  <a:lnTo>
                    <a:pt x="2751" y="3346"/>
                  </a:lnTo>
                  <a:lnTo>
                    <a:pt x="4561" y="2120"/>
                  </a:lnTo>
                  <a:lnTo>
                    <a:pt x="4549" y="1953"/>
                  </a:lnTo>
                  <a:lnTo>
                    <a:pt x="4394" y="417"/>
                  </a:lnTo>
                  <a:lnTo>
                    <a:pt x="1667" y="72"/>
                  </a:lnTo>
                  <a:lnTo>
                    <a:pt x="1072" y="0"/>
                  </a:lnTo>
                  <a:close/>
                </a:path>
              </a:pathLst>
            </a:custGeom>
            <a:solidFill>
              <a:srgbClr val="FFAD80"/>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51" name="Google Shape;1442;p48">
              <a:extLst>
                <a:ext uri="{FF2B5EF4-FFF2-40B4-BE49-F238E27FC236}">
                  <a16:creationId xmlns:a16="http://schemas.microsoft.com/office/drawing/2014/main" id="{2352C651-BCE9-68A7-CCCC-BDB97ABA9C79}"/>
                </a:ext>
              </a:extLst>
            </p:cNvPr>
            <p:cNvSpPr/>
            <p:nvPr/>
          </p:nvSpPr>
          <p:spPr>
            <a:xfrm>
              <a:off x="-1061441" y="1644933"/>
              <a:ext cx="202258" cy="203854"/>
            </a:xfrm>
            <a:custGeom>
              <a:avLst/>
              <a:gdLst/>
              <a:ahLst/>
              <a:cxnLst/>
              <a:rect l="l" t="t" r="r" b="b"/>
              <a:pathLst>
                <a:path w="4561" h="4597" extrusionOk="0">
                  <a:moveTo>
                    <a:pt x="1072" y="0"/>
                  </a:moveTo>
                  <a:cubicBezTo>
                    <a:pt x="893" y="119"/>
                    <a:pt x="727" y="250"/>
                    <a:pt x="560" y="393"/>
                  </a:cubicBezTo>
                  <a:cubicBezTo>
                    <a:pt x="286" y="643"/>
                    <a:pt x="0" y="977"/>
                    <a:pt x="48" y="1286"/>
                  </a:cubicBezTo>
                  <a:cubicBezTo>
                    <a:pt x="131" y="1870"/>
                    <a:pt x="1453" y="2810"/>
                    <a:pt x="1536" y="3167"/>
                  </a:cubicBezTo>
                  <a:cubicBezTo>
                    <a:pt x="1608" y="3513"/>
                    <a:pt x="2001" y="4596"/>
                    <a:pt x="2001" y="4596"/>
                  </a:cubicBezTo>
                  <a:lnTo>
                    <a:pt x="2751" y="3346"/>
                  </a:lnTo>
                  <a:lnTo>
                    <a:pt x="4561" y="2120"/>
                  </a:lnTo>
                  <a:lnTo>
                    <a:pt x="4549" y="1953"/>
                  </a:lnTo>
                  <a:lnTo>
                    <a:pt x="4501" y="1929"/>
                  </a:lnTo>
                  <a:lnTo>
                    <a:pt x="2644" y="715"/>
                  </a:lnTo>
                  <a:cubicBezTo>
                    <a:pt x="2322" y="500"/>
                    <a:pt x="2001" y="286"/>
                    <a:pt x="1667" y="72"/>
                  </a:cubicBezTo>
                  <a:lnTo>
                    <a:pt x="1072" y="0"/>
                  </a:lnTo>
                  <a:close/>
                </a:path>
              </a:pathLst>
            </a:custGeom>
            <a:solidFill>
              <a:srgbClr val="FFEBD3"/>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52" name="Google Shape;1443;p48">
              <a:extLst>
                <a:ext uri="{FF2B5EF4-FFF2-40B4-BE49-F238E27FC236}">
                  <a16:creationId xmlns:a16="http://schemas.microsoft.com/office/drawing/2014/main" id="{80D13A4B-31C0-5BA4-A82C-FC3DEEB0081A}"/>
                </a:ext>
              </a:extLst>
            </p:cNvPr>
            <p:cNvSpPr/>
            <p:nvPr/>
          </p:nvSpPr>
          <p:spPr>
            <a:xfrm>
              <a:off x="-1003348" y="1575754"/>
              <a:ext cx="278797" cy="194187"/>
            </a:xfrm>
            <a:custGeom>
              <a:avLst/>
              <a:gdLst/>
              <a:ahLst/>
              <a:cxnLst/>
              <a:rect l="l" t="t" r="r" b="b"/>
              <a:pathLst>
                <a:path w="6287" h="4379" extrusionOk="0">
                  <a:moveTo>
                    <a:pt x="2203" y="1"/>
                  </a:moveTo>
                  <a:lnTo>
                    <a:pt x="0" y="953"/>
                  </a:lnTo>
                  <a:lnTo>
                    <a:pt x="584" y="2132"/>
                  </a:lnTo>
                  <a:lnTo>
                    <a:pt x="988" y="2930"/>
                  </a:lnTo>
                  <a:cubicBezTo>
                    <a:pt x="1488" y="3430"/>
                    <a:pt x="2060" y="3834"/>
                    <a:pt x="2703" y="4144"/>
                  </a:cubicBezTo>
                  <a:cubicBezTo>
                    <a:pt x="3026" y="4295"/>
                    <a:pt x="3383" y="4378"/>
                    <a:pt x="3738" y="4378"/>
                  </a:cubicBezTo>
                  <a:cubicBezTo>
                    <a:pt x="3802" y="4378"/>
                    <a:pt x="3866" y="4376"/>
                    <a:pt x="3929" y="4370"/>
                  </a:cubicBezTo>
                  <a:cubicBezTo>
                    <a:pt x="4751" y="4287"/>
                    <a:pt x="5406" y="3084"/>
                    <a:pt x="5822" y="2072"/>
                  </a:cubicBezTo>
                  <a:cubicBezTo>
                    <a:pt x="5965" y="1715"/>
                    <a:pt x="6084" y="1370"/>
                    <a:pt x="6168" y="1132"/>
                  </a:cubicBezTo>
                  <a:cubicBezTo>
                    <a:pt x="6239" y="882"/>
                    <a:pt x="6287" y="715"/>
                    <a:pt x="6287" y="715"/>
                  </a:cubicBezTo>
                  <a:lnTo>
                    <a:pt x="2203" y="1"/>
                  </a:lnTo>
                  <a:close/>
                </a:path>
              </a:pathLst>
            </a:custGeom>
            <a:solidFill>
              <a:srgbClr val="3A291C"/>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53" name="Google Shape;1444;p48">
              <a:extLst>
                <a:ext uri="{FF2B5EF4-FFF2-40B4-BE49-F238E27FC236}">
                  <a16:creationId xmlns:a16="http://schemas.microsoft.com/office/drawing/2014/main" id="{0FE6CD66-4ABC-6A6B-EBC4-F53BCBFBE8B7}"/>
                </a:ext>
              </a:extLst>
            </p:cNvPr>
            <p:cNvSpPr/>
            <p:nvPr/>
          </p:nvSpPr>
          <p:spPr>
            <a:xfrm>
              <a:off x="-976962" y="1615665"/>
              <a:ext cx="247135" cy="143855"/>
            </a:xfrm>
            <a:custGeom>
              <a:avLst/>
              <a:gdLst/>
              <a:ahLst/>
              <a:cxnLst/>
              <a:rect l="l" t="t" r="r" b="b"/>
              <a:pathLst>
                <a:path w="5573" h="3244" extrusionOk="0">
                  <a:moveTo>
                    <a:pt x="4898" y="1"/>
                  </a:moveTo>
                  <a:cubicBezTo>
                    <a:pt x="4738" y="1"/>
                    <a:pt x="4580" y="22"/>
                    <a:pt x="4430" y="65"/>
                  </a:cubicBezTo>
                  <a:lnTo>
                    <a:pt x="965" y="756"/>
                  </a:lnTo>
                  <a:cubicBezTo>
                    <a:pt x="608" y="827"/>
                    <a:pt x="203" y="934"/>
                    <a:pt x="0" y="1232"/>
                  </a:cubicBezTo>
                  <a:lnTo>
                    <a:pt x="393" y="2030"/>
                  </a:lnTo>
                  <a:cubicBezTo>
                    <a:pt x="893" y="2530"/>
                    <a:pt x="1477" y="2934"/>
                    <a:pt x="2108" y="3244"/>
                  </a:cubicBezTo>
                  <a:cubicBezTo>
                    <a:pt x="2155" y="2934"/>
                    <a:pt x="2286" y="2649"/>
                    <a:pt x="2489" y="2422"/>
                  </a:cubicBezTo>
                  <a:cubicBezTo>
                    <a:pt x="2822" y="2077"/>
                    <a:pt x="3227" y="1827"/>
                    <a:pt x="3679" y="1684"/>
                  </a:cubicBezTo>
                  <a:cubicBezTo>
                    <a:pt x="4132" y="1529"/>
                    <a:pt x="4596" y="1422"/>
                    <a:pt x="5037" y="1256"/>
                  </a:cubicBezTo>
                  <a:cubicBezTo>
                    <a:pt x="5108" y="1232"/>
                    <a:pt x="5168" y="1208"/>
                    <a:pt x="5227" y="1184"/>
                  </a:cubicBezTo>
                  <a:cubicBezTo>
                    <a:pt x="5382" y="815"/>
                    <a:pt x="5489" y="470"/>
                    <a:pt x="5573" y="232"/>
                  </a:cubicBezTo>
                  <a:cubicBezTo>
                    <a:pt x="5477" y="125"/>
                    <a:pt x="5346" y="65"/>
                    <a:pt x="5215" y="29"/>
                  </a:cubicBezTo>
                  <a:cubicBezTo>
                    <a:pt x="5111" y="10"/>
                    <a:pt x="5004" y="1"/>
                    <a:pt x="4898" y="1"/>
                  </a:cubicBezTo>
                  <a:close/>
                </a:path>
              </a:pathLst>
            </a:custGeom>
            <a:solidFill>
              <a:srgbClr val="C4C4C4"/>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54" name="Google Shape;1445;p48">
              <a:extLst>
                <a:ext uri="{FF2B5EF4-FFF2-40B4-BE49-F238E27FC236}">
                  <a16:creationId xmlns:a16="http://schemas.microsoft.com/office/drawing/2014/main" id="{6867CE2F-22F5-A5B8-5785-C1A451FBEC4A}"/>
                </a:ext>
              </a:extLst>
            </p:cNvPr>
            <p:cNvSpPr/>
            <p:nvPr/>
          </p:nvSpPr>
          <p:spPr>
            <a:xfrm>
              <a:off x="-1124811" y="1406441"/>
              <a:ext cx="326867" cy="275471"/>
            </a:xfrm>
            <a:custGeom>
              <a:avLst/>
              <a:gdLst/>
              <a:ahLst/>
              <a:cxnLst/>
              <a:rect l="l" t="t" r="r" b="b"/>
              <a:pathLst>
                <a:path w="7371" h="6212" extrusionOk="0">
                  <a:moveTo>
                    <a:pt x="4813" y="1"/>
                  </a:moveTo>
                  <a:cubicBezTo>
                    <a:pt x="2564" y="1"/>
                    <a:pt x="1198" y="1229"/>
                    <a:pt x="751" y="2199"/>
                  </a:cubicBezTo>
                  <a:cubicBezTo>
                    <a:pt x="1" y="3890"/>
                    <a:pt x="13" y="5271"/>
                    <a:pt x="1941" y="6140"/>
                  </a:cubicBezTo>
                  <a:cubicBezTo>
                    <a:pt x="2001" y="6164"/>
                    <a:pt x="2072" y="6188"/>
                    <a:pt x="2132" y="6212"/>
                  </a:cubicBezTo>
                  <a:cubicBezTo>
                    <a:pt x="1548" y="4807"/>
                    <a:pt x="2441" y="2949"/>
                    <a:pt x="3668" y="2354"/>
                  </a:cubicBezTo>
                  <a:cubicBezTo>
                    <a:pt x="4894" y="1675"/>
                    <a:pt x="6120" y="1033"/>
                    <a:pt x="7371" y="473"/>
                  </a:cubicBezTo>
                  <a:cubicBezTo>
                    <a:pt x="7144" y="401"/>
                    <a:pt x="6918" y="318"/>
                    <a:pt x="6680" y="259"/>
                  </a:cubicBezTo>
                  <a:cubicBezTo>
                    <a:pt x="6002" y="79"/>
                    <a:pt x="5379" y="1"/>
                    <a:pt x="4813" y="1"/>
                  </a:cubicBezTo>
                  <a:close/>
                </a:path>
              </a:pathLst>
            </a:custGeom>
            <a:solidFill>
              <a:srgbClr val="BBD2D6"/>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55" name="Google Shape;1446;p48">
              <a:extLst>
                <a:ext uri="{FF2B5EF4-FFF2-40B4-BE49-F238E27FC236}">
                  <a16:creationId xmlns:a16="http://schemas.microsoft.com/office/drawing/2014/main" id="{01F61DDB-FBE8-80EF-99D6-479F6A57313B}"/>
                </a:ext>
              </a:extLst>
            </p:cNvPr>
            <p:cNvSpPr/>
            <p:nvPr/>
          </p:nvSpPr>
          <p:spPr>
            <a:xfrm>
              <a:off x="-1056164" y="1427372"/>
              <a:ext cx="437197" cy="261369"/>
            </a:xfrm>
            <a:custGeom>
              <a:avLst/>
              <a:gdLst/>
              <a:ahLst/>
              <a:cxnLst/>
              <a:rect l="l" t="t" r="r" b="b"/>
              <a:pathLst>
                <a:path w="9859" h="5894" extrusionOk="0">
                  <a:moveTo>
                    <a:pt x="5823" y="1"/>
                  </a:moveTo>
                  <a:cubicBezTo>
                    <a:pt x="4572" y="561"/>
                    <a:pt x="3346" y="1203"/>
                    <a:pt x="2120" y="1882"/>
                  </a:cubicBezTo>
                  <a:cubicBezTo>
                    <a:pt x="905" y="2477"/>
                    <a:pt x="0" y="4335"/>
                    <a:pt x="572" y="5740"/>
                  </a:cubicBezTo>
                  <a:cubicBezTo>
                    <a:pt x="886" y="5849"/>
                    <a:pt x="1218" y="5893"/>
                    <a:pt x="1556" y="5893"/>
                  </a:cubicBezTo>
                  <a:cubicBezTo>
                    <a:pt x="2691" y="5893"/>
                    <a:pt x="3895" y="5397"/>
                    <a:pt x="4739" y="5204"/>
                  </a:cubicBezTo>
                  <a:cubicBezTo>
                    <a:pt x="6585" y="4799"/>
                    <a:pt x="9025" y="4763"/>
                    <a:pt x="9454" y="3823"/>
                  </a:cubicBezTo>
                  <a:cubicBezTo>
                    <a:pt x="9859" y="2954"/>
                    <a:pt x="8680" y="989"/>
                    <a:pt x="5823" y="1"/>
                  </a:cubicBezTo>
                  <a:close/>
                </a:path>
              </a:pathLst>
            </a:custGeom>
            <a:solidFill>
              <a:srgbClr val="C4C4C4"/>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56" name="Google Shape;1447;p48">
              <a:extLst>
                <a:ext uri="{FF2B5EF4-FFF2-40B4-BE49-F238E27FC236}">
                  <a16:creationId xmlns:a16="http://schemas.microsoft.com/office/drawing/2014/main" id="{8233D0E8-442A-567A-30E7-2A71B52E8626}"/>
                </a:ext>
              </a:extLst>
            </p:cNvPr>
            <p:cNvSpPr/>
            <p:nvPr/>
          </p:nvSpPr>
          <p:spPr>
            <a:xfrm>
              <a:off x="-1124811" y="1406441"/>
              <a:ext cx="326867" cy="275471"/>
            </a:xfrm>
            <a:custGeom>
              <a:avLst/>
              <a:gdLst/>
              <a:ahLst/>
              <a:cxnLst/>
              <a:rect l="l" t="t" r="r" b="b"/>
              <a:pathLst>
                <a:path w="7371" h="6212" extrusionOk="0">
                  <a:moveTo>
                    <a:pt x="4813" y="1"/>
                  </a:moveTo>
                  <a:cubicBezTo>
                    <a:pt x="2564" y="1"/>
                    <a:pt x="1198" y="1229"/>
                    <a:pt x="751" y="2199"/>
                  </a:cubicBezTo>
                  <a:cubicBezTo>
                    <a:pt x="1" y="3890"/>
                    <a:pt x="13" y="5271"/>
                    <a:pt x="1941" y="6140"/>
                  </a:cubicBezTo>
                  <a:cubicBezTo>
                    <a:pt x="2001" y="6164"/>
                    <a:pt x="2072" y="6188"/>
                    <a:pt x="2132" y="6212"/>
                  </a:cubicBezTo>
                  <a:cubicBezTo>
                    <a:pt x="1548" y="4807"/>
                    <a:pt x="2441" y="2949"/>
                    <a:pt x="3668" y="2354"/>
                  </a:cubicBezTo>
                  <a:cubicBezTo>
                    <a:pt x="4894" y="1675"/>
                    <a:pt x="6120" y="1033"/>
                    <a:pt x="7371" y="473"/>
                  </a:cubicBezTo>
                  <a:cubicBezTo>
                    <a:pt x="7144" y="401"/>
                    <a:pt x="6918" y="318"/>
                    <a:pt x="6680" y="259"/>
                  </a:cubicBezTo>
                  <a:cubicBezTo>
                    <a:pt x="6002" y="79"/>
                    <a:pt x="5379" y="1"/>
                    <a:pt x="4813" y="1"/>
                  </a:cubicBezTo>
                  <a:close/>
                </a:path>
              </a:pathLst>
            </a:custGeom>
            <a:solidFill>
              <a:srgbClr val="3A291C">
                <a:alpha val="45980"/>
              </a:srgbClr>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57" name="Google Shape;1448;p48">
              <a:extLst>
                <a:ext uri="{FF2B5EF4-FFF2-40B4-BE49-F238E27FC236}">
                  <a16:creationId xmlns:a16="http://schemas.microsoft.com/office/drawing/2014/main" id="{31D5FF86-D6BC-AF4B-0A89-FDB0B4E0FAE4}"/>
                </a:ext>
              </a:extLst>
            </p:cNvPr>
            <p:cNvSpPr/>
            <p:nvPr/>
          </p:nvSpPr>
          <p:spPr>
            <a:xfrm>
              <a:off x="-1035587" y="1382893"/>
              <a:ext cx="277245" cy="203455"/>
            </a:xfrm>
            <a:custGeom>
              <a:avLst/>
              <a:gdLst/>
              <a:ahLst/>
              <a:cxnLst/>
              <a:rect l="l" t="t" r="r" b="b"/>
              <a:pathLst>
                <a:path w="6252" h="4588" extrusionOk="0">
                  <a:moveTo>
                    <a:pt x="4015" y="0"/>
                  </a:moveTo>
                  <a:cubicBezTo>
                    <a:pt x="2166" y="0"/>
                    <a:pt x="841" y="1250"/>
                    <a:pt x="453" y="2159"/>
                  </a:cubicBezTo>
                  <a:cubicBezTo>
                    <a:pt x="96" y="2921"/>
                    <a:pt x="1" y="3778"/>
                    <a:pt x="179" y="4588"/>
                  </a:cubicBezTo>
                  <a:cubicBezTo>
                    <a:pt x="477" y="3850"/>
                    <a:pt x="1025" y="3195"/>
                    <a:pt x="1656" y="2885"/>
                  </a:cubicBezTo>
                  <a:cubicBezTo>
                    <a:pt x="3144" y="2040"/>
                    <a:pt x="4680" y="1290"/>
                    <a:pt x="6252" y="623"/>
                  </a:cubicBezTo>
                  <a:cubicBezTo>
                    <a:pt x="5847" y="385"/>
                    <a:pt x="5418" y="218"/>
                    <a:pt x="4978" y="111"/>
                  </a:cubicBezTo>
                  <a:cubicBezTo>
                    <a:pt x="4643" y="35"/>
                    <a:pt x="4322" y="0"/>
                    <a:pt x="4015" y="0"/>
                  </a:cubicBezTo>
                  <a:close/>
                </a:path>
              </a:pathLst>
            </a:custGeom>
            <a:solidFill>
              <a:srgbClr val="3A291C"/>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58" name="Google Shape;1449;p48">
              <a:extLst>
                <a:ext uri="{FF2B5EF4-FFF2-40B4-BE49-F238E27FC236}">
                  <a16:creationId xmlns:a16="http://schemas.microsoft.com/office/drawing/2014/main" id="{76DCF4CC-F43A-2DDB-F1A0-E9B7D05BD97F}"/>
                </a:ext>
              </a:extLst>
            </p:cNvPr>
            <p:cNvSpPr/>
            <p:nvPr/>
          </p:nvSpPr>
          <p:spPr>
            <a:xfrm>
              <a:off x="-1028182" y="1410477"/>
              <a:ext cx="343230" cy="215118"/>
            </a:xfrm>
            <a:custGeom>
              <a:avLst/>
              <a:gdLst/>
              <a:ahLst/>
              <a:cxnLst/>
              <a:rect l="l" t="t" r="r" b="b"/>
              <a:pathLst>
                <a:path w="7740" h="4851" extrusionOk="0">
                  <a:moveTo>
                    <a:pt x="6085" y="1"/>
                  </a:moveTo>
                  <a:cubicBezTo>
                    <a:pt x="4513" y="668"/>
                    <a:pt x="2977" y="1418"/>
                    <a:pt x="1489" y="2263"/>
                  </a:cubicBezTo>
                  <a:cubicBezTo>
                    <a:pt x="858" y="2573"/>
                    <a:pt x="310" y="3228"/>
                    <a:pt x="1" y="3978"/>
                  </a:cubicBezTo>
                  <a:cubicBezTo>
                    <a:pt x="24" y="4097"/>
                    <a:pt x="60" y="4228"/>
                    <a:pt x="108" y="4347"/>
                  </a:cubicBezTo>
                  <a:cubicBezTo>
                    <a:pt x="237" y="4724"/>
                    <a:pt x="563" y="4850"/>
                    <a:pt x="1010" y="4850"/>
                  </a:cubicBezTo>
                  <a:cubicBezTo>
                    <a:pt x="1909" y="4850"/>
                    <a:pt x="3296" y="4342"/>
                    <a:pt x="4560" y="4342"/>
                  </a:cubicBezTo>
                  <a:cubicBezTo>
                    <a:pt x="4632" y="4342"/>
                    <a:pt x="4704" y="4343"/>
                    <a:pt x="4775" y="4347"/>
                  </a:cubicBezTo>
                  <a:cubicBezTo>
                    <a:pt x="4889" y="4353"/>
                    <a:pt x="5000" y="4355"/>
                    <a:pt x="5106" y="4355"/>
                  </a:cubicBezTo>
                  <a:cubicBezTo>
                    <a:pt x="6926" y="4355"/>
                    <a:pt x="7589" y="3516"/>
                    <a:pt x="7668" y="2751"/>
                  </a:cubicBezTo>
                  <a:cubicBezTo>
                    <a:pt x="7740" y="2108"/>
                    <a:pt x="7382" y="799"/>
                    <a:pt x="6085" y="1"/>
                  </a:cubicBezTo>
                  <a:close/>
                </a:path>
              </a:pathLst>
            </a:custGeom>
            <a:solidFill>
              <a:srgbClr val="3A291C">
                <a:alpha val="29020"/>
              </a:srgbClr>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59" name="Google Shape;1450;p48">
              <a:extLst>
                <a:ext uri="{FF2B5EF4-FFF2-40B4-BE49-F238E27FC236}">
                  <a16:creationId xmlns:a16="http://schemas.microsoft.com/office/drawing/2014/main" id="{AEC484C9-A926-0D7A-B494-0AA0B9CA370E}"/>
                </a:ext>
              </a:extLst>
            </p:cNvPr>
            <p:cNvSpPr/>
            <p:nvPr/>
          </p:nvSpPr>
          <p:spPr>
            <a:xfrm>
              <a:off x="-1029246" y="1538281"/>
              <a:ext cx="31219" cy="56008"/>
            </a:xfrm>
            <a:custGeom>
              <a:avLst/>
              <a:gdLst/>
              <a:ahLst/>
              <a:cxnLst/>
              <a:rect l="l" t="t" r="r" b="b"/>
              <a:pathLst>
                <a:path w="704" h="1263" extrusionOk="0">
                  <a:moveTo>
                    <a:pt x="703" y="0"/>
                  </a:moveTo>
                  <a:lnTo>
                    <a:pt x="703" y="0"/>
                  </a:lnTo>
                  <a:cubicBezTo>
                    <a:pt x="406" y="346"/>
                    <a:pt x="167" y="738"/>
                    <a:pt x="1" y="1167"/>
                  </a:cubicBezTo>
                  <a:cubicBezTo>
                    <a:pt x="25" y="1191"/>
                    <a:pt x="48" y="1227"/>
                    <a:pt x="72" y="1262"/>
                  </a:cubicBezTo>
                  <a:cubicBezTo>
                    <a:pt x="239" y="810"/>
                    <a:pt x="453" y="393"/>
                    <a:pt x="703" y="0"/>
                  </a:cubicBezTo>
                  <a:close/>
                </a:path>
              </a:pathLst>
            </a:custGeom>
            <a:solidFill>
              <a:srgbClr val="BBD2D6"/>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60" name="Google Shape;1451;p48">
              <a:extLst>
                <a:ext uri="{FF2B5EF4-FFF2-40B4-BE49-F238E27FC236}">
                  <a16:creationId xmlns:a16="http://schemas.microsoft.com/office/drawing/2014/main" id="{FDB836A6-ADFD-821D-6616-9E5C7B2FBFA1}"/>
                </a:ext>
              </a:extLst>
            </p:cNvPr>
            <p:cNvSpPr/>
            <p:nvPr/>
          </p:nvSpPr>
          <p:spPr>
            <a:xfrm>
              <a:off x="-1051908" y="1368225"/>
              <a:ext cx="361190" cy="255072"/>
            </a:xfrm>
            <a:custGeom>
              <a:avLst/>
              <a:gdLst/>
              <a:ahLst/>
              <a:cxnLst/>
              <a:rect l="l" t="t" r="r" b="b"/>
              <a:pathLst>
                <a:path w="8145" h="5752" extrusionOk="0">
                  <a:moveTo>
                    <a:pt x="5218" y="0"/>
                  </a:moveTo>
                  <a:cubicBezTo>
                    <a:pt x="4253" y="0"/>
                    <a:pt x="3199" y="209"/>
                    <a:pt x="2310" y="881"/>
                  </a:cubicBezTo>
                  <a:cubicBezTo>
                    <a:pt x="72" y="2572"/>
                    <a:pt x="0" y="5049"/>
                    <a:pt x="441" y="5751"/>
                  </a:cubicBezTo>
                  <a:cubicBezTo>
                    <a:pt x="607" y="5322"/>
                    <a:pt x="846" y="4930"/>
                    <a:pt x="1143" y="4584"/>
                  </a:cubicBezTo>
                  <a:cubicBezTo>
                    <a:pt x="1852" y="3498"/>
                    <a:pt x="3216" y="2096"/>
                    <a:pt x="5549" y="2096"/>
                  </a:cubicBezTo>
                  <a:cubicBezTo>
                    <a:pt x="5569" y="2096"/>
                    <a:pt x="5588" y="2096"/>
                    <a:pt x="5608" y="2096"/>
                  </a:cubicBezTo>
                  <a:cubicBezTo>
                    <a:pt x="6346" y="1774"/>
                    <a:pt x="7084" y="1465"/>
                    <a:pt x="7834" y="1203"/>
                  </a:cubicBezTo>
                  <a:lnTo>
                    <a:pt x="8144" y="560"/>
                  </a:lnTo>
                  <a:cubicBezTo>
                    <a:pt x="8144" y="560"/>
                    <a:pt x="6799" y="0"/>
                    <a:pt x="5218" y="0"/>
                  </a:cubicBezTo>
                  <a:close/>
                </a:path>
              </a:pathLst>
            </a:custGeom>
            <a:solidFill>
              <a:srgbClr val="C4C4C4"/>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61" name="Google Shape;1452;p48">
              <a:extLst>
                <a:ext uri="{FF2B5EF4-FFF2-40B4-BE49-F238E27FC236}">
                  <a16:creationId xmlns:a16="http://schemas.microsoft.com/office/drawing/2014/main" id="{9D6E4852-852F-DD8D-6B3D-75420F7BBA36}"/>
                </a:ext>
              </a:extLst>
            </p:cNvPr>
            <p:cNvSpPr/>
            <p:nvPr/>
          </p:nvSpPr>
          <p:spPr>
            <a:xfrm>
              <a:off x="-759756" y="1444268"/>
              <a:ext cx="62659" cy="94898"/>
            </a:xfrm>
            <a:custGeom>
              <a:avLst/>
              <a:gdLst/>
              <a:ahLst/>
              <a:cxnLst/>
              <a:rect l="l" t="t" r="r" b="b"/>
              <a:pathLst>
                <a:path w="1413" h="2140" extrusionOk="0">
                  <a:moveTo>
                    <a:pt x="403" y="0"/>
                  </a:moveTo>
                  <a:cubicBezTo>
                    <a:pt x="186" y="0"/>
                    <a:pt x="0" y="174"/>
                    <a:pt x="127" y="370"/>
                  </a:cubicBezTo>
                  <a:cubicBezTo>
                    <a:pt x="258" y="584"/>
                    <a:pt x="603" y="739"/>
                    <a:pt x="770" y="989"/>
                  </a:cubicBezTo>
                  <a:cubicBezTo>
                    <a:pt x="925" y="1239"/>
                    <a:pt x="1020" y="1513"/>
                    <a:pt x="1056" y="1811"/>
                  </a:cubicBezTo>
                  <a:cubicBezTo>
                    <a:pt x="1056" y="1882"/>
                    <a:pt x="1067" y="1965"/>
                    <a:pt x="1103" y="2037"/>
                  </a:cubicBezTo>
                  <a:cubicBezTo>
                    <a:pt x="1132" y="2103"/>
                    <a:pt x="1190" y="2139"/>
                    <a:pt x="1255" y="2139"/>
                  </a:cubicBezTo>
                  <a:cubicBezTo>
                    <a:pt x="1272" y="2139"/>
                    <a:pt x="1289" y="2137"/>
                    <a:pt x="1306" y="2132"/>
                  </a:cubicBezTo>
                  <a:cubicBezTo>
                    <a:pt x="1401" y="2096"/>
                    <a:pt x="1413" y="1989"/>
                    <a:pt x="1413" y="1882"/>
                  </a:cubicBezTo>
                  <a:cubicBezTo>
                    <a:pt x="1413" y="1430"/>
                    <a:pt x="1353" y="953"/>
                    <a:pt x="1127" y="549"/>
                  </a:cubicBezTo>
                  <a:cubicBezTo>
                    <a:pt x="996" y="334"/>
                    <a:pt x="698" y="25"/>
                    <a:pt x="425" y="1"/>
                  </a:cubicBezTo>
                  <a:cubicBezTo>
                    <a:pt x="417" y="1"/>
                    <a:pt x="410" y="0"/>
                    <a:pt x="403" y="0"/>
                  </a:cubicBezTo>
                  <a:close/>
                </a:path>
              </a:pathLst>
            </a:custGeom>
            <a:solidFill>
              <a:srgbClr val="FFFFFF"/>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62" name="Google Shape;1453;p48">
              <a:extLst>
                <a:ext uri="{FF2B5EF4-FFF2-40B4-BE49-F238E27FC236}">
                  <a16:creationId xmlns:a16="http://schemas.microsoft.com/office/drawing/2014/main" id="{42E58829-CC90-093E-1A17-C81207460BE6}"/>
                </a:ext>
              </a:extLst>
            </p:cNvPr>
            <p:cNvSpPr/>
            <p:nvPr/>
          </p:nvSpPr>
          <p:spPr>
            <a:xfrm>
              <a:off x="-716652" y="1944312"/>
              <a:ext cx="79245" cy="263498"/>
            </a:xfrm>
            <a:custGeom>
              <a:avLst/>
              <a:gdLst/>
              <a:ahLst/>
              <a:cxnLst/>
              <a:rect l="l" t="t" r="r" b="b"/>
              <a:pathLst>
                <a:path w="1787" h="5942" extrusionOk="0">
                  <a:moveTo>
                    <a:pt x="691" y="0"/>
                  </a:moveTo>
                  <a:cubicBezTo>
                    <a:pt x="465" y="286"/>
                    <a:pt x="143" y="584"/>
                    <a:pt x="0" y="905"/>
                  </a:cubicBezTo>
                  <a:cubicBezTo>
                    <a:pt x="298" y="1096"/>
                    <a:pt x="500" y="1393"/>
                    <a:pt x="572" y="1738"/>
                  </a:cubicBezTo>
                  <a:cubicBezTo>
                    <a:pt x="977" y="3143"/>
                    <a:pt x="1381" y="4536"/>
                    <a:pt x="1786" y="5941"/>
                  </a:cubicBezTo>
                  <a:lnTo>
                    <a:pt x="691" y="0"/>
                  </a:lnTo>
                  <a:close/>
                </a:path>
              </a:pathLst>
            </a:custGeom>
            <a:solidFill>
              <a:srgbClr val="FFFBF6"/>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63" name="Google Shape;1454;p48">
              <a:extLst>
                <a:ext uri="{FF2B5EF4-FFF2-40B4-BE49-F238E27FC236}">
                  <a16:creationId xmlns:a16="http://schemas.microsoft.com/office/drawing/2014/main" id="{D3DD2777-C1EB-7AC3-89BF-BF1B7F10F7A3}"/>
                </a:ext>
              </a:extLst>
            </p:cNvPr>
            <p:cNvSpPr/>
            <p:nvPr/>
          </p:nvSpPr>
          <p:spPr>
            <a:xfrm>
              <a:off x="-1078869" y="2728614"/>
              <a:ext cx="110375" cy="76673"/>
            </a:xfrm>
            <a:custGeom>
              <a:avLst/>
              <a:gdLst/>
              <a:ahLst/>
              <a:cxnLst/>
              <a:rect l="l" t="t" r="r" b="b"/>
              <a:pathLst>
                <a:path w="2489" h="1729" extrusionOk="0">
                  <a:moveTo>
                    <a:pt x="148" y="1"/>
                  </a:moveTo>
                  <a:cubicBezTo>
                    <a:pt x="95" y="1"/>
                    <a:pt x="45" y="6"/>
                    <a:pt x="1" y="19"/>
                  </a:cubicBezTo>
                  <a:cubicBezTo>
                    <a:pt x="96" y="245"/>
                    <a:pt x="417" y="316"/>
                    <a:pt x="596" y="435"/>
                  </a:cubicBezTo>
                  <a:cubicBezTo>
                    <a:pt x="882" y="602"/>
                    <a:pt x="1120" y="828"/>
                    <a:pt x="1322" y="1102"/>
                  </a:cubicBezTo>
                  <a:cubicBezTo>
                    <a:pt x="1465" y="1305"/>
                    <a:pt x="1596" y="1543"/>
                    <a:pt x="1822" y="1674"/>
                  </a:cubicBezTo>
                  <a:cubicBezTo>
                    <a:pt x="1894" y="1710"/>
                    <a:pt x="1977" y="1729"/>
                    <a:pt x="2057" y="1729"/>
                  </a:cubicBezTo>
                  <a:cubicBezTo>
                    <a:pt x="2189" y="1729"/>
                    <a:pt x="2315" y="1677"/>
                    <a:pt x="2382" y="1566"/>
                  </a:cubicBezTo>
                  <a:cubicBezTo>
                    <a:pt x="2489" y="1352"/>
                    <a:pt x="2322" y="1114"/>
                    <a:pt x="2144" y="947"/>
                  </a:cubicBezTo>
                  <a:cubicBezTo>
                    <a:pt x="1834" y="674"/>
                    <a:pt x="1489" y="447"/>
                    <a:pt x="1108" y="293"/>
                  </a:cubicBezTo>
                  <a:cubicBezTo>
                    <a:pt x="875" y="181"/>
                    <a:pt x="452" y="1"/>
                    <a:pt x="148" y="1"/>
                  </a:cubicBezTo>
                  <a:close/>
                </a:path>
              </a:pathLst>
            </a:custGeom>
            <a:solidFill>
              <a:srgbClr val="FFFBF6"/>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64" name="Google Shape;1455;p48">
              <a:extLst>
                <a:ext uri="{FF2B5EF4-FFF2-40B4-BE49-F238E27FC236}">
                  <a16:creationId xmlns:a16="http://schemas.microsoft.com/office/drawing/2014/main" id="{14046416-61DD-AE5D-AA2D-51C7F6B8C91B}"/>
                </a:ext>
              </a:extLst>
            </p:cNvPr>
            <p:cNvSpPr/>
            <p:nvPr/>
          </p:nvSpPr>
          <p:spPr>
            <a:xfrm>
              <a:off x="-1828225" y="2506086"/>
              <a:ext cx="743577" cy="379460"/>
            </a:xfrm>
            <a:custGeom>
              <a:avLst/>
              <a:gdLst/>
              <a:ahLst/>
              <a:cxnLst/>
              <a:rect l="l" t="t" r="r" b="b"/>
              <a:pathLst>
                <a:path w="16768" h="8557" extrusionOk="0">
                  <a:moveTo>
                    <a:pt x="16375" y="0"/>
                  </a:moveTo>
                  <a:lnTo>
                    <a:pt x="313" y="7763"/>
                  </a:lnTo>
                  <a:cubicBezTo>
                    <a:pt x="1" y="7909"/>
                    <a:pt x="180" y="8556"/>
                    <a:pt x="525" y="8556"/>
                  </a:cubicBezTo>
                  <a:cubicBezTo>
                    <a:pt x="574" y="8556"/>
                    <a:pt x="627" y="8543"/>
                    <a:pt x="682" y="8513"/>
                  </a:cubicBezTo>
                  <a:lnTo>
                    <a:pt x="16768" y="750"/>
                  </a:lnTo>
                  <a:lnTo>
                    <a:pt x="16375" y="0"/>
                  </a:lnTo>
                  <a:close/>
                </a:path>
              </a:pathLst>
            </a:custGeom>
            <a:solidFill>
              <a:srgbClr val="3A291C"/>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65" name="Google Shape;1456;p48">
              <a:extLst>
                <a:ext uri="{FF2B5EF4-FFF2-40B4-BE49-F238E27FC236}">
                  <a16:creationId xmlns:a16="http://schemas.microsoft.com/office/drawing/2014/main" id="{7032DD21-F290-F0BC-BD3A-699F75282552}"/>
                </a:ext>
              </a:extLst>
            </p:cNvPr>
            <p:cNvSpPr/>
            <p:nvPr/>
          </p:nvSpPr>
          <p:spPr>
            <a:xfrm>
              <a:off x="-1300110" y="1827062"/>
              <a:ext cx="235029" cy="780960"/>
            </a:xfrm>
            <a:custGeom>
              <a:avLst/>
              <a:gdLst/>
              <a:ahLst/>
              <a:cxnLst/>
              <a:rect l="l" t="t" r="r" b="b"/>
              <a:pathLst>
                <a:path w="5300" h="17611" extrusionOk="0">
                  <a:moveTo>
                    <a:pt x="3107" y="1"/>
                  </a:moveTo>
                  <a:cubicBezTo>
                    <a:pt x="2356" y="1"/>
                    <a:pt x="1227" y="369"/>
                    <a:pt x="1239" y="3132"/>
                  </a:cubicBezTo>
                  <a:cubicBezTo>
                    <a:pt x="810" y="4347"/>
                    <a:pt x="489" y="5597"/>
                    <a:pt x="287" y="6859"/>
                  </a:cubicBezTo>
                  <a:cubicBezTo>
                    <a:pt x="1" y="9705"/>
                    <a:pt x="1668" y="12193"/>
                    <a:pt x="1799" y="13193"/>
                  </a:cubicBezTo>
                  <a:cubicBezTo>
                    <a:pt x="1942" y="14193"/>
                    <a:pt x="1751" y="16158"/>
                    <a:pt x="2084" y="16622"/>
                  </a:cubicBezTo>
                  <a:cubicBezTo>
                    <a:pt x="2418" y="17074"/>
                    <a:pt x="2489" y="17194"/>
                    <a:pt x="2489" y="17194"/>
                  </a:cubicBezTo>
                  <a:lnTo>
                    <a:pt x="3168" y="17610"/>
                  </a:lnTo>
                  <a:lnTo>
                    <a:pt x="3370" y="17432"/>
                  </a:lnTo>
                  <a:lnTo>
                    <a:pt x="3787" y="17551"/>
                  </a:lnTo>
                  <a:lnTo>
                    <a:pt x="4156" y="17217"/>
                  </a:lnTo>
                  <a:lnTo>
                    <a:pt x="4406" y="17289"/>
                  </a:lnTo>
                  <a:lnTo>
                    <a:pt x="4739" y="16896"/>
                  </a:lnTo>
                  <a:lnTo>
                    <a:pt x="5049" y="16753"/>
                  </a:lnTo>
                  <a:lnTo>
                    <a:pt x="5025" y="16503"/>
                  </a:lnTo>
                  <a:lnTo>
                    <a:pt x="5299" y="16408"/>
                  </a:lnTo>
                  <a:lnTo>
                    <a:pt x="5240" y="15872"/>
                  </a:lnTo>
                  <a:cubicBezTo>
                    <a:pt x="5240" y="15872"/>
                    <a:pt x="4454" y="14681"/>
                    <a:pt x="3644" y="14205"/>
                  </a:cubicBezTo>
                  <a:cubicBezTo>
                    <a:pt x="3644" y="14205"/>
                    <a:pt x="3168" y="13157"/>
                    <a:pt x="3263" y="12502"/>
                  </a:cubicBezTo>
                  <a:cubicBezTo>
                    <a:pt x="3287" y="12288"/>
                    <a:pt x="3299" y="12086"/>
                    <a:pt x="3311" y="11883"/>
                  </a:cubicBezTo>
                  <a:cubicBezTo>
                    <a:pt x="3323" y="11717"/>
                    <a:pt x="3323" y="11538"/>
                    <a:pt x="3323" y="11348"/>
                  </a:cubicBezTo>
                  <a:cubicBezTo>
                    <a:pt x="3323" y="10740"/>
                    <a:pt x="3311" y="10014"/>
                    <a:pt x="3263" y="9324"/>
                  </a:cubicBezTo>
                  <a:cubicBezTo>
                    <a:pt x="3251" y="9145"/>
                    <a:pt x="3239" y="8966"/>
                    <a:pt x="3227" y="8800"/>
                  </a:cubicBezTo>
                  <a:cubicBezTo>
                    <a:pt x="3204" y="8454"/>
                    <a:pt x="3156" y="8097"/>
                    <a:pt x="3096" y="7764"/>
                  </a:cubicBezTo>
                  <a:cubicBezTo>
                    <a:pt x="3406" y="7276"/>
                    <a:pt x="3668" y="6764"/>
                    <a:pt x="3870" y="6216"/>
                  </a:cubicBezTo>
                  <a:cubicBezTo>
                    <a:pt x="3930" y="6061"/>
                    <a:pt x="3989" y="5895"/>
                    <a:pt x="4037" y="5716"/>
                  </a:cubicBezTo>
                  <a:cubicBezTo>
                    <a:pt x="4239" y="5061"/>
                    <a:pt x="4347" y="4394"/>
                    <a:pt x="4370" y="3728"/>
                  </a:cubicBezTo>
                  <a:cubicBezTo>
                    <a:pt x="4370" y="3728"/>
                    <a:pt x="5180" y="2870"/>
                    <a:pt x="5037" y="1811"/>
                  </a:cubicBezTo>
                  <a:cubicBezTo>
                    <a:pt x="4882" y="751"/>
                    <a:pt x="4216" y="13"/>
                    <a:pt x="3144" y="1"/>
                  </a:cubicBezTo>
                  <a:cubicBezTo>
                    <a:pt x="3132" y="1"/>
                    <a:pt x="3119" y="1"/>
                    <a:pt x="3107" y="1"/>
                  </a:cubicBezTo>
                  <a:close/>
                </a:path>
              </a:pathLst>
            </a:custGeom>
            <a:solidFill>
              <a:srgbClr val="FFEBD3"/>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66" name="Google Shape;1457;p48">
              <a:extLst>
                <a:ext uri="{FF2B5EF4-FFF2-40B4-BE49-F238E27FC236}">
                  <a16:creationId xmlns:a16="http://schemas.microsoft.com/office/drawing/2014/main" id="{1E4D575D-5013-F528-73BF-335133ED6E46}"/>
                </a:ext>
              </a:extLst>
            </p:cNvPr>
            <p:cNvSpPr/>
            <p:nvPr/>
          </p:nvSpPr>
          <p:spPr>
            <a:xfrm>
              <a:off x="-1186585" y="2330255"/>
              <a:ext cx="33835" cy="24345"/>
            </a:xfrm>
            <a:custGeom>
              <a:avLst/>
              <a:gdLst/>
              <a:ahLst/>
              <a:cxnLst/>
              <a:rect l="l" t="t" r="r" b="b"/>
              <a:pathLst>
                <a:path w="763" h="549" extrusionOk="0">
                  <a:moveTo>
                    <a:pt x="763" y="1"/>
                  </a:moveTo>
                  <a:lnTo>
                    <a:pt x="1" y="48"/>
                  </a:lnTo>
                  <a:lnTo>
                    <a:pt x="1" y="548"/>
                  </a:lnTo>
                  <a:lnTo>
                    <a:pt x="751" y="524"/>
                  </a:lnTo>
                  <a:cubicBezTo>
                    <a:pt x="763" y="370"/>
                    <a:pt x="763" y="191"/>
                    <a:pt x="763" y="1"/>
                  </a:cubicBezTo>
                  <a:close/>
                </a:path>
              </a:pathLst>
            </a:custGeom>
            <a:solidFill>
              <a:srgbClr val="7E6048"/>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67" name="Google Shape;1458;p48">
              <a:extLst>
                <a:ext uri="{FF2B5EF4-FFF2-40B4-BE49-F238E27FC236}">
                  <a16:creationId xmlns:a16="http://schemas.microsoft.com/office/drawing/2014/main" id="{938623A8-999B-B18A-9416-69F931E361A3}"/>
                </a:ext>
              </a:extLst>
            </p:cNvPr>
            <p:cNvSpPr/>
            <p:nvPr/>
          </p:nvSpPr>
          <p:spPr>
            <a:xfrm>
              <a:off x="-1189733" y="2217261"/>
              <a:ext cx="34367" cy="24345"/>
            </a:xfrm>
            <a:custGeom>
              <a:avLst/>
              <a:gdLst/>
              <a:ahLst/>
              <a:cxnLst/>
              <a:rect l="l" t="t" r="r" b="b"/>
              <a:pathLst>
                <a:path w="775" h="549" extrusionOk="0">
                  <a:moveTo>
                    <a:pt x="738" y="1"/>
                  </a:moveTo>
                  <a:lnTo>
                    <a:pt x="0" y="48"/>
                  </a:lnTo>
                  <a:lnTo>
                    <a:pt x="0" y="548"/>
                  </a:lnTo>
                  <a:lnTo>
                    <a:pt x="774" y="525"/>
                  </a:lnTo>
                  <a:cubicBezTo>
                    <a:pt x="762" y="346"/>
                    <a:pt x="750" y="167"/>
                    <a:pt x="738" y="1"/>
                  </a:cubicBezTo>
                  <a:close/>
                </a:path>
              </a:pathLst>
            </a:custGeom>
            <a:solidFill>
              <a:srgbClr val="7E6048"/>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68" name="Google Shape;1459;p48">
              <a:extLst>
                <a:ext uri="{FF2B5EF4-FFF2-40B4-BE49-F238E27FC236}">
                  <a16:creationId xmlns:a16="http://schemas.microsoft.com/office/drawing/2014/main" id="{9958F69C-C11F-6EF5-D789-BE01C109ACCD}"/>
                </a:ext>
              </a:extLst>
            </p:cNvPr>
            <p:cNvSpPr/>
            <p:nvPr/>
          </p:nvSpPr>
          <p:spPr>
            <a:xfrm>
              <a:off x="-1166008" y="2067328"/>
              <a:ext cx="44921" cy="35387"/>
            </a:xfrm>
            <a:custGeom>
              <a:avLst/>
              <a:gdLst/>
              <a:ahLst/>
              <a:cxnLst/>
              <a:rect l="l" t="t" r="r" b="b"/>
              <a:pathLst>
                <a:path w="1013" h="798" extrusionOk="0">
                  <a:moveTo>
                    <a:pt x="215" y="0"/>
                  </a:moveTo>
                  <a:lnTo>
                    <a:pt x="1" y="453"/>
                  </a:lnTo>
                  <a:lnTo>
                    <a:pt x="846" y="798"/>
                  </a:lnTo>
                  <a:cubicBezTo>
                    <a:pt x="906" y="643"/>
                    <a:pt x="953" y="477"/>
                    <a:pt x="1013" y="298"/>
                  </a:cubicBezTo>
                  <a:lnTo>
                    <a:pt x="215" y="0"/>
                  </a:lnTo>
                  <a:close/>
                </a:path>
              </a:pathLst>
            </a:custGeom>
            <a:solidFill>
              <a:srgbClr val="7E6048"/>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69" name="Google Shape;1460;p48">
              <a:extLst>
                <a:ext uri="{FF2B5EF4-FFF2-40B4-BE49-F238E27FC236}">
                  <a16:creationId xmlns:a16="http://schemas.microsoft.com/office/drawing/2014/main" id="{BA65506C-1D79-104A-89B5-75659EDE846F}"/>
                </a:ext>
              </a:extLst>
            </p:cNvPr>
            <p:cNvSpPr/>
            <p:nvPr/>
          </p:nvSpPr>
          <p:spPr>
            <a:xfrm>
              <a:off x="-1304323" y="1984933"/>
              <a:ext cx="179021" cy="470412"/>
            </a:xfrm>
            <a:custGeom>
              <a:avLst/>
              <a:gdLst/>
              <a:ahLst/>
              <a:cxnLst/>
              <a:rect l="l" t="t" r="r" b="b"/>
              <a:pathLst>
                <a:path w="4037" h="10608" extrusionOk="0">
                  <a:moveTo>
                    <a:pt x="1036" y="1"/>
                  </a:moveTo>
                  <a:cubicBezTo>
                    <a:pt x="1036" y="1"/>
                    <a:pt x="298" y="2513"/>
                    <a:pt x="167" y="3013"/>
                  </a:cubicBezTo>
                  <a:cubicBezTo>
                    <a:pt x="12" y="3668"/>
                    <a:pt x="1" y="4347"/>
                    <a:pt x="143" y="5002"/>
                  </a:cubicBezTo>
                  <a:cubicBezTo>
                    <a:pt x="239" y="5478"/>
                    <a:pt x="1108" y="8228"/>
                    <a:pt x="1394" y="8871"/>
                  </a:cubicBezTo>
                  <a:cubicBezTo>
                    <a:pt x="1667" y="9502"/>
                    <a:pt x="1798" y="10597"/>
                    <a:pt x="1798" y="10597"/>
                  </a:cubicBezTo>
                  <a:cubicBezTo>
                    <a:pt x="1798" y="10597"/>
                    <a:pt x="1873" y="10608"/>
                    <a:pt x="1984" y="10608"/>
                  </a:cubicBezTo>
                  <a:cubicBezTo>
                    <a:pt x="2191" y="10608"/>
                    <a:pt x="2526" y="10572"/>
                    <a:pt x="2751" y="10371"/>
                  </a:cubicBezTo>
                  <a:cubicBezTo>
                    <a:pt x="2787" y="10336"/>
                    <a:pt x="2822" y="10300"/>
                    <a:pt x="2846" y="10252"/>
                  </a:cubicBezTo>
                  <a:cubicBezTo>
                    <a:pt x="3156" y="9812"/>
                    <a:pt x="2679" y="4478"/>
                    <a:pt x="2679" y="4478"/>
                  </a:cubicBezTo>
                  <a:lnTo>
                    <a:pt x="3822" y="1192"/>
                  </a:lnTo>
                  <a:lnTo>
                    <a:pt x="4037" y="572"/>
                  </a:lnTo>
                  <a:lnTo>
                    <a:pt x="1036" y="1"/>
                  </a:lnTo>
                  <a:close/>
                </a:path>
              </a:pathLst>
            </a:custGeom>
            <a:solidFill>
              <a:srgbClr val="C4C4C4"/>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70" name="Google Shape;1461;p48">
              <a:extLst>
                <a:ext uri="{FF2B5EF4-FFF2-40B4-BE49-F238E27FC236}">
                  <a16:creationId xmlns:a16="http://schemas.microsoft.com/office/drawing/2014/main" id="{9757D0A5-53B5-61A1-1597-03C8C871BA89}"/>
                </a:ext>
              </a:extLst>
            </p:cNvPr>
            <p:cNvSpPr/>
            <p:nvPr/>
          </p:nvSpPr>
          <p:spPr>
            <a:xfrm>
              <a:off x="-1304323" y="1984933"/>
              <a:ext cx="179021" cy="470412"/>
            </a:xfrm>
            <a:custGeom>
              <a:avLst/>
              <a:gdLst/>
              <a:ahLst/>
              <a:cxnLst/>
              <a:rect l="l" t="t" r="r" b="b"/>
              <a:pathLst>
                <a:path w="4037" h="10608" extrusionOk="0">
                  <a:moveTo>
                    <a:pt x="1036" y="1"/>
                  </a:moveTo>
                  <a:cubicBezTo>
                    <a:pt x="1036" y="1"/>
                    <a:pt x="298" y="2501"/>
                    <a:pt x="167" y="3013"/>
                  </a:cubicBezTo>
                  <a:cubicBezTo>
                    <a:pt x="12" y="3668"/>
                    <a:pt x="1" y="4347"/>
                    <a:pt x="143" y="5002"/>
                  </a:cubicBezTo>
                  <a:cubicBezTo>
                    <a:pt x="239" y="5478"/>
                    <a:pt x="1108" y="8228"/>
                    <a:pt x="1394" y="8871"/>
                  </a:cubicBezTo>
                  <a:cubicBezTo>
                    <a:pt x="1667" y="9502"/>
                    <a:pt x="1798" y="10597"/>
                    <a:pt x="1798" y="10597"/>
                  </a:cubicBezTo>
                  <a:cubicBezTo>
                    <a:pt x="1798" y="10597"/>
                    <a:pt x="1873" y="10608"/>
                    <a:pt x="1984" y="10608"/>
                  </a:cubicBezTo>
                  <a:cubicBezTo>
                    <a:pt x="2191" y="10608"/>
                    <a:pt x="2526" y="10572"/>
                    <a:pt x="2751" y="10371"/>
                  </a:cubicBezTo>
                  <a:cubicBezTo>
                    <a:pt x="2596" y="10228"/>
                    <a:pt x="2453" y="10074"/>
                    <a:pt x="2322" y="9919"/>
                  </a:cubicBezTo>
                  <a:cubicBezTo>
                    <a:pt x="2156" y="9633"/>
                    <a:pt x="2013" y="9335"/>
                    <a:pt x="1894" y="9026"/>
                  </a:cubicBezTo>
                  <a:cubicBezTo>
                    <a:pt x="1405" y="7752"/>
                    <a:pt x="1036" y="6442"/>
                    <a:pt x="810" y="5097"/>
                  </a:cubicBezTo>
                  <a:cubicBezTo>
                    <a:pt x="655" y="4168"/>
                    <a:pt x="584" y="3156"/>
                    <a:pt x="1132" y="2382"/>
                  </a:cubicBezTo>
                  <a:cubicBezTo>
                    <a:pt x="1477" y="1942"/>
                    <a:pt x="1953" y="1620"/>
                    <a:pt x="2501" y="1453"/>
                  </a:cubicBezTo>
                  <a:cubicBezTo>
                    <a:pt x="2929" y="1322"/>
                    <a:pt x="3370" y="1239"/>
                    <a:pt x="3822" y="1192"/>
                  </a:cubicBezTo>
                  <a:lnTo>
                    <a:pt x="4037" y="572"/>
                  </a:lnTo>
                  <a:lnTo>
                    <a:pt x="1036" y="1"/>
                  </a:lnTo>
                  <a:close/>
                </a:path>
              </a:pathLst>
            </a:custGeom>
            <a:solidFill>
              <a:srgbClr val="3A291C">
                <a:alpha val="45980"/>
              </a:srgbClr>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71" name="Google Shape;1462;p48">
              <a:extLst>
                <a:ext uri="{FF2B5EF4-FFF2-40B4-BE49-F238E27FC236}">
                  <a16:creationId xmlns:a16="http://schemas.microsoft.com/office/drawing/2014/main" id="{3E4F4870-3CB2-149A-572C-C0315E685C5F}"/>
                </a:ext>
              </a:extLst>
            </p:cNvPr>
            <p:cNvSpPr/>
            <p:nvPr/>
          </p:nvSpPr>
          <p:spPr>
            <a:xfrm>
              <a:off x="-1285831" y="1806441"/>
              <a:ext cx="278797" cy="231037"/>
            </a:xfrm>
            <a:custGeom>
              <a:avLst/>
              <a:gdLst/>
              <a:ahLst/>
              <a:cxnLst/>
              <a:rect l="l" t="t" r="r" b="b"/>
              <a:pathLst>
                <a:path w="6287" h="5210" extrusionOk="0">
                  <a:moveTo>
                    <a:pt x="2532" y="1"/>
                  </a:moveTo>
                  <a:cubicBezTo>
                    <a:pt x="401" y="1"/>
                    <a:pt x="0" y="4014"/>
                    <a:pt x="0" y="4014"/>
                  </a:cubicBezTo>
                  <a:cubicBezTo>
                    <a:pt x="453" y="4562"/>
                    <a:pt x="1072" y="4943"/>
                    <a:pt x="1762" y="5121"/>
                  </a:cubicBezTo>
                  <a:cubicBezTo>
                    <a:pt x="1999" y="5184"/>
                    <a:pt x="2264" y="5209"/>
                    <a:pt x="2535" y="5209"/>
                  </a:cubicBezTo>
                  <a:cubicBezTo>
                    <a:pt x="3598" y="5209"/>
                    <a:pt x="4763" y="4824"/>
                    <a:pt x="4763" y="4824"/>
                  </a:cubicBezTo>
                  <a:cubicBezTo>
                    <a:pt x="4763" y="4824"/>
                    <a:pt x="6287" y="1395"/>
                    <a:pt x="3358" y="180"/>
                  </a:cubicBezTo>
                  <a:cubicBezTo>
                    <a:pt x="3057" y="56"/>
                    <a:pt x="2783" y="1"/>
                    <a:pt x="2532" y="1"/>
                  </a:cubicBezTo>
                  <a:close/>
                </a:path>
              </a:pathLst>
            </a:custGeom>
            <a:solidFill>
              <a:srgbClr val="3A291C"/>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72" name="Google Shape;1463;p48">
              <a:extLst>
                <a:ext uri="{FF2B5EF4-FFF2-40B4-BE49-F238E27FC236}">
                  <a16:creationId xmlns:a16="http://schemas.microsoft.com/office/drawing/2014/main" id="{71E480DF-62B6-9765-3118-0B981C1E514A}"/>
                </a:ext>
              </a:extLst>
            </p:cNvPr>
            <p:cNvSpPr/>
            <p:nvPr/>
          </p:nvSpPr>
          <p:spPr>
            <a:xfrm>
              <a:off x="-1116740" y="2183470"/>
              <a:ext cx="698434" cy="358042"/>
            </a:xfrm>
            <a:custGeom>
              <a:avLst/>
              <a:gdLst/>
              <a:ahLst/>
              <a:cxnLst/>
              <a:rect l="l" t="t" r="r" b="b"/>
              <a:pathLst>
                <a:path w="15750" h="8074" extrusionOk="0">
                  <a:moveTo>
                    <a:pt x="15380" y="1"/>
                  </a:moveTo>
                  <a:lnTo>
                    <a:pt x="331" y="7263"/>
                  </a:lnTo>
                  <a:cubicBezTo>
                    <a:pt x="0" y="7564"/>
                    <a:pt x="124" y="8074"/>
                    <a:pt x="490" y="8074"/>
                  </a:cubicBezTo>
                  <a:cubicBezTo>
                    <a:pt x="560" y="8074"/>
                    <a:pt x="638" y="8055"/>
                    <a:pt x="724" y="8014"/>
                  </a:cubicBezTo>
                  <a:lnTo>
                    <a:pt x="15749" y="751"/>
                  </a:lnTo>
                  <a:lnTo>
                    <a:pt x="15380" y="1"/>
                  </a:lnTo>
                  <a:close/>
                </a:path>
              </a:pathLst>
            </a:custGeom>
            <a:solidFill>
              <a:srgbClr val="3A291C"/>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73" name="Google Shape;1464;p48">
              <a:extLst>
                <a:ext uri="{FF2B5EF4-FFF2-40B4-BE49-F238E27FC236}">
                  <a16:creationId xmlns:a16="http://schemas.microsoft.com/office/drawing/2014/main" id="{3B875499-E0B6-BB06-9A17-78BEAC9B1928}"/>
                </a:ext>
              </a:extLst>
            </p:cNvPr>
            <p:cNvSpPr/>
            <p:nvPr/>
          </p:nvSpPr>
          <p:spPr>
            <a:xfrm>
              <a:off x="-465885" y="1870411"/>
              <a:ext cx="492629" cy="423938"/>
            </a:xfrm>
            <a:custGeom>
              <a:avLst/>
              <a:gdLst/>
              <a:ahLst/>
              <a:cxnLst/>
              <a:rect l="l" t="t" r="r" b="b"/>
              <a:pathLst>
                <a:path w="11109" h="9560" extrusionOk="0">
                  <a:moveTo>
                    <a:pt x="7692" y="1"/>
                  </a:moveTo>
                  <a:lnTo>
                    <a:pt x="7692" y="1"/>
                  </a:lnTo>
                  <a:cubicBezTo>
                    <a:pt x="5322" y="489"/>
                    <a:pt x="2560" y="1810"/>
                    <a:pt x="2143" y="2168"/>
                  </a:cubicBezTo>
                  <a:cubicBezTo>
                    <a:pt x="1250" y="2894"/>
                    <a:pt x="989" y="4132"/>
                    <a:pt x="1512" y="5156"/>
                  </a:cubicBezTo>
                  <a:cubicBezTo>
                    <a:pt x="1715" y="5573"/>
                    <a:pt x="1893" y="5930"/>
                    <a:pt x="2048" y="6251"/>
                  </a:cubicBezTo>
                  <a:cubicBezTo>
                    <a:pt x="1215" y="6644"/>
                    <a:pt x="405" y="6990"/>
                    <a:pt x="0" y="7204"/>
                  </a:cubicBezTo>
                  <a:cubicBezTo>
                    <a:pt x="60" y="7525"/>
                    <a:pt x="203" y="7835"/>
                    <a:pt x="417" y="8085"/>
                  </a:cubicBezTo>
                  <a:cubicBezTo>
                    <a:pt x="858" y="7906"/>
                    <a:pt x="1631" y="7478"/>
                    <a:pt x="2465" y="7097"/>
                  </a:cubicBezTo>
                  <a:cubicBezTo>
                    <a:pt x="3132" y="8490"/>
                    <a:pt x="3275" y="8740"/>
                    <a:pt x="3739" y="9073"/>
                  </a:cubicBezTo>
                  <a:cubicBezTo>
                    <a:pt x="4170" y="9395"/>
                    <a:pt x="4684" y="9559"/>
                    <a:pt x="5202" y="9559"/>
                  </a:cubicBezTo>
                  <a:cubicBezTo>
                    <a:pt x="5584" y="9559"/>
                    <a:pt x="5968" y="9470"/>
                    <a:pt x="6323" y="9288"/>
                  </a:cubicBezTo>
                  <a:cubicBezTo>
                    <a:pt x="8644" y="8121"/>
                    <a:pt x="10085" y="7430"/>
                    <a:pt x="11109" y="6537"/>
                  </a:cubicBezTo>
                  <a:lnTo>
                    <a:pt x="11109" y="6525"/>
                  </a:lnTo>
                  <a:cubicBezTo>
                    <a:pt x="9823" y="6763"/>
                    <a:pt x="8406" y="7442"/>
                    <a:pt x="6263" y="8430"/>
                  </a:cubicBezTo>
                  <a:cubicBezTo>
                    <a:pt x="6081" y="8525"/>
                    <a:pt x="5703" y="8740"/>
                    <a:pt x="5235" y="8740"/>
                  </a:cubicBezTo>
                  <a:cubicBezTo>
                    <a:pt x="4938" y="8740"/>
                    <a:pt x="4605" y="8653"/>
                    <a:pt x="4263" y="8395"/>
                  </a:cubicBezTo>
                  <a:cubicBezTo>
                    <a:pt x="3929" y="8145"/>
                    <a:pt x="3798" y="7847"/>
                    <a:pt x="3644" y="7514"/>
                  </a:cubicBezTo>
                  <a:lnTo>
                    <a:pt x="3251" y="6728"/>
                  </a:lnTo>
                  <a:cubicBezTo>
                    <a:pt x="5370" y="5728"/>
                    <a:pt x="7989" y="4370"/>
                    <a:pt x="9323" y="3358"/>
                  </a:cubicBezTo>
                  <a:lnTo>
                    <a:pt x="9323" y="3358"/>
                  </a:lnTo>
                  <a:cubicBezTo>
                    <a:pt x="7644" y="3739"/>
                    <a:pt x="4929" y="4894"/>
                    <a:pt x="2822" y="5882"/>
                  </a:cubicBezTo>
                  <a:cubicBezTo>
                    <a:pt x="2167" y="4573"/>
                    <a:pt x="2120" y="4477"/>
                    <a:pt x="2108" y="4168"/>
                  </a:cubicBezTo>
                  <a:cubicBezTo>
                    <a:pt x="2072" y="3573"/>
                    <a:pt x="2310" y="3061"/>
                    <a:pt x="2894" y="2680"/>
                  </a:cubicBezTo>
                  <a:cubicBezTo>
                    <a:pt x="3417" y="2406"/>
                    <a:pt x="5680" y="1549"/>
                    <a:pt x="7692" y="1"/>
                  </a:cubicBezTo>
                  <a:close/>
                </a:path>
              </a:pathLst>
            </a:custGeom>
            <a:solidFill>
              <a:srgbClr val="C4C4C4"/>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74" name="Google Shape;1465;p48">
              <a:extLst>
                <a:ext uri="{FF2B5EF4-FFF2-40B4-BE49-F238E27FC236}">
                  <a16:creationId xmlns:a16="http://schemas.microsoft.com/office/drawing/2014/main" id="{35A94361-BB28-248A-1214-57258722FB74}"/>
                </a:ext>
              </a:extLst>
            </p:cNvPr>
            <p:cNvSpPr/>
            <p:nvPr/>
          </p:nvSpPr>
          <p:spPr>
            <a:xfrm>
              <a:off x="-1170221" y="1818636"/>
              <a:ext cx="105142" cy="170640"/>
            </a:xfrm>
            <a:custGeom>
              <a:avLst/>
              <a:gdLst/>
              <a:ahLst/>
              <a:cxnLst/>
              <a:rect l="l" t="t" r="r" b="b"/>
              <a:pathLst>
                <a:path w="2371" h="3848" extrusionOk="0">
                  <a:moveTo>
                    <a:pt x="1" y="0"/>
                  </a:moveTo>
                  <a:lnTo>
                    <a:pt x="1" y="0"/>
                  </a:lnTo>
                  <a:cubicBezTo>
                    <a:pt x="417" y="334"/>
                    <a:pt x="787" y="739"/>
                    <a:pt x="1084" y="1191"/>
                  </a:cubicBezTo>
                  <a:cubicBezTo>
                    <a:pt x="1477" y="1774"/>
                    <a:pt x="1763" y="2429"/>
                    <a:pt x="1918" y="3120"/>
                  </a:cubicBezTo>
                  <a:cubicBezTo>
                    <a:pt x="1941" y="3263"/>
                    <a:pt x="1930" y="3715"/>
                    <a:pt x="2025" y="3810"/>
                  </a:cubicBezTo>
                  <a:cubicBezTo>
                    <a:pt x="2049" y="3836"/>
                    <a:pt x="2072" y="3847"/>
                    <a:pt x="2093" y="3847"/>
                  </a:cubicBezTo>
                  <a:cubicBezTo>
                    <a:pt x="2284" y="3847"/>
                    <a:pt x="2370" y="2947"/>
                    <a:pt x="2370" y="2787"/>
                  </a:cubicBezTo>
                  <a:cubicBezTo>
                    <a:pt x="2370" y="2334"/>
                    <a:pt x="2275" y="1894"/>
                    <a:pt x="2072" y="1501"/>
                  </a:cubicBezTo>
                  <a:cubicBezTo>
                    <a:pt x="1656" y="703"/>
                    <a:pt x="894" y="143"/>
                    <a:pt x="1" y="0"/>
                  </a:cubicBezTo>
                  <a:close/>
                </a:path>
              </a:pathLst>
            </a:custGeom>
            <a:solidFill>
              <a:srgbClr val="FFFBF6"/>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75" name="Google Shape;1466;p48">
              <a:extLst>
                <a:ext uri="{FF2B5EF4-FFF2-40B4-BE49-F238E27FC236}">
                  <a16:creationId xmlns:a16="http://schemas.microsoft.com/office/drawing/2014/main" id="{FA4889EB-30A8-2023-72FE-44407ECB11E6}"/>
                </a:ext>
              </a:extLst>
            </p:cNvPr>
            <p:cNvSpPr/>
            <p:nvPr/>
          </p:nvSpPr>
          <p:spPr>
            <a:xfrm>
              <a:off x="-1202949" y="2051053"/>
              <a:ext cx="50376" cy="149886"/>
            </a:xfrm>
            <a:custGeom>
              <a:avLst/>
              <a:gdLst/>
              <a:ahLst/>
              <a:cxnLst/>
              <a:rect l="l" t="t" r="r" b="b"/>
              <a:pathLst>
                <a:path w="1136" h="3380" extrusionOk="0">
                  <a:moveTo>
                    <a:pt x="861" y="0"/>
                  </a:moveTo>
                  <a:cubicBezTo>
                    <a:pt x="811" y="0"/>
                    <a:pt x="754" y="17"/>
                    <a:pt x="691" y="58"/>
                  </a:cubicBezTo>
                  <a:cubicBezTo>
                    <a:pt x="489" y="189"/>
                    <a:pt x="465" y="641"/>
                    <a:pt x="417" y="855"/>
                  </a:cubicBezTo>
                  <a:cubicBezTo>
                    <a:pt x="215" y="1689"/>
                    <a:pt x="12" y="2522"/>
                    <a:pt x="1" y="3380"/>
                  </a:cubicBezTo>
                  <a:lnTo>
                    <a:pt x="1060" y="439"/>
                  </a:lnTo>
                  <a:cubicBezTo>
                    <a:pt x="1135" y="242"/>
                    <a:pt x="1048" y="0"/>
                    <a:pt x="861" y="0"/>
                  </a:cubicBezTo>
                  <a:close/>
                </a:path>
              </a:pathLst>
            </a:custGeom>
            <a:solidFill>
              <a:srgbClr val="FFFBF6"/>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grpSp>
      <p:sp>
        <p:nvSpPr>
          <p:cNvPr id="176" name="Elipse 175">
            <a:extLst>
              <a:ext uri="{FF2B5EF4-FFF2-40B4-BE49-F238E27FC236}">
                <a16:creationId xmlns:a16="http://schemas.microsoft.com/office/drawing/2014/main" id="{622B1846-C8F7-9A58-188E-6F441404F589}"/>
              </a:ext>
            </a:extLst>
          </p:cNvPr>
          <p:cNvSpPr/>
          <p:nvPr/>
        </p:nvSpPr>
        <p:spPr>
          <a:xfrm>
            <a:off x="7498864" y="3352916"/>
            <a:ext cx="1712945" cy="1712945"/>
          </a:xfrm>
          <a:prstGeom prst="ellipse">
            <a:avLst/>
          </a:prstGeom>
          <a:blipFill>
            <a:blip r:embed="rId6"/>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grpSp>
        <p:nvGrpSpPr>
          <p:cNvPr id="177" name="Google Shape;1116;p46">
            <a:extLst>
              <a:ext uri="{FF2B5EF4-FFF2-40B4-BE49-F238E27FC236}">
                <a16:creationId xmlns:a16="http://schemas.microsoft.com/office/drawing/2014/main" id="{8F69E965-2983-2500-C00E-0090CD62D3D5}"/>
              </a:ext>
            </a:extLst>
          </p:cNvPr>
          <p:cNvGrpSpPr/>
          <p:nvPr/>
        </p:nvGrpSpPr>
        <p:grpSpPr>
          <a:xfrm>
            <a:off x="8381246" y="198789"/>
            <a:ext cx="1173908" cy="2457995"/>
            <a:chOff x="4071325" y="1394575"/>
            <a:chExt cx="1522525" cy="3187950"/>
          </a:xfrm>
        </p:grpSpPr>
        <p:sp>
          <p:nvSpPr>
            <p:cNvPr id="178" name="Google Shape;1117;p46">
              <a:extLst>
                <a:ext uri="{FF2B5EF4-FFF2-40B4-BE49-F238E27FC236}">
                  <a16:creationId xmlns:a16="http://schemas.microsoft.com/office/drawing/2014/main" id="{5E0B347E-7EAD-2DBD-01CA-B0613D7BFE99}"/>
                </a:ext>
              </a:extLst>
            </p:cNvPr>
            <p:cNvSpPr/>
            <p:nvPr/>
          </p:nvSpPr>
          <p:spPr>
            <a:xfrm>
              <a:off x="4464181" y="2896211"/>
              <a:ext cx="717031" cy="1435802"/>
            </a:xfrm>
            <a:custGeom>
              <a:avLst/>
              <a:gdLst/>
              <a:ahLst/>
              <a:cxnLst/>
              <a:rect l="l" t="t" r="r" b="b"/>
              <a:pathLst>
                <a:path w="9062" h="18146" extrusionOk="0">
                  <a:moveTo>
                    <a:pt x="7192" y="1"/>
                  </a:moveTo>
                  <a:lnTo>
                    <a:pt x="1406" y="846"/>
                  </a:lnTo>
                  <a:lnTo>
                    <a:pt x="1167" y="3406"/>
                  </a:lnTo>
                  <a:cubicBezTo>
                    <a:pt x="1167" y="3406"/>
                    <a:pt x="310" y="6002"/>
                    <a:pt x="775" y="9954"/>
                  </a:cubicBezTo>
                  <a:cubicBezTo>
                    <a:pt x="775" y="9954"/>
                    <a:pt x="536" y="10181"/>
                    <a:pt x="322" y="10776"/>
                  </a:cubicBezTo>
                  <a:cubicBezTo>
                    <a:pt x="167" y="11240"/>
                    <a:pt x="72" y="11729"/>
                    <a:pt x="36" y="12217"/>
                  </a:cubicBezTo>
                  <a:cubicBezTo>
                    <a:pt x="13" y="12610"/>
                    <a:pt x="1" y="13014"/>
                    <a:pt x="24" y="13419"/>
                  </a:cubicBezTo>
                  <a:lnTo>
                    <a:pt x="24" y="13586"/>
                  </a:lnTo>
                  <a:cubicBezTo>
                    <a:pt x="24" y="13669"/>
                    <a:pt x="36" y="13764"/>
                    <a:pt x="36" y="13860"/>
                  </a:cubicBezTo>
                  <a:cubicBezTo>
                    <a:pt x="60" y="14217"/>
                    <a:pt x="96" y="14598"/>
                    <a:pt x="155" y="15003"/>
                  </a:cubicBezTo>
                  <a:cubicBezTo>
                    <a:pt x="155" y="15050"/>
                    <a:pt x="167" y="15110"/>
                    <a:pt x="179" y="15169"/>
                  </a:cubicBezTo>
                  <a:lnTo>
                    <a:pt x="179" y="15217"/>
                  </a:lnTo>
                  <a:cubicBezTo>
                    <a:pt x="179" y="15312"/>
                    <a:pt x="179" y="15574"/>
                    <a:pt x="191" y="15908"/>
                  </a:cubicBezTo>
                  <a:lnTo>
                    <a:pt x="191" y="16229"/>
                  </a:lnTo>
                  <a:lnTo>
                    <a:pt x="191" y="17027"/>
                  </a:lnTo>
                  <a:lnTo>
                    <a:pt x="191" y="17241"/>
                  </a:lnTo>
                  <a:lnTo>
                    <a:pt x="191" y="17551"/>
                  </a:lnTo>
                  <a:cubicBezTo>
                    <a:pt x="191" y="17646"/>
                    <a:pt x="191" y="17765"/>
                    <a:pt x="179" y="17836"/>
                  </a:cubicBezTo>
                  <a:cubicBezTo>
                    <a:pt x="364" y="18044"/>
                    <a:pt x="615" y="18146"/>
                    <a:pt x="865" y="18146"/>
                  </a:cubicBezTo>
                  <a:cubicBezTo>
                    <a:pt x="1146" y="18146"/>
                    <a:pt x="1425" y="18017"/>
                    <a:pt x="1608" y="17765"/>
                  </a:cubicBezTo>
                  <a:lnTo>
                    <a:pt x="1608" y="17622"/>
                  </a:lnTo>
                  <a:cubicBezTo>
                    <a:pt x="1608" y="17515"/>
                    <a:pt x="1620" y="17360"/>
                    <a:pt x="1644" y="17170"/>
                  </a:cubicBezTo>
                  <a:cubicBezTo>
                    <a:pt x="1644" y="17098"/>
                    <a:pt x="1656" y="17015"/>
                    <a:pt x="1667" y="16943"/>
                  </a:cubicBezTo>
                  <a:cubicBezTo>
                    <a:pt x="1679" y="16872"/>
                    <a:pt x="1691" y="16741"/>
                    <a:pt x="1703" y="16634"/>
                  </a:cubicBezTo>
                  <a:cubicBezTo>
                    <a:pt x="1715" y="16527"/>
                    <a:pt x="1727" y="16443"/>
                    <a:pt x="1739" y="16336"/>
                  </a:cubicBezTo>
                  <a:cubicBezTo>
                    <a:pt x="1739" y="16289"/>
                    <a:pt x="1751" y="16241"/>
                    <a:pt x="1763" y="16181"/>
                  </a:cubicBezTo>
                  <a:cubicBezTo>
                    <a:pt x="1787" y="16003"/>
                    <a:pt x="1822" y="15800"/>
                    <a:pt x="1858" y="15610"/>
                  </a:cubicBezTo>
                  <a:cubicBezTo>
                    <a:pt x="1870" y="15527"/>
                    <a:pt x="1882" y="15455"/>
                    <a:pt x="1894" y="15384"/>
                  </a:cubicBezTo>
                  <a:cubicBezTo>
                    <a:pt x="1941" y="15181"/>
                    <a:pt x="1977" y="14991"/>
                    <a:pt x="2037" y="14788"/>
                  </a:cubicBezTo>
                  <a:cubicBezTo>
                    <a:pt x="2048" y="14693"/>
                    <a:pt x="2072" y="14610"/>
                    <a:pt x="2096" y="14526"/>
                  </a:cubicBezTo>
                  <a:cubicBezTo>
                    <a:pt x="2132" y="14396"/>
                    <a:pt x="2168" y="14265"/>
                    <a:pt x="2215" y="14145"/>
                  </a:cubicBezTo>
                  <a:cubicBezTo>
                    <a:pt x="2322" y="13776"/>
                    <a:pt x="2429" y="13395"/>
                    <a:pt x="2513" y="13026"/>
                  </a:cubicBezTo>
                  <a:cubicBezTo>
                    <a:pt x="2549" y="12848"/>
                    <a:pt x="2584" y="12657"/>
                    <a:pt x="2620" y="12479"/>
                  </a:cubicBezTo>
                  <a:cubicBezTo>
                    <a:pt x="2787" y="11645"/>
                    <a:pt x="2882" y="10895"/>
                    <a:pt x="2918" y="10562"/>
                  </a:cubicBezTo>
                  <a:cubicBezTo>
                    <a:pt x="2941" y="10431"/>
                    <a:pt x="2941" y="10359"/>
                    <a:pt x="2941" y="10359"/>
                  </a:cubicBezTo>
                  <a:cubicBezTo>
                    <a:pt x="2941" y="10359"/>
                    <a:pt x="4501" y="5049"/>
                    <a:pt x="4906" y="4466"/>
                  </a:cubicBezTo>
                  <a:cubicBezTo>
                    <a:pt x="4906" y="4466"/>
                    <a:pt x="5299" y="5240"/>
                    <a:pt x="5704" y="6014"/>
                  </a:cubicBezTo>
                  <a:cubicBezTo>
                    <a:pt x="6073" y="6704"/>
                    <a:pt x="6454" y="7395"/>
                    <a:pt x="6597" y="7561"/>
                  </a:cubicBezTo>
                  <a:cubicBezTo>
                    <a:pt x="6418" y="7895"/>
                    <a:pt x="6263" y="8252"/>
                    <a:pt x="6156" y="8609"/>
                  </a:cubicBezTo>
                  <a:cubicBezTo>
                    <a:pt x="6132" y="8681"/>
                    <a:pt x="6109" y="8752"/>
                    <a:pt x="6085" y="8823"/>
                  </a:cubicBezTo>
                  <a:cubicBezTo>
                    <a:pt x="5918" y="9407"/>
                    <a:pt x="5811" y="10109"/>
                    <a:pt x="5966" y="10776"/>
                  </a:cubicBezTo>
                  <a:cubicBezTo>
                    <a:pt x="6001" y="10919"/>
                    <a:pt x="6049" y="11074"/>
                    <a:pt x="6085" y="11205"/>
                  </a:cubicBezTo>
                  <a:cubicBezTo>
                    <a:pt x="6132" y="11348"/>
                    <a:pt x="6180" y="11502"/>
                    <a:pt x="6239" y="11645"/>
                  </a:cubicBezTo>
                  <a:cubicBezTo>
                    <a:pt x="6299" y="11800"/>
                    <a:pt x="6359" y="11955"/>
                    <a:pt x="6418" y="12110"/>
                  </a:cubicBezTo>
                  <a:cubicBezTo>
                    <a:pt x="6609" y="12586"/>
                    <a:pt x="6811" y="13014"/>
                    <a:pt x="6942" y="13407"/>
                  </a:cubicBezTo>
                  <a:cubicBezTo>
                    <a:pt x="6966" y="13479"/>
                    <a:pt x="6990" y="13538"/>
                    <a:pt x="7013" y="13610"/>
                  </a:cubicBezTo>
                  <a:cubicBezTo>
                    <a:pt x="7037" y="13681"/>
                    <a:pt x="7049" y="13741"/>
                    <a:pt x="7061" y="13800"/>
                  </a:cubicBezTo>
                  <a:cubicBezTo>
                    <a:pt x="7085" y="13872"/>
                    <a:pt x="7097" y="13919"/>
                    <a:pt x="7097" y="13967"/>
                  </a:cubicBezTo>
                  <a:cubicBezTo>
                    <a:pt x="7109" y="14026"/>
                    <a:pt x="7121" y="14110"/>
                    <a:pt x="7132" y="14181"/>
                  </a:cubicBezTo>
                  <a:cubicBezTo>
                    <a:pt x="7132" y="14205"/>
                    <a:pt x="7132" y="14229"/>
                    <a:pt x="7132" y="14253"/>
                  </a:cubicBezTo>
                  <a:cubicBezTo>
                    <a:pt x="7132" y="14372"/>
                    <a:pt x="7144" y="14479"/>
                    <a:pt x="7144" y="14574"/>
                  </a:cubicBezTo>
                  <a:cubicBezTo>
                    <a:pt x="7144" y="14669"/>
                    <a:pt x="7144" y="14717"/>
                    <a:pt x="7144" y="14788"/>
                  </a:cubicBezTo>
                  <a:lnTo>
                    <a:pt x="7144" y="15158"/>
                  </a:lnTo>
                  <a:cubicBezTo>
                    <a:pt x="7144" y="15205"/>
                    <a:pt x="7132" y="15253"/>
                    <a:pt x="7132" y="15300"/>
                  </a:cubicBezTo>
                  <a:cubicBezTo>
                    <a:pt x="7454" y="15529"/>
                    <a:pt x="7781" y="15711"/>
                    <a:pt x="8106" y="15711"/>
                  </a:cubicBezTo>
                  <a:cubicBezTo>
                    <a:pt x="8322" y="15711"/>
                    <a:pt x="8538" y="15631"/>
                    <a:pt x="8752" y="15431"/>
                  </a:cubicBezTo>
                  <a:cubicBezTo>
                    <a:pt x="8133" y="12955"/>
                    <a:pt x="9061" y="9121"/>
                    <a:pt x="9061" y="7752"/>
                  </a:cubicBezTo>
                  <a:cubicBezTo>
                    <a:pt x="9061" y="7728"/>
                    <a:pt x="9014" y="7061"/>
                    <a:pt x="8847" y="6061"/>
                  </a:cubicBezTo>
                  <a:cubicBezTo>
                    <a:pt x="8764" y="5502"/>
                    <a:pt x="8645" y="4847"/>
                    <a:pt x="8478" y="4120"/>
                  </a:cubicBezTo>
                  <a:cubicBezTo>
                    <a:pt x="8180" y="2716"/>
                    <a:pt x="7752" y="1334"/>
                    <a:pt x="7192" y="1"/>
                  </a:cubicBezTo>
                  <a:close/>
                </a:path>
              </a:pathLst>
            </a:custGeom>
            <a:solidFill>
              <a:srgbClr val="FFE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118;p46">
              <a:extLst>
                <a:ext uri="{FF2B5EF4-FFF2-40B4-BE49-F238E27FC236}">
                  <a16:creationId xmlns:a16="http://schemas.microsoft.com/office/drawing/2014/main" id="{7F74E321-0403-69D3-37CB-50E7BFF316A4}"/>
                </a:ext>
              </a:extLst>
            </p:cNvPr>
            <p:cNvSpPr/>
            <p:nvPr/>
          </p:nvSpPr>
          <p:spPr>
            <a:xfrm>
              <a:off x="4956893" y="4107774"/>
              <a:ext cx="383519" cy="249006"/>
            </a:xfrm>
            <a:custGeom>
              <a:avLst/>
              <a:gdLst/>
              <a:ahLst/>
              <a:cxnLst/>
              <a:rect l="l" t="t" r="r" b="b"/>
              <a:pathLst>
                <a:path w="4847" h="3147" extrusionOk="0">
                  <a:moveTo>
                    <a:pt x="929" y="0"/>
                  </a:moveTo>
                  <a:cubicBezTo>
                    <a:pt x="905" y="36"/>
                    <a:pt x="894" y="60"/>
                    <a:pt x="870" y="84"/>
                  </a:cubicBezTo>
                  <a:cubicBezTo>
                    <a:pt x="1" y="1477"/>
                    <a:pt x="1239" y="1655"/>
                    <a:pt x="1667" y="1822"/>
                  </a:cubicBezTo>
                  <a:cubicBezTo>
                    <a:pt x="1906" y="1917"/>
                    <a:pt x="2120" y="2036"/>
                    <a:pt x="2322" y="2191"/>
                  </a:cubicBezTo>
                  <a:cubicBezTo>
                    <a:pt x="2465" y="2298"/>
                    <a:pt x="2596" y="2429"/>
                    <a:pt x="2703" y="2560"/>
                  </a:cubicBezTo>
                  <a:cubicBezTo>
                    <a:pt x="2953" y="2822"/>
                    <a:pt x="3275" y="3001"/>
                    <a:pt x="3620" y="3084"/>
                  </a:cubicBezTo>
                  <a:cubicBezTo>
                    <a:pt x="3692" y="3108"/>
                    <a:pt x="3763" y="3120"/>
                    <a:pt x="3834" y="3132"/>
                  </a:cubicBezTo>
                  <a:cubicBezTo>
                    <a:pt x="3903" y="3141"/>
                    <a:pt x="3973" y="3146"/>
                    <a:pt x="4042" y="3146"/>
                  </a:cubicBezTo>
                  <a:cubicBezTo>
                    <a:pt x="4316" y="3146"/>
                    <a:pt x="4575" y="3063"/>
                    <a:pt x="4727" y="2834"/>
                  </a:cubicBezTo>
                  <a:cubicBezTo>
                    <a:pt x="4811" y="2727"/>
                    <a:pt x="4846" y="2608"/>
                    <a:pt x="4846" y="2477"/>
                  </a:cubicBezTo>
                  <a:cubicBezTo>
                    <a:pt x="4846" y="2382"/>
                    <a:pt x="4823" y="2286"/>
                    <a:pt x="4775" y="2203"/>
                  </a:cubicBezTo>
                  <a:cubicBezTo>
                    <a:pt x="4596" y="1870"/>
                    <a:pt x="4144" y="1584"/>
                    <a:pt x="3858" y="1370"/>
                  </a:cubicBezTo>
                  <a:lnTo>
                    <a:pt x="3775" y="1310"/>
                  </a:lnTo>
                  <a:cubicBezTo>
                    <a:pt x="3692" y="1250"/>
                    <a:pt x="3608" y="1203"/>
                    <a:pt x="3525" y="1143"/>
                  </a:cubicBezTo>
                  <a:cubicBezTo>
                    <a:pt x="3144" y="905"/>
                    <a:pt x="2751" y="655"/>
                    <a:pt x="2596" y="274"/>
                  </a:cubicBezTo>
                  <a:cubicBezTo>
                    <a:pt x="2596" y="262"/>
                    <a:pt x="2584" y="250"/>
                    <a:pt x="2584" y="238"/>
                  </a:cubicBezTo>
                  <a:cubicBezTo>
                    <a:pt x="2572" y="203"/>
                    <a:pt x="2560" y="167"/>
                    <a:pt x="2549" y="119"/>
                  </a:cubicBezTo>
                  <a:cubicBezTo>
                    <a:pt x="2334" y="320"/>
                    <a:pt x="2117" y="400"/>
                    <a:pt x="1900" y="400"/>
                  </a:cubicBezTo>
                  <a:cubicBezTo>
                    <a:pt x="1575" y="400"/>
                    <a:pt x="1250" y="221"/>
                    <a:pt x="929" y="0"/>
                  </a:cubicBezTo>
                  <a:close/>
                </a:path>
              </a:pathLst>
            </a:custGeom>
            <a:solidFill>
              <a:srgbClr val="7E60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119;p46">
              <a:extLst>
                <a:ext uri="{FF2B5EF4-FFF2-40B4-BE49-F238E27FC236}">
                  <a16:creationId xmlns:a16="http://schemas.microsoft.com/office/drawing/2014/main" id="{0A4F81DE-A0E7-170C-376F-F4E55C13B131}"/>
                </a:ext>
              </a:extLst>
            </p:cNvPr>
            <p:cNvSpPr/>
            <p:nvPr/>
          </p:nvSpPr>
          <p:spPr>
            <a:xfrm>
              <a:off x="5025653" y="4094561"/>
              <a:ext cx="136728" cy="56733"/>
            </a:xfrm>
            <a:custGeom>
              <a:avLst/>
              <a:gdLst/>
              <a:ahLst/>
              <a:cxnLst/>
              <a:rect l="l" t="t" r="r" b="b"/>
              <a:pathLst>
                <a:path w="1728" h="717" extrusionOk="0">
                  <a:moveTo>
                    <a:pt x="72" y="1"/>
                  </a:moveTo>
                  <a:cubicBezTo>
                    <a:pt x="72" y="60"/>
                    <a:pt x="60" y="108"/>
                    <a:pt x="60" y="167"/>
                  </a:cubicBezTo>
                  <a:cubicBezTo>
                    <a:pt x="36" y="203"/>
                    <a:pt x="13" y="227"/>
                    <a:pt x="1" y="251"/>
                  </a:cubicBezTo>
                  <a:cubicBezTo>
                    <a:pt x="251" y="524"/>
                    <a:pt x="596" y="691"/>
                    <a:pt x="965" y="715"/>
                  </a:cubicBezTo>
                  <a:lnTo>
                    <a:pt x="1048" y="715"/>
                  </a:lnTo>
                  <a:cubicBezTo>
                    <a:pt x="1066" y="716"/>
                    <a:pt x="1084" y="716"/>
                    <a:pt x="1102" y="716"/>
                  </a:cubicBezTo>
                  <a:cubicBezTo>
                    <a:pt x="1296" y="716"/>
                    <a:pt x="1480" y="656"/>
                    <a:pt x="1644" y="536"/>
                  </a:cubicBezTo>
                  <a:cubicBezTo>
                    <a:pt x="1668" y="513"/>
                    <a:pt x="1703" y="477"/>
                    <a:pt x="1727" y="453"/>
                  </a:cubicBezTo>
                  <a:cubicBezTo>
                    <a:pt x="1727" y="429"/>
                    <a:pt x="1715" y="417"/>
                    <a:pt x="1715" y="405"/>
                  </a:cubicBezTo>
                  <a:cubicBezTo>
                    <a:pt x="1691" y="334"/>
                    <a:pt x="1668" y="251"/>
                    <a:pt x="1656" y="167"/>
                  </a:cubicBezTo>
                  <a:cubicBezTo>
                    <a:pt x="1620" y="251"/>
                    <a:pt x="1572" y="322"/>
                    <a:pt x="1501" y="370"/>
                  </a:cubicBezTo>
                  <a:cubicBezTo>
                    <a:pt x="1382" y="459"/>
                    <a:pt x="1231" y="507"/>
                    <a:pt x="1073" y="507"/>
                  </a:cubicBezTo>
                  <a:cubicBezTo>
                    <a:pt x="1041" y="507"/>
                    <a:pt x="1009" y="505"/>
                    <a:pt x="977" y="501"/>
                  </a:cubicBezTo>
                  <a:cubicBezTo>
                    <a:pt x="620" y="477"/>
                    <a:pt x="286" y="298"/>
                    <a:pt x="72" y="1"/>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120;p46">
              <a:extLst>
                <a:ext uri="{FF2B5EF4-FFF2-40B4-BE49-F238E27FC236}">
                  <a16:creationId xmlns:a16="http://schemas.microsoft.com/office/drawing/2014/main" id="{722DA6CB-FED6-038A-5784-D2EEC44352B7}"/>
                </a:ext>
              </a:extLst>
            </p:cNvPr>
            <p:cNvSpPr/>
            <p:nvPr/>
          </p:nvSpPr>
          <p:spPr>
            <a:xfrm>
              <a:off x="5031350" y="3991856"/>
              <a:ext cx="113070" cy="74536"/>
            </a:xfrm>
            <a:custGeom>
              <a:avLst/>
              <a:gdLst/>
              <a:ahLst/>
              <a:cxnLst/>
              <a:rect l="l" t="t" r="r" b="b"/>
              <a:pathLst>
                <a:path w="1429" h="942" extrusionOk="0">
                  <a:moveTo>
                    <a:pt x="1417" y="1"/>
                  </a:moveTo>
                  <a:cubicBezTo>
                    <a:pt x="1215" y="239"/>
                    <a:pt x="953" y="429"/>
                    <a:pt x="667" y="560"/>
                  </a:cubicBezTo>
                  <a:cubicBezTo>
                    <a:pt x="584" y="596"/>
                    <a:pt x="488" y="632"/>
                    <a:pt x="405" y="656"/>
                  </a:cubicBezTo>
                  <a:cubicBezTo>
                    <a:pt x="274" y="691"/>
                    <a:pt x="143" y="715"/>
                    <a:pt x="0" y="727"/>
                  </a:cubicBezTo>
                  <a:lnTo>
                    <a:pt x="0" y="941"/>
                  </a:lnTo>
                  <a:cubicBezTo>
                    <a:pt x="226" y="918"/>
                    <a:pt x="441" y="870"/>
                    <a:pt x="643" y="787"/>
                  </a:cubicBezTo>
                  <a:cubicBezTo>
                    <a:pt x="726" y="763"/>
                    <a:pt x="810" y="715"/>
                    <a:pt x="893" y="679"/>
                  </a:cubicBezTo>
                  <a:cubicBezTo>
                    <a:pt x="1096" y="572"/>
                    <a:pt x="1274" y="441"/>
                    <a:pt x="1429" y="287"/>
                  </a:cubicBezTo>
                  <a:cubicBezTo>
                    <a:pt x="1429" y="191"/>
                    <a:pt x="1417" y="96"/>
                    <a:pt x="1417" y="1"/>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121;p46">
              <a:extLst>
                <a:ext uri="{FF2B5EF4-FFF2-40B4-BE49-F238E27FC236}">
                  <a16:creationId xmlns:a16="http://schemas.microsoft.com/office/drawing/2014/main" id="{38A2F36A-531E-7926-8C68-0EEDA90172EF}"/>
                </a:ext>
              </a:extLst>
            </p:cNvPr>
            <p:cNvSpPr/>
            <p:nvPr/>
          </p:nvSpPr>
          <p:spPr>
            <a:xfrm>
              <a:off x="4959742" y="3816673"/>
              <a:ext cx="181908" cy="128182"/>
            </a:xfrm>
            <a:custGeom>
              <a:avLst/>
              <a:gdLst/>
              <a:ahLst/>
              <a:cxnLst/>
              <a:rect l="l" t="t" r="r" b="b"/>
              <a:pathLst>
                <a:path w="2299" h="1620" extrusionOk="0">
                  <a:moveTo>
                    <a:pt x="0" y="0"/>
                  </a:moveTo>
                  <a:cubicBezTo>
                    <a:pt x="48" y="155"/>
                    <a:pt x="107" y="310"/>
                    <a:pt x="179" y="465"/>
                  </a:cubicBezTo>
                  <a:cubicBezTo>
                    <a:pt x="310" y="584"/>
                    <a:pt x="465" y="703"/>
                    <a:pt x="619" y="810"/>
                  </a:cubicBezTo>
                  <a:cubicBezTo>
                    <a:pt x="893" y="1012"/>
                    <a:pt x="1191" y="1203"/>
                    <a:pt x="1500" y="1346"/>
                  </a:cubicBezTo>
                  <a:cubicBezTo>
                    <a:pt x="1572" y="1381"/>
                    <a:pt x="1655" y="1417"/>
                    <a:pt x="1727" y="1453"/>
                  </a:cubicBezTo>
                  <a:cubicBezTo>
                    <a:pt x="1917" y="1512"/>
                    <a:pt x="2108" y="1572"/>
                    <a:pt x="2298" y="1620"/>
                  </a:cubicBezTo>
                  <a:lnTo>
                    <a:pt x="2298" y="1405"/>
                  </a:lnTo>
                  <a:cubicBezTo>
                    <a:pt x="2179" y="1369"/>
                    <a:pt x="2048" y="1334"/>
                    <a:pt x="1929" y="1286"/>
                  </a:cubicBezTo>
                  <a:cubicBezTo>
                    <a:pt x="1846" y="1262"/>
                    <a:pt x="1774" y="1239"/>
                    <a:pt x="1703" y="1203"/>
                  </a:cubicBezTo>
                  <a:cubicBezTo>
                    <a:pt x="1060" y="905"/>
                    <a:pt x="488" y="488"/>
                    <a:pt x="0"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122;p46">
              <a:extLst>
                <a:ext uri="{FF2B5EF4-FFF2-40B4-BE49-F238E27FC236}">
                  <a16:creationId xmlns:a16="http://schemas.microsoft.com/office/drawing/2014/main" id="{D343506D-8884-5B56-0A80-5C39A580E0DA}"/>
                </a:ext>
              </a:extLst>
            </p:cNvPr>
            <p:cNvSpPr/>
            <p:nvPr/>
          </p:nvSpPr>
          <p:spPr>
            <a:xfrm>
              <a:off x="4947477" y="3576449"/>
              <a:ext cx="159279" cy="101834"/>
            </a:xfrm>
            <a:custGeom>
              <a:avLst/>
              <a:gdLst/>
              <a:ahLst/>
              <a:cxnLst/>
              <a:rect l="l" t="t" r="r" b="b"/>
              <a:pathLst>
                <a:path w="2013" h="1287" extrusionOk="0">
                  <a:moveTo>
                    <a:pt x="72" y="0"/>
                  </a:moveTo>
                  <a:cubicBezTo>
                    <a:pt x="48" y="72"/>
                    <a:pt x="24" y="143"/>
                    <a:pt x="1" y="226"/>
                  </a:cubicBezTo>
                  <a:cubicBezTo>
                    <a:pt x="108" y="310"/>
                    <a:pt x="215" y="393"/>
                    <a:pt x="334" y="476"/>
                  </a:cubicBezTo>
                  <a:cubicBezTo>
                    <a:pt x="608" y="679"/>
                    <a:pt x="893" y="857"/>
                    <a:pt x="1203" y="1012"/>
                  </a:cubicBezTo>
                  <a:cubicBezTo>
                    <a:pt x="1286" y="1048"/>
                    <a:pt x="1358" y="1084"/>
                    <a:pt x="1441" y="1107"/>
                  </a:cubicBezTo>
                  <a:cubicBezTo>
                    <a:pt x="1620" y="1179"/>
                    <a:pt x="1810" y="1238"/>
                    <a:pt x="2013" y="1286"/>
                  </a:cubicBezTo>
                  <a:lnTo>
                    <a:pt x="2013" y="1060"/>
                  </a:lnTo>
                  <a:cubicBezTo>
                    <a:pt x="1882" y="1036"/>
                    <a:pt x="1763" y="1000"/>
                    <a:pt x="1644" y="953"/>
                  </a:cubicBezTo>
                  <a:cubicBezTo>
                    <a:pt x="1560" y="929"/>
                    <a:pt x="1477" y="905"/>
                    <a:pt x="1405" y="869"/>
                  </a:cubicBezTo>
                  <a:cubicBezTo>
                    <a:pt x="917" y="643"/>
                    <a:pt x="477" y="345"/>
                    <a:pt x="72"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123;p46">
              <a:extLst>
                <a:ext uri="{FF2B5EF4-FFF2-40B4-BE49-F238E27FC236}">
                  <a16:creationId xmlns:a16="http://schemas.microsoft.com/office/drawing/2014/main" id="{DB47002B-CC91-E9BA-777B-C687F672A576}"/>
                </a:ext>
              </a:extLst>
            </p:cNvPr>
            <p:cNvSpPr/>
            <p:nvPr/>
          </p:nvSpPr>
          <p:spPr>
            <a:xfrm>
              <a:off x="5008720" y="3431334"/>
              <a:ext cx="201690" cy="729532"/>
            </a:xfrm>
            <a:custGeom>
              <a:avLst/>
              <a:gdLst/>
              <a:ahLst/>
              <a:cxnLst/>
              <a:rect l="l" t="t" r="r" b="b"/>
              <a:pathLst>
                <a:path w="2549" h="9220" extrusionOk="0">
                  <a:moveTo>
                    <a:pt x="2096" y="1"/>
                  </a:moveTo>
                  <a:cubicBezTo>
                    <a:pt x="2096" y="1"/>
                    <a:pt x="1548" y="1"/>
                    <a:pt x="893" y="822"/>
                  </a:cubicBezTo>
                  <a:cubicBezTo>
                    <a:pt x="250" y="1656"/>
                    <a:pt x="0" y="4561"/>
                    <a:pt x="215" y="5406"/>
                  </a:cubicBezTo>
                  <a:cubicBezTo>
                    <a:pt x="429" y="6251"/>
                    <a:pt x="643" y="9097"/>
                    <a:pt x="643" y="9097"/>
                  </a:cubicBezTo>
                  <a:cubicBezTo>
                    <a:pt x="797" y="9180"/>
                    <a:pt x="964" y="9220"/>
                    <a:pt x="1130" y="9220"/>
                  </a:cubicBezTo>
                  <a:cubicBezTo>
                    <a:pt x="1438" y="9220"/>
                    <a:pt x="1740" y="9083"/>
                    <a:pt x="1941" y="8835"/>
                  </a:cubicBezTo>
                  <a:cubicBezTo>
                    <a:pt x="1941" y="8835"/>
                    <a:pt x="2334" y="2394"/>
                    <a:pt x="2394" y="1691"/>
                  </a:cubicBezTo>
                  <a:cubicBezTo>
                    <a:pt x="2548" y="1"/>
                    <a:pt x="2096" y="1"/>
                    <a:pt x="2096" y="1"/>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124;p46">
              <a:extLst>
                <a:ext uri="{FF2B5EF4-FFF2-40B4-BE49-F238E27FC236}">
                  <a16:creationId xmlns:a16="http://schemas.microsoft.com/office/drawing/2014/main" id="{40BA53AD-0035-DEAB-A603-B6699139158A}"/>
                </a:ext>
              </a:extLst>
            </p:cNvPr>
            <p:cNvSpPr/>
            <p:nvPr/>
          </p:nvSpPr>
          <p:spPr>
            <a:xfrm>
              <a:off x="5039816" y="3452065"/>
              <a:ext cx="170593" cy="677943"/>
            </a:xfrm>
            <a:custGeom>
              <a:avLst/>
              <a:gdLst/>
              <a:ahLst/>
              <a:cxnLst/>
              <a:rect l="l" t="t" r="r" b="b"/>
              <a:pathLst>
                <a:path w="2156" h="8568" extrusionOk="0">
                  <a:moveTo>
                    <a:pt x="1893" y="1"/>
                  </a:moveTo>
                  <a:cubicBezTo>
                    <a:pt x="1786" y="12"/>
                    <a:pt x="1358" y="120"/>
                    <a:pt x="846" y="763"/>
                  </a:cubicBezTo>
                  <a:cubicBezTo>
                    <a:pt x="227" y="1548"/>
                    <a:pt x="0" y="4394"/>
                    <a:pt x="203" y="5180"/>
                  </a:cubicBezTo>
                  <a:cubicBezTo>
                    <a:pt x="405" y="5977"/>
                    <a:pt x="572" y="7966"/>
                    <a:pt x="619" y="8502"/>
                  </a:cubicBezTo>
                  <a:cubicBezTo>
                    <a:pt x="720" y="8546"/>
                    <a:pt x="827" y="8568"/>
                    <a:pt x="935" y="8568"/>
                  </a:cubicBezTo>
                  <a:cubicBezTo>
                    <a:pt x="1171" y="8568"/>
                    <a:pt x="1408" y="8464"/>
                    <a:pt x="1572" y="8275"/>
                  </a:cubicBezTo>
                  <a:cubicBezTo>
                    <a:pt x="1608" y="7573"/>
                    <a:pt x="1977" y="2167"/>
                    <a:pt x="2036" y="1501"/>
                  </a:cubicBezTo>
                  <a:cubicBezTo>
                    <a:pt x="2155" y="310"/>
                    <a:pt x="1941" y="48"/>
                    <a:pt x="1893" y="1"/>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125;p46">
              <a:extLst>
                <a:ext uri="{FF2B5EF4-FFF2-40B4-BE49-F238E27FC236}">
                  <a16:creationId xmlns:a16="http://schemas.microsoft.com/office/drawing/2014/main" id="{7A966738-480A-8B1E-842C-619717A32F55}"/>
                </a:ext>
              </a:extLst>
            </p:cNvPr>
            <p:cNvSpPr/>
            <p:nvPr/>
          </p:nvSpPr>
          <p:spPr>
            <a:xfrm>
              <a:off x="5137773" y="3472163"/>
              <a:ext cx="55704" cy="293712"/>
            </a:xfrm>
            <a:custGeom>
              <a:avLst/>
              <a:gdLst/>
              <a:ahLst/>
              <a:cxnLst/>
              <a:rect l="l" t="t" r="r" b="b"/>
              <a:pathLst>
                <a:path w="704" h="3712" extrusionOk="0">
                  <a:moveTo>
                    <a:pt x="444" y="1"/>
                  </a:moveTo>
                  <a:cubicBezTo>
                    <a:pt x="357" y="1"/>
                    <a:pt x="259" y="48"/>
                    <a:pt x="179" y="139"/>
                  </a:cubicBezTo>
                  <a:cubicBezTo>
                    <a:pt x="60" y="282"/>
                    <a:pt x="1" y="485"/>
                    <a:pt x="36" y="675"/>
                  </a:cubicBezTo>
                  <a:cubicBezTo>
                    <a:pt x="60" y="854"/>
                    <a:pt x="96" y="1044"/>
                    <a:pt x="155" y="1223"/>
                  </a:cubicBezTo>
                  <a:cubicBezTo>
                    <a:pt x="393" y="2033"/>
                    <a:pt x="393" y="2878"/>
                    <a:pt x="393" y="3711"/>
                  </a:cubicBezTo>
                  <a:cubicBezTo>
                    <a:pt x="524" y="2878"/>
                    <a:pt x="596" y="2044"/>
                    <a:pt x="667" y="1211"/>
                  </a:cubicBezTo>
                  <a:cubicBezTo>
                    <a:pt x="703" y="878"/>
                    <a:pt x="703" y="544"/>
                    <a:pt x="667" y="223"/>
                  </a:cubicBezTo>
                  <a:cubicBezTo>
                    <a:pt x="641" y="72"/>
                    <a:pt x="550" y="1"/>
                    <a:pt x="444" y="1"/>
                  </a:cubicBez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126;p46">
              <a:extLst>
                <a:ext uri="{FF2B5EF4-FFF2-40B4-BE49-F238E27FC236}">
                  <a16:creationId xmlns:a16="http://schemas.microsoft.com/office/drawing/2014/main" id="{DE40E91B-372C-BB6C-0981-F14CCAB5770C}"/>
                </a:ext>
              </a:extLst>
            </p:cNvPr>
            <p:cNvSpPr/>
            <p:nvPr/>
          </p:nvSpPr>
          <p:spPr>
            <a:xfrm>
              <a:off x="4973826" y="2118095"/>
              <a:ext cx="499437" cy="519139"/>
            </a:xfrm>
            <a:custGeom>
              <a:avLst/>
              <a:gdLst/>
              <a:ahLst/>
              <a:cxnLst/>
              <a:rect l="l" t="t" r="r" b="b"/>
              <a:pathLst>
                <a:path w="6312" h="6561" extrusionOk="0">
                  <a:moveTo>
                    <a:pt x="560" y="0"/>
                  </a:moveTo>
                  <a:lnTo>
                    <a:pt x="84" y="1012"/>
                  </a:lnTo>
                  <a:lnTo>
                    <a:pt x="1" y="2358"/>
                  </a:lnTo>
                  <a:lnTo>
                    <a:pt x="560" y="3346"/>
                  </a:lnTo>
                  <a:lnTo>
                    <a:pt x="1430" y="4870"/>
                  </a:lnTo>
                  <a:cubicBezTo>
                    <a:pt x="1620" y="5120"/>
                    <a:pt x="2049" y="5358"/>
                    <a:pt x="2573" y="5572"/>
                  </a:cubicBezTo>
                  <a:lnTo>
                    <a:pt x="2751" y="5644"/>
                  </a:lnTo>
                  <a:cubicBezTo>
                    <a:pt x="2870" y="5680"/>
                    <a:pt x="2989" y="5727"/>
                    <a:pt x="3108" y="5763"/>
                  </a:cubicBezTo>
                  <a:lnTo>
                    <a:pt x="3287" y="5822"/>
                  </a:lnTo>
                  <a:lnTo>
                    <a:pt x="3573" y="5906"/>
                  </a:lnTo>
                  <a:cubicBezTo>
                    <a:pt x="3585" y="5918"/>
                    <a:pt x="3597" y="5918"/>
                    <a:pt x="3620" y="5930"/>
                  </a:cubicBezTo>
                  <a:lnTo>
                    <a:pt x="3728" y="5965"/>
                  </a:lnTo>
                  <a:lnTo>
                    <a:pt x="4049" y="6049"/>
                  </a:lnTo>
                  <a:lnTo>
                    <a:pt x="4192" y="6084"/>
                  </a:lnTo>
                  <a:cubicBezTo>
                    <a:pt x="4275" y="6108"/>
                    <a:pt x="4359" y="6132"/>
                    <a:pt x="4442" y="6156"/>
                  </a:cubicBezTo>
                  <a:lnTo>
                    <a:pt x="4478" y="6168"/>
                  </a:lnTo>
                  <a:lnTo>
                    <a:pt x="4573" y="6192"/>
                  </a:lnTo>
                  <a:lnTo>
                    <a:pt x="4823" y="6251"/>
                  </a:lnTo>
                  <a:lnTo>
                    <a:pt x="4847" y="6251"/>
                  </a:lnTo>
                  <a:lnTo>
                    <a:pt x="4966" y="6275"/>
                  </a:lnTo>
                  <a:lnTo>
                    <a:pt x="5192" y="6334"/>
                  </a:lnTo>
                  <a:lnTo>
                    <a:pt x="5228" y="6334"/>
                  </a:lnTo>
                  <a:lnTo>
                    <a:pt x="5335" y="6358"/>
                  </a:lnTo>
                  <a:cubicBezTo>
                    <a:pt x="5442" y="6382"/>
                    <a:pt x="5537" y="6406"/>
                    <a:pt x="5633" y="6430"/>
                  </a:cubicBezTo>
                  <a:cubicBezTo>
                    <a:pt x="5775" y="6465"/>
                    <a:pt x="5906" y="6489"/>
                    <a:pt x="6014" y="6501"/>
                  </a:cubicBezTo>
                  <a:lnTo>
                    <a:pt x="6311" y="6561"/>
                  </a:lnTo>
                  <a:lnTo>
                    <a:pt x="6311" y="5858"/>
                  </a:lnTo>
                  <a:cubicBezTo>
                    <a:pt x="6180" y="5763"/>
                    <a:pt x="6049" y="5668"/>
                    <a:pt x="5930" y="5572"/>
                  </a:cubicBezTo>
                  <a:cubicBezTo>
                    <a:pt x="5918" y="5561"/>
                    <a:pt x="5918" y="5561"/>
                    <a:pt x="5906" y="5561"/>
                  </a:cubicBezTo>
                  <a:lnTo>
                    <a:pt x="5704" y="5406"/>
                  </a:lnTo>
                  <a:cubicBezTo>
                    <a:pt x="5680" y="5382"/>
                    <a:pt x="5644" y="5358"/>
                    <a:pt x="5609" y="5334"/>
                  </a:cubicBezTo>
                  <a:lnTo>
                    <a:pt x="5585" y="5322"/>
                  </a:lnTo>
                  <a:cubicBezTo>
                    <a:pt x="5525" y="5275"/>
                    <a:pt x="5466" y="5239"/>
                    <a:pt x="5406" y="5203"/>
                  </a:cubicBezTo>
                  <a:cubicBezTo>
                    <a:pt x="5359" y="5156"/>
                    <a:pt x="5323" y="5132"/>
                    <a:pt x="5287" y="5108"/>
                  </a:cubicBezTo>
                  <a:cubicBezTo>
                    <a:pt x="5204" y="5060"/>
                    <a:pt x="5132" y="5001"/>
                    <a:pt x="5061" y="4965"/>
                  </a:cubicBezTo>
                  <a:cubicBezTo>
                    <a:pt x="5037" y="4941"/>
                    <a:pt x="5002" y="4918"/>
                    <a:pt x="4966" y="4894"/>
                  </a:cubicBezTo>
                  <a:cubicBezTo>
                    <a:pt x="4954" y="4882"/>
                    <a:pt x="4942" y="4882"/>
                    <a:pt x="4930" y="4870"/>
                  </a:cubicBezTo>
                  <a:lnTo>
                    <a:pt x="4728" y="4739"/>
                  </a:lnTo>
                  <a:lnTo>
                    <a:pt x="4597" y="4656"/>
                  </a:lnTo>
                  <a:lnTo>
                    <a:pt x="4573" y="4644"/>
                  </a:lnTo>
                  <a:cubicBezTo>
                    <a:pt x="4490" y="4596"/>
                    <a:pt x="4406" y="4537"/>
                    <a:pt x="4323" y="4489"/>
                  </a:cubicBezTo>
                  <a:lnTo>
                    <a:pt x="4180" y="4406"/>
                  </a:lnTo>
                  <a:lnTo>
                    <a:pt x="4144" y="4394"/>
                  </a:lnTo>
                  <a:lnTo>
                    <a:pt x="3870" y="4239"/>
                  </a:lnTo>
                  <a:lnTo>
                    <a:pt x="3728" y="4168"/>
                  </a:lnTo>
                  <a:lnTo>
                    <a:pt x="3680" y="4144"/>
                  </a:lnTo>
                  <a:cubicBezTo>
                    <a:pt x="3573" y="4084"/>
                    <a:pt x="3478" y="4048"/>
                    <a:pt x="3382" y="4001"/>
                  </a:cubicBezTo>
                  <a:cubicBezTo>
                    <a:pt x="3287" y="3965"/>
                    <a:pt x="3239" y="3941"/>
                    <a:pt x="3168" y="3917"/>
                  </a:cubicBezTo>
                  <a:cubicBezTo>
                    <a:pt x="3073" y="3870"/>
                    <a:pt x="2966" y="3846"/>
                    <a:pt x="2870" y="3822"/>
                  </a:cubicBezTo>
                  <a:cubicBezTo>
                    <a:pt x="2716" y="3072"/>
                    <a:pt x="2346" y="2393"/>
                    <a:pt x="1787" y="1882"/>
                  </a:cubicBezTo>
                  <a:cubicBezTo>
                    <a:pt x="1751" y="0"/>
                    <a:pt x="560" y="0"/>
                    <a:pt x="560" y="0"/>
                  </a:cubicBezTo>
                  <a:close/>
                </a:path>
              </a:pathLst>
            </a:custGeom>
            <a:solidFill>
              <a:srgbClr val="FFE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127;p46">
              <a:extLst>
                <a:ext uri="{FF2B5EF4-FFF2-40B4-BE49-F238E27FC236}">
                  <a16:creationId xmlns:a16="http://schemas.microsoft.com/office/drawing/2014/main" id="{C2F24AF3-0CBA-9755-93C8-1469D29342BA}"/>
                </a:ext>
              </a:extLst>
            </p:cNvPr>
            <p:cNvSpPr/>
            <p:nvPr/>
          </p:nvSpPr>
          <p:spPr>
            <a:xfrm>
              <a:off x="4981422" y="2108679"/>
              <a:ext cx="209207" cy="354322"/>
            </a:xfrm>
            <a:custGeom>
              <a:avLst/>
              <a:gdLst/>
              <a:ahLst/>
              <a:cxnLst/>
              <a:rect l="l" t="t" r="r" b="b"/>
              <a:pathLst>
                <a:path w="2644" h="4478" extrusionOk="0">
                  <a:moveTo>
                    <a:pt x="8" y="0"/>
                  </a:moveTo>
                  <a:cubicBezTo>
                    <a:pt x="3" y="0"/>
                    <a:pt x="0" y="0"/>
                    <a:pt x="0" y="0"/>
                  </a:cubicBezTo>
                  <a:lnTo>
                    <a:pt x="822" y="4477"/>
                  </a:lnTo>
                  <a:cubicBezTo>
                    <a:pt x="1536" y="4370"/>
                    <a:pt x="2155" y="3989"/>
                    <a:pt x="2643" y="3155"/>
                  </a:cubicBezTo>
                  <a:cubicBezTo>
                    <a:pt x="2161" y="56"/>
                    <a:pt x="151" y="0"/>
                    <a:pt x="8"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128;p46">
              <a:extLst>
                <a:ext uri="{FF2B5EF4-FFF2-40B4-BE49-F238E27FC236}">
                  <a16:creationId xmlns:a16="http://schemas.microsoft.com/office/drawing/2014/main" id="{7A985C1C-C110-6E12-1665-2CF9F606533F}"/>
                </a:ext>
              </a:extLst>
            </p:cNvPr>
            <p:cNvSpPr/>
            <p:nvPr/>
          </p:nvSpPr>
          <p:spPr>
            <a:xfrm>
              <a:off x="5033170" y="2118095"/>
              <a:ext cx="152711" cy="310961"/>
            </a:xfrm>
            <a:custGeom>
              <a:avLst/>
              <a:gdLst/>
              <a:ahLst/>
              <a:cxnLst/>
              <a:rect l="l" t="t" r="r" b="b"/>
              <a:pathLst>
                <a:path w="1930" h="3930" extrusionOk="0">
                  <a:moveTo>
                    <a:pt x="1" y="0"/>
                  </a:moveTo>
                  <a:lnTo>
                    <a:pt x="1" y="0"/>
                  </a:lnTo>
                  <a:cubicBezTo>
                    <a:pt x="775" y="727"/>
                    <a:pt x="668" y="2274"/>
                    <a:pt x="465" y="3929"/>
                  </a:cubicBezTo>
                  <a:cubicBezTo>
                    <a:pt x="930" y="3775"/>
                    <a:pt x="1620" y="3191"/>
                    <a:pt x="1930" y="2691"/>
                  </a:cubicBezTo>
                  <a:cubicBezTo>
                    <a:pt x="1596" y="786"/>
                    <a:pt x="549" y="179"/>
                    <a:pt x="1" y="0"/>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129;p46">
              <a:extLst>
                <a:ext uri="{FF2B5EF4-FFF2-40B4-BE49-F238E27FC236}">
                  <a16:creationId xmlns:a16="http://schemas.microsoft.com/office/drawing/2014/main" id="{13DF8CED-B37E-0108-E23A-5D1B05663D09}"/>
                </a:ext>
              </a:extLst>
            </p:cNvPr>
            <p:cNvSpPr/>
            <p:nvPr/>
          </p:nvSpPr>
          <p:spPr>
            <a:xfrm>
              <a:off x="5395879" y="2550513"/>
              <a:ext cx="197971" cy="161178"/>
            </a:xfrm>
            <a:custGeom>
              <a:avLst/>
              <a:gdLst/>
              <a:ahLst/>
              <a:cxnLst/>
              <a:rect l="l" t="t" r="r" b="b"/>
              <a:pathLst>
                <a:path w="2502" h="2037" extrusionOk="0">
                  <a:moveTo>
                    <a:pt x="1370" y="0"/>
                  </a:moveTo>
                  <a:lnTo>
                    <a:pt x="596" y="107"/>
                  </a:lnTo>
                  <a:lnTo>
                    <a:pt x="1" y="131"/>
                  </a:lnTo>
                  <a:lnTo>
                    <a:pt x="1" y="703"/>
                  </a:lnTo>
                  <a:lnTo>
                    <a:pt x="691" y="1048"/>
                  </a:lnTo>
                  <a:lnTo>
                    <a:pt x="1037" y="1393"/>
                  </a:lnTo>
                  <a:lnTo>
                    <a:pt x="1072" y="1667"/>
                  </a:lnTo>
                  <a:lnTo>
                    <a:pt x="1144" y="1715"/>
                  </a:lnTo>
                  <a:lnTo>
                    <a:pt x="1144" y="1858"/>
                  </a:lnTo>
                  <a:lnTo>
                    <a:pt x="1418" y="2036"/>
                  </a:lnTo>
                  <a:lnTo>
                    <a:pt x="2001" y="1941"/>
                  </a:lnTo>
                  <a:lnTo>
                    <a:pt x="2358" y="1584"/>
                  </a:lnTo>
                  <a:lnTo>
                    <a:pt x="2358" y="1441"/>
                  </a:lnTo>
                  <a:lnTo>
                    <a:pt x="2501" y="1108"/>
                  </a:lnTo>
                  <a:lnTo>
                    <a:pt x="2430" y="965"/>
                  </a:lnTo>
                  <a:lnTo>
                    <a:pt x="2454" y="727"/>
                  </a:lnTo>
                  <a:lnTo>
                    <a:pt x="2299" y="548"/>
                  </a:lnTo>
                  <a:lnTo>
                    <a:pt x="2180" y="250"/>
                  </a:lnTo>
                  <a:lnTo>
                    <a:pt x="1370" y="0"/>
                  </a:lnTo>
                  <a:close/>
                </a:path>
              </a:pathLst>
            </a:custGeom>
            <a:solidFill>
              <a:srgbClr val="FFE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130;p46">
              <a:extLst>
                <a:ext uri="{FF2B5EF4-FFF2-40B4-BE49-F238E27FC236}">
                  <a16:creationId xmlns:a16="http://schemas.microsoft.com/office/drawing/2014/main" id="{4B0DA180-AAF7-4474-4447-17619C1645C5}"/>
                </a:ext>
              </a:extLst>
            </p:cNvPr>
            <p:cNvSpPr/>
            <p:nvPr/>
          </p:nvSpPr>
          <p:spPr>
            <a:xfrm>
              <a:off x="5485370" y="1726188"/>
              <a:ext cx="35923" cy="2695947"/>
            </a:xfrm>
            <a:custGeom>
              <a:avLst/>
              <a:gdLst/>
              <a:ahLst/>
              <a:cxnLst/>
              <a:rect l="l" t="t" r="r" b="b"/>
              <a:pathLst>
                <a:path w="454" h="34072" extrusionOk="0">
                  <a:moveTo>
                    <a:pt x="1" y="0"/>
                  </a:moveTo>
                  <a:lnTo>
                    <a:pt x="1" y="33897"/>
                  </a:lnTo>
                  <a:cubicBezTo>
                    <a:pt x="1" y="34012"/>
                    <a:pt x="117" y="34072"/>
                    <a:pt x="232" y="34072"/>
                  </a:cubicBezTo>
                  <a:cubicBezTo>
                    <a:pt x="343" y="34072"/>
                    <a:pt x="453" y="34015"/>
                    <a:pt x="453" y="33897"/>
                  </a:cubicBezTo>
                  <a:lnTo>
                    <a:pt x="453" y="0"/>
                  </a:ln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131;p46">
              <a:extLst>
                <a:ext uri="{FF2B5EF4-FFF2-40B4-BE49-F238E27FC236}">
                  <a16:creationId xmlns:a16="http://schemas.microsoft.com/office/drawing/2014/main" id="{B4FBE0E1-1360-4B24-D88A-C19225E51328}"/>
                </a:ext>
              </a:extLst>
            </p:cNvPr>
            <p:cNvSpPr/>
            <p:nvPr/>
          </p:nvSpPr>
          <p:spPr>
            <a:xfrm>
              <a:off x="5443987" y="1394575"/>
              <a:ext cx="119716" cy="527526"/>
            </a:xfrm>
            <a:custGeom>
              <a:avLst/>
              <a:gdLst/>
              <a:ahLst/>
              <a:cxnLst/>
              <a:rect l="l" t="t" r="r" b="b"/>
              <a:pathLst>
                <a:path w="1513" h="6667" extrusionOk="0">
                  <a:moveTo>
                    <a:pt x="750" y="0"/>
                  </a:moveTo>
                  <a:lnTo>
                    <a:pt x="60" y="2513"/>
                  </a:lnTo>
                  <a:cubicBezTo>
                    <a:pt x="0" y="2739"/>
                    <a:pt x="12" y="2977"/>
                    <a:pt x="83" y="3203"/>
                  </a:cubicBezTo>
                  <a:lnTo>
                    <a:pt x="441" y="4251"/>
                  </a:lnTo>
                  <a:lnTo>
                    <a:pt x="453" y="6454"/>
                  </a:lnTo>
                  <a:cubicBezTo>
                    <a:pt x="459" y="6575"/>
                    <a:pt x="642" y="6666"/>
                    <a:pt x="809" y="6666"/>
                  </a:cubicBezTo>
                  <a:cubicBezTo>
                    <a:pt x="952" y="6666"/>
                    <a:pt x="1084" y="6600"/>
                    <a:pt x="1084" y="6430"/>
                  </a:cubicBezTo>
                  <a:lnTo>
                    <a:pt x="1119" y="4120"/>
                  </a:lnTo>
                  <a:lnTo>
                    <a:pt x="1465" y="2560"/>
                  </a:lnTo>
                  <a:cubicBezTo>
                    <a:pt x="1512" y="2346"/>
                    <a:pt x="1500" y="2120"/>
                    <a:pt x="1429" y="1905"/>
                  </a:cubicBezTo>
                  <a:lnTo>
                    <a:pt x="750" y="0"/>
                  </a:ln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132;p46">
              <a:extLst>
                <a:ext uri="{FF2B5EF4-FFF2-40B4-BE49-F238E27FC236}">
                  <a16:creationId xmlns:a16="http://schemas.microsoft.com/office/drawing/2014/main" id="{17368164-1674-A60A-FB8E-3D0DB0966147}"/>
                </a:ext>
              </a:extLst>
            </p:cNvPr>
            <p:cNvSpPr/>
            <p:nvPr/>
          </p:nvSpPr>
          <p:spPr>
            <a:xfrm>
              <a:off x="5445807" y="2576862"/>
              <a:ext cx="118846" cy="75485"/>
            </a:xfrm>
            <a:custGeom>
              <a:avLst/>
              <a:gdLst/>
              <a:ahLst/>
              <a:cxnLst/>
              <a:rect l="l" t="t" r="r" b="b"/>
              <a:pathLst>
                <a:path w="1502" h="954" extrusionOk="0">
                  <a:moveTo>
                    <a:pt x="501" y="1"/>
                  </a:moveTo>
                  <a:lnTo>
                    <a:pt x="1" y="84"/>
                  </a:lnTo>
                  <a:lnTo>
                    <a:pt x="132" y="596"/>
                  </a:lnTo>
                  <a:lnTo>
                    <a:pt x="501" y="858"/>
                  </a:lnTo>
                  <a:lnTo>
                    <a:pt x="1096" y="953"/>
                  </a:lnTo>
                  <a:cubicBezTo>
                    <a:pt x="1096" y="953"/>
                    <a:pt x="1501" y="632"/>
                    <a:pt x="953" y="513"/>
                  </a:cubicBezTo>
                  <a:cubicBezTo>
                    <a:pt x="406" y="394"/>
                    <a:pt x="501" y="1"/>
                    <a:pt x="501" y="1"/>
                  </a:cubicBezTo>
                  <a:close/>
                </a:path>
              </a:pathLst>
            </a:custGeom>
            <a:solidFill>
              <a:srgbClr val="FFE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133;p46">
              <a:extLst>
                <a:ext uri="{FF2B5EF4-FFF2-40B4-BE49-F238E27FC236}">
                  <a16:creationId xmlns:a16="http://schemas.microsoft.com/office/drawing/2014/main" id="{ACDC2B19-0786-8E17-E07E-7808C0DA2B36}"/>
                </a:ext>
              </a:extLst>
            </p:cNvPr>
            <p:cNvSpPr/>
            <p:nvPr/>
          </p:nvSpPr>
          <p:spPr>
            <a:xfrm>
              <a:off x="5384643" y="2538249"/>
              <a:ext cx="56574" cy="88620"/>
            </a:xfrm>
            <a:custGeom>
              <a:avLst/>
              <a:gdLst/>
              <a:ahLst/>
              <a:cxnLst/>
              <a:rect l="l" t="t" r="r" b="b"/>
              <a:pathLst>
                <a:path w="715" h="1120" extrusionOk="0">
                  <a:moveTo>
                    <a:pt x="393" y="1"/>
                  </a:moveTo>
                  <a:cubicBezTo>
                    <a:pt x="310" y="84"/>
                    <a:pt x="238" y="179"/>
                    <a:pt x="191" y="286"/>
                  </a:cubicBezTo>
                  <a:cubicBezTo>
                    <a:pt x="167" y="310"/>
                    <a:pt x="155" y="346"/>
                    <a:pt x="143" y="382"/>
                  </a:cubicBezTo>
                  <a:cubicBezTo>
                    <a:pt x="48" y="584"/>
                    <a:pt x="0" y="798"/>
                    <a:pt x="0" y="1024"/>
                  </a:cubicBezTo>
                  <a:lnTo>
                    <a:pt x="36" y="1036"/>
                  </a:lnTo>
                  <a:lnTo>
                    <a:pt x="143" y="1060"/>
                  </a:lnTo>
                  <a:cubicBezTo>
                    <a:pt x="250" y="1084"/>
                    <a:pt x="345" y="1096"/>
                    <a:pt x="441" y="1120"/>
                  </a:cubicBezTo>
                  <a:cubicBezTo>
                    <a:pt x="429" y="1084"/>
                    <a:pt x="429" y="1048"/>
                    <a:pt x="429" y="1001"/>
                  </a:cubicBezTo>
                  <a:cubicBezTo>
                    <a:pt x="429" y="739"/>
                    <a:pt x="524" y="477"/>
                    <a:pt x="702" y="262"/>
                  </a:cubicBezTo>
                  <a:cubicBezTo>
                    <a:pt x="702" y="251"/>
                    <a:pt x="714" y="251"/>
                    <a:pt x="714" y="239"/>
                  </a:cubicBezTo>
                  <a:lnTo>
                    <a:pt x="512" y="96"/>
                  </a:lnTo>
                  <a:cubicBezTo>
                    <a:pt x="488" y="72"/>
                    <a:pt x="452" y="48"/>
                    <a:pt x="417" y="24"/>
                  </a:cubicBezTo>
                  <a:lnTo>
                    <a:pt x="393" y="1"/>
                  </a:ln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134;p46">
              <a:extLst>
                <a:ext uri="{FF2B5EF4-FFF2-40B4-BE49-F238E27FC236}">
                  <a16:creationId xmlns:a16="http://schemas.microsoft.com/office/drawing/2014/main" id="{D5D30A41-8D97-C23C-9981-1377A0FE0B2F}"/>
                </a:ext>
              </a:extLst>
            </p:cNvPr>
            <p:cNvSpPr/>
            <p:nvPr/>
          </p:nvSpPr>
          <p:spPr>
            <a:xfrm>
              <a:off x="5384643" y="2539199"/>
              <a:ext cx="40512" cy="83002"/>
            </a:xfrm>
            <a:custGeom>
              <a:avLst/>
              <a:gdLst/>
              <a:ahLst/>
              <a:cxnLst/>
              <a:rect l="l" t="t" r="r" b="b"/>
              <a:pathLst>
                <a:path w="512" h="1049" extrusionOk="0">
                  <a:moveTo>
                    <a:pt x="393" y="0"/>
                  </a:moveTo>
                  <a:cubicBezTo>
                    <a:pt x="310" y="84"/>
                    <a:pt x="250" y="179"/>
                    <a:pt x="191" y="274"/>
                  </a:cubicBezTo>
                  <a:cubicBezTo>
                    <a:pt x="167" y="310"/>
                    <a:pt x="155" y="346"/>
                    <a:pt x="143" y="381"/>
                  </a:cubicBezTo>
                  <a:cubicBezTo>
                    <a:pt x="48" y="572"/>
                    <a:pt x="0" y="798"/>
                    <a:pt x="0" y="1012"/>
                  </a:cubicBezTo>
                  <a:lnTo>
                    <a:pt x="36" y="1024"/>
                  </a:lnTo>
                  <a:lnTo>
                    <a:pt x="143" y="1048"/>
                  </a:lnTo>
                  <a:cubicBezTo>
                    <a:pt x="143" y="977"/>
                    <a:pt x="143" y="917"/>
                    <a:pt x="155" y="858"/>
                  </a:cubicBezTo>
                  <a:cubicBezTo>
                    <a:pt x="167" y="643"/>
                    <a:pt x="226" y="441"/>
                    <a:pt x="345" y="274"/>
                  </a:cubicBezTo>
                  <a:cubicBezTo>
                    <a:pt x="393" y="203"/>
                    <a:pt x="452" y="143"/>
                    <a:pt x="512" y="96"/>
                  </a:cubicBezTo>
                  <a:cubicBezTo>
                    <a:pt x="488" y="72"/>
                    <a:pt x="452" y="48"/>
                    <a:pt x="417" y="24"/>
                  </a:cubicBezTo>
                  <a:lnTo>
                    <a:pt x="393" y="0"/>
                  </a:ln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135;p46">
              <a:extLst>
                <a:ext uri="{FF2B5EF4-FFF2-40B4-BE49-F238E27FC236}">
                  <a16:creationId xmlns:a16="http://schemas.microsoft.com/office/drawing/2014/main" id="{ED55D286-E367-21BC-2A78-8F6EB9975C6E}"/>
                </a:ext>
              </a:extLst>
            </p:cNvPr>
            <p:cNvSpPr/>
            <p:nvPr/>
          </p:nvSpPr>
          <p:spPr>
            <a:xfrm>
              <a:off x="5354497" y="2522266"/>
              <a:ext cx="63142" cy="97086"/>
            </a:xfrm>
            <a:custGeom>
              <a:avLst/>
              <a:gdLst/>
              <a:ahLst/>
              <a:cxnLst/>
              <a:rect l="l" t="t" r="r" b="b"/>
              <a:pathLst>
                <a:path w="798" h="1227" extrusionOk="0">
                  <a:moveTo>
                    <a:pt x="476" y="0"/>
                  </a:moveTo>
                  <a:cubicBezTo>
                    <a:pt x="452" y="12"/>
                    <a:pt x="429" y="36"/>
                    <a:pt x="405" y="60"/>
                  </a:cubicBezTo>
                  <a:cubicBezTo>
                    <a:pt x="357" y="107"/>
                    <a:pt x="310" y="155"/>
                    <a:pt x="274" y="214"/>
                  </a:cubicBezTo>
                  <a:cubicBezTo>
                    <a:pt x="95" y="488"/>
                    <a:pt x="0" y="810"/>
                    <a:pt x="12" y="1143"/>
                  </a:cubicBezTo>
                  <a:lnTo>
                    <a:pt x="36" y="1143"/>
                  </a:lnTo>
                  <a:lnTo>
                    <a:pt x="155" y="1167"/>
                  </a:lnTo>
                  <a:lnTo>
                    <a:pt x="381" y="1226"/>
                  </a:lnTo>
                  <a:lnTo>
                    <a:pt x="417" y="1226"/>
                  </a:lnTo>
                  <a:cubicBezTo>
                    <a:pt x="405" y="1036"/>
                    <a:pt x="441" y="834"/>
                    <a:pt x="524" y="655"/>
                  </a:cubicBezTo>
                  <a:cubicBezTo>
                    <a:pt x="548" y="595"/>
                    <a:pt x="572" y="536"/>
                    <a:pt x="595" y="488"/>
                  </a:cubicBezTo>
                  <a:cubicBezTo>
                    <a:pt x="655" y="393"/>
                    <a:pt x="726" y="310"/>
                    <a:pt x="798" y="238"/>
                  </a:cubicBezTo>
                  <a:lnTo>
                    <a:pt x="774" y="214"/>
                  </a:lnTo>
                  <a:cubicBezTo>
                    <a:pt x="714" y="167"/>
                    <a:pt x="655" y="131"/>
                    <a:pt x="595" y="95"/>
                  </a:cubicBezTo>
                  <a:cubicBezTo>
                    <a:pt x="548" y="60"/>
                    <a:pt x="512" y="36"/>
                    <a:pt x="476" y="0"/>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136;p46">
              <a:extLst>
                <a:ext uri="{FF2B5EF4-FFF2-40B4-BE49-F238E27FC236}">
                  <a16:creationId xmlns:a16="http://schemas.microsoft.com/office/drawing/2014/main" id="{9704BF35-3658-72DD-D57E-F009E2388845}"/>
                </a:ext>
              </a:extLst>
            </p:cNvPr>
            <p:cNvSpPr/>
            <p:nvPr/>
          </p:nvSpPr>
          <p:spPr>
            <a:xfrm>
              <a:off x="5354497" y="2522266"/>
              <a:ext cx="47158" cy="92339"/>
            </a:xfrm>
            <a:custGeom>
              <a:avLst/>
              <a:gdLst/>
              <a:ahLst/>
              <a:cxnLst/>
              <a:rect l="l" t="t" r="r" b="b"/>
              <a:pathLst>
                <a:path w="596" h="1167" extrusionOk="0">
                  <a:moveTo>
                    <a:pt x="476" y="0"/>
                  </a:moveTo>
                  <a:cubicBezTo>
                    <a:pt x="452" y="12"/>
                    <a:pt x="429" y="36"/>
                    <a:pt x="405" y="60"/>
                  </a:cubicBezTo>
                  <a:cubicBezTo>
                    <a:pt x="357" y="107"/>
                    <a:pt x="310" y="155"/>
                    <a:pt x="274" y="214"/>
                  </a:cubicBezTo>
                  <a:cubicBezTo>
                    <a:pt x="95" y="488"/>
                    <a:pt x="0" y="810"/>
                    <a:pt x="12" y="1143"/>
                  </a:cubicBezTo>
                  <a:lnTo>
                    <a:pt x="36" y="1143"/>
                  </a:lnTo>
                  <a:lnTo>
                    <a:pt x="155" y="1167"/>
                  </a:lnTo>
                  <a:cubicBezTo>
                    <a:pt x="155" y="726"/>
                    <a:pt x="226" y="357"/>
                    <a:pt x="595" y="95"/>
                  </a:cubicBezTo>
                  <a:cubicBezTo>
                    <a:pt x="560" y="60"/>
                    <a:pt x="512" y="36"/>
                    <a:pt x="476" y="0"/>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137;p46">
              <a:extLst>
                <a:ext uri="{FF2B5EF4-FFF2-40B4-BE49-F238E27FC236}">
                  <a16:creationId xmlns:a16="http://schemas.microsoft.com/office/drawing/2014/main" id="{3397904D-B1AE-00AB-3B0A-9128E5345BDB}"/>
                </a:ext>
              </a:extLst>
            </p:cNvPr>
            <p:cNvSpPr/>
            <p:nvPr/>
          </p:nvSpPr>
          <p:spPr>
            <a:xfrm>
              <a:off x="5321501" y="2503355"/>
              <a:ext cx="70738" cy="109430"/>
            </a:xfrm>
            <a:custGeom>
              <a:avLst/>
              <a:gdLst/>
              <a:ahLst/>
              <a:cxnLst/>
              <a:rect l="l" t="t" r="r" b="b"/>
              <a:pathLst>
                <a:path w="894" h="1383" extrusionOk="0">
                  <a:moveTo>
                    <a:pt x="536" y="1"/>
                  </a:moveTo>
                  <a:cubicBezTo>
                    <a:pt x="322" y="156"/>
                    <a:pt x="0" y="727"/>
                    <a:pt x="48" y="1287"/>
                  </a:cubicBezTo>
                  <a:lnTo>
                    <a:pt x="84" y="1299"/>
                  </a:lnTo>
                  <a:lnTo>
                    <a:pt x="179" y="1323"/>
                  </a:lnTo>
                  <a:lnTo>
                    <a:pt x="429" y="1382"/>
                  </a:lnTo>
                  <a:lnTo>
                    <a:pt x="453" y="1382"/>
                  </a:lnTo>
                  <a:cubicBezTo>
                    <a:pt x="429" y="1049"/>
                    <a:pt x="524" y="727"/>
                    <a:pt x="691" y="453"/>
                  </a:cubicBezTo>
                  <a:cubicBezTo>
                    <a:pt x="727" y="394"/>
                    <a:pt x="774" y="346"/>
                    <a:pt x="822" y="299"/>
                  </a:cubicBezTo>
                  <a:cubicBezTo>
                    <a:pt x="846" y="275"/>
                    <a:pt x="869" y="251"/>
                    <a:pt x="893" y="239"/>
                  </a:cubicBezTo>
                  <a:cubicBezTo>
                    <a:pt x="810" y="191"/>
                    <a:pt x="738" y="144"/>
                    <a:pt x="667" y="84"/>
                  </a:cubicBezTo>
                  <a:cubicBezTo>
                    <a:pt x="643" y="72"/>
                    <a:pt x="608" y="49"/>
                    <a:pt x="572" y="25"/>
                  </a:cubicBezTo>
                  <a:cubicBezTo>
                    <a:pt x="560" y="13"/>
                    <a:pt x="548" y="13"/>
                    <a:pt x="536" y="1"/>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138;p46">
              <a:extLst>
                <a:ext uri="{FF2B5EF4-FFF2-40B4-BE49-F238E27FC236}">
                  <a16:creationId xmlns:a16="http://schemas.microsoft.com/office/drawing/2014/main" id="{96C13AD9-4EE5-069C-7D8A-6B2F6AD37E76}"/>
                </a:ext>
              </a:extLst>
            </p:cNvPr>
            <p:cNvSpPr/>
            <p:nvPr/>
          </p:nvSpPr>
          <p:spPr>
            <a:xfrm>
              <a:off x="5321501" y="2504304"/>
              <a:ext cx="52856" cy="103733"/>
            </a:xfrm>
            <a:custGeom>
              <a:avLst/>
              <a:gdLst/>
              <a:ahLst/>
              <a:cxnLst/>
              <a:rect l="l" t="t" r="r" b="b"/>
              <a:pathLst>
                <a:path w="668" h="1311" extrusionOk="0">
                  <a:moveTo>
                    <a:pt x="536" y="1"/>
                  </a:moveTo>
                  <a:cubicBezTo>
                    <a:pt x="322" y="144"/>
                    <a:pt x="0" y="715"/>
                    <a:pt x="48" y="1275"/>
                  </a:cubicBezTo>
                  <a:lnTo>
                    <a:pt x="84" y="1287"/>
                  </a:lnTo>
                  <a:lnTo>
                    <a:pt x="179" y="1311"/>
                  </a:lnTo>
                  <a:cubicBezTo>
                    <a:pt x="179" y="799"/>
                    <a:pt x="274" y="370"/>
                    <a:pt x="667" y="84"/>
                  </a:cubicBezTo>
                  <a:cubicBezTo>
                    <a:pt x="643" y="60"/>
                    <a:pt x="608" y="37"/>
                    <a:pt x="572" y="25"/>
                  </a:cubicBezTo>
                  <a:cubicBezTo>
                    <a:pt x="560" y="13"/>
                    <a:pt x="548" y="1"/>
                    <a:pt x="536" y="1"/>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139;p46">
              <a:extLst>
                <a:ext uri="{FF2B5EF4-FFF2-40B4-BE49-F238E27FC236}">
                  <a16:creationId xmlns:a16="http://schemas.microsoft.com/office/drawing/2014/main" id="{BF0E6A5D-E2A7-0D7C-04B6-8D38F908D906}"/>
                </a:ext>
              </a:extLst>
            </p:cNvPr>
            <p:cNvSpPr/>
            <p:nvPr/>
          </p:nvSpPr>
          <p:spPr>
            <a:xfrm>
              <a:off x="5289456" y="2485473"/>
              <a:ext cx="77305" cy="120666"/>
            </a:xfrm>
            <a:custGeom>
              <a:avLst/>
              <a:gdLst/>
              <a:ahLst/>
              <a:cxnLst/>
              <a:rect l="l" t="t" r="r" b="b"/>
              <a:pathLst>
                <a:path w="977" h="1525" extrusionOk="0">
                  <a:moveTo>
                    <a:pt x="584" y="1"/>
                  </a:moveTo>
                  <a:cubicBezTo>
                    <a:pt x="358" y="179"/>
                    <a:pt x="0" y="787"/>
                    <a:pt x="60" y="1406"/>
                  </a:cubicBezTo>
                  <a:lnTo>
                    <a:pt x="203" y="1441"/>
                  </a:lnTo>
                  <a:cubicBezTo>
                    <a:pt x="286" y="1465"/>
                    <a:pt x="370" y="1489"/>
                    <a:pt x="453" y="1513"/>
                  </a:cubicBezTo>
                  <a:lnTo>
                    <a:pt x="501" y="1525"/>
                  </a:lnTo>
                  <a:cubicBezTo>
                    <a:pt x="441" y="1096"/>
                    <a:pt x="691" y="453"/>
                    <a:pt x="977" y="263"/>
                  </a:cubicBezTo>
                  <a:cubicBezTo>
                    <a:pt x="965" y="251"/>
                    <a:pt x="953" y="239"/>
                    <a:pt x="941" y="239"/>
                  </a:cubicBezTo>
                  <a:lnTo>
                    <a:pt x="739" y="108"/>
                  </a:lnTo>
                  <a:lnTo>
                    <a:pt x="620" y="25"/>
                  </a:lnTo>
                  <a:lnTo>
                    <a:pt x="584" y="1"/>
                  </a:ln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140;p46">
              <a:extLst>
                <a:ext uri="{FF2B5EF4-FFF2-40B4-BE49-F238E27FC236}">
                  <a16:creationId xmlns:a16="http://schemas.microsoft.com/office/drawing/2014/main" id="{E611AB5F-BBFB-CE2D-8005-05EBE7C82D10}"/>
                </a:ext>
              </a:extLst>
            </p:cNvPr>
            <p:cNvSpPr/>
            <p:nvPr/>
          </p:nvSpPr>
          <p:spPr>
            <a:xfrm>
              <a:off x="5289456" y="2486422"/>
              <a:ext cx="58473" cy="113149"/>
            </a:xfrm>
            <a:custGeom>
              <a:avLst/>
              <a:gdLst/>
              <a:ahLst/>
              <a:cxnLst/>
              <a:rect l="l" t="t" r="r" b="b"/>
              <a:pathLst>
                <a:path w="739" h="1430" extrusionOk="0">
                  <a:moveTo>
                    <a:pt x="584" y="1"/>
                  </a:moveTo>
                  <a:cubicBezTo>
                    <a:pt x="358" y="167"/>
                    <a:pt x="0" y="775"/>
                    <a:pt x="60" y="1394"/>
                  </a:cubicBezTo>
                  <a:lnTo>
                    <a:pt x="203" y="1429"/>
                  </a:lnTo>
                  <a:cubicBezTo>
                    <a:pt x="203" y="870"/>
                    <a:pt x="298" y="405"/>
                    <a:pt x="739" y="96"/>
                  </a:cubicBezTo>
                  <a:lnTo>
                    <a:pt x="620" y="13"/>
                  </a:lnTo>
                  <a:lnTo>
                    <a:pt x="584" y="1"/>
                  </a:ln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1141;p46">
              <a:extLst>
                <a:ext uri="{FF2B5EF4-FFF2-40B4-BE49-F238E27FC236}">
                  <a16:creationId xmlns:a16="http://schemas.microsoft.com/office/drawing/2014/main" id="{70D792FA-75BB-1D6C-3C5E-03E2AF69780E}"/>
                </a:ext>
              </a:extLst>
            </p:cNvPr>
            <p:cNvSpPr/>
            <p:nvPr/>
          </p:nvSpPr>
          <p:spPr>
            <a:xfrm>
              <a:off x="5252742" y="2465691"/>
              <a:ext cx="84822" cy="131031"/>
            </a:xfrm>
            <a:custGeom>
              <a:avLst/>
              <a:gdLst/>
              <a:ahLst/>
              <a:cxnLst/>
              <a:rect l="l" t="t" r="r" b="b"/>
              <a:pathLst>
                <a:path w="1072" h="1656" extrusionOk="0">
                  <a:moveTo>
                    <a:pt x="619" y="1"/>
                  </a:moveTo>
                  <a:cubicBezTo>
                    <a:pt x="381" y="203"/>
                    <a:pt x="0" y="858"/>
                    <a:pt x="48" y="1513"/>
                  </a:cubicBezTo>
                  <a:cubicBezTo>
                    <a:pt x="60" y="1525"/>
                    <a:pt x="72" y="1525"/>
                    <a:pt x="95" y="1537"/>
                  </a:cubicBezTo>
                  <a:lnTo>
                    <a:pt x="203" y="1572"/>
                  </a:lnTo>
                  <a:lnTo>
                    <a:pt x="524" y="1656"/>
                  </a:lnTo>
                  <a:cubicBezTo>
                    <a:pt x="464" y="1191"/>
                    <a:pt x="750" y="477"/>
                    <a:pt x="1072" y="275"/>
                  </a:cubicBezTo>
                  <a:lnTo>
                    <a:pt x="1048" y="251"/>
                  </a:lnTo>
                  <a:cubicBezTo>
                    <a:pt x="965" y="203"/>
                    <a:pt x="881" y="156"/>
                    <a:pt x="798" y="108"/>
                  </a:cubicBezTo>
                  <a:lnTo>
                    <a:pt x="655" y="25"/>
                  </a:lnTo>
                  <a:lnTo>
                    <a:pt x="619" y="1"/>
                  </a:ln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1142;p46">
              <a:extLst>
                <a:ext uri="{FF2B5EF4-FFF2-40B4-BE49-F238E27FC236}">
                  <a16:creationId xmlns:a16="http://schemas.microsoft.com/office/drawing/2014/main" id="{B521B93D-B26A-0785-1FB2-F0E353BF46E5}"/>
                </a:ext>
              </a:extLst>
            </p:cNvPr>
            <p:cNvSpPr/>
            <p:nvPr/>
          </p:nvSpPr>
          <p:spPr>
            <a:xfrm>
              <a:off x="5252742" y="2466641"/>
              <a:ext cx="63142" cy="123514"/>
            </a:xfrm>
            <a:custGeom>
              <a:avLst/>
              <a:gdLst/>
              <a:ahLst/>
              <a:cxnLst/>
              <a:rect l="l" t="t" r="r" b="b"/>
              <a:pathLst>
                <a:path w="798" h="1561" extrusionOk="0">
                  <a:moveTo>
                    <a:pt x="619" y="1"/>
                  </a:moveTo>
                  <a:cubicBezTo>
                    <a:pt x="381" y="191"/>
                    <a:pt x="0" y="846"/>
                    <a:pt x="48" y="1501"/>
                  </a:cubicBezTo>
                  <a:cubicBezTo>
                    <a:pt x="60" y="1513"/>
                    <a:pt x="72" y="1513"/>
                    <a:pt x="95" y="1525"/>
                  </a:cubicBezTo>
                  <a:lnTo>
                    <a:pt x="203" y="1560"/>
                  </a:lnTo>
                  <a:cubicBezTo>
                    <a:pt x="203" y="953"/>
                    <a:pt x="322" y="441"/>
                    <a:pt x="798" y="96"/>
                  </a:cubicBezTo>
                  <a:lnTo>
                    <a:pt x="655" y="13"/>
                  </a:lnTo>
                  <a:lnTo>
                    <a:pt x="619" y="1"/>
                  </a:ln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1143;p46">
              <a:extLst>
                <a:ext uri="{FF2B5EF4-FFF2-40B4-BE49-F238E27FC236}">
                  <a16:creationId xmlns:a16="http://schemas.microsoft.com/office/drawing/2014/main" id="{0D7B9EF4-3C5F-8033-0CD2-4E16D08C9BD9}"/>
                </a:ext>
              </a:extLst>
            </p:cNvPr>
            <p:cNvSpPr/>
            <p:nvPr/>
          </p:nvSpPr>
          <p:spPr>
            <a:xfrm>
              <a:off x="5214999" y="2446860"/>
              <a:ext cx="89569" cy="140447"/>
            </a:xfrm>
            <a:custGeom>
              <a:avLst/>
              <a:gdLst/>
              <a:ahLst/>
              <a:cxnLst/>
              <a:rect l="l" t="t" r="r" b="b"/>
              <a:pathLst>
                <a:path w="1132" h="1775" extrusionOk="0">
                  <a:moveTo>
                    <a:pt x="644" y="1"/>
                  </a:moveTo>
                  <a:cubicBezTo>
                    <a:pt x="370" y="227"/>
                    <a:pt x="1" y="917"/>
                    <a:pt x="60" y="1608"/>
                  </a:cubicBezTo>
                  <a:lnTo>
                    <a:pt x="239" y="1667"/>
                  </a:lnTo>
                  <a:lnTo>
                    <a:pt x="525" y="1751"/>
                  </a:lnTo>
                  <a:cubicBezTo>
                    <a:pt x="537" y="1763"/>
                    <a:pt x="549" y="1763"/>
                    <a:pt x="572" y="1775"/>
                  </a:cubicBezTo>
                  <a:cubicBezTo>
                    <a:pt x="513" y="1275"/>
                    <a:pt x="799" y="489"/>
                    <a:pt x="1132" y="263"/>
                  </a:cubicBezTo>
                  <a:lnTo>
                    <a:pt x="1096" y="251"/>
                  </a:lnTo>
                  <a:lnTo>
                    <a:pt x="834" y="96"/>
                  </a:lnTo>
                  <a:lnTo>
                    <a:pt x="691" y="24"/>
                  </a:lnTo>
                  <a:lnTo>
                    <a:pt x="644" y="1"/>
                  </a:ln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1144;p46">
              <a:extLst>
                <a:ext uri="{FF2B5EF4-FFF2-40B4-BE49-F238E27FC236}">
                  <a16:creationId xmlns:a16="http://schemas.microsoft.com/office/drawing/2014/main" id="{3FF2E93C-522C-9469-7313-A0890EBE57A7}"/>
                </a:ext>
              </a:extLst>
            </p:cNvPr>
            <p:cNvSpPr/>
            <p:nvPr/>
          </p:nvSpPr>
          <p:spPr>
            <a:xfrm>
              <a:off x="5214999" y="2446860"/>
              <a:ext cx="66069" cy="131981"/>
            </a:xfrm>
            <a:custGeom>
              <a:avLst/>
              <a:gdLst/>
              <a:ahLst/>
              <a:cxnLst/>
              <a:rect l="l" t="t" r="r" b="b"/>
              <a:pathLst>
                <a:path w="835" h="1668" extrusionOk="0">
                  <a:moveTo>
                    <a:pt x="644" y="1"/>
                  </a:moveTo>
                  <a:cubicBezTo>
                    <a:pt x="370" y="227"/>
                    <a:pt x="1" y="917"/>
                    <a:pt x="60" y="1608"/>
                  </a:cubicBezTo>
                  <a:lnTo>
                    <a:pt x="239" y="1667"/>
                  </a:lnTo>
                  <a:cubicBezTo>
                    <a:pt x="239" y="1036"/>
                    <a:pt x="346" y="465"/>
                    <a:pt x="834" y="96"/>
                  </a:cubicBezTo>
                  <a:lnTo>
                    <a:pt x="691" y="24"/>
                  </a:lnTo>
                  <a:lnTo>
                    <a:pt x="644" y="1"/>
                  </a:ln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1145;p46">
              <a:extLst>
                <a:ext uri="{FF2B5EF4-FFF2-40B4-BE49-F238E27FC236}">
                  <a16:creationId xmlns:a16="http://schemas.microsoft.com/office/drawing/2014/main" id="{987772BA-4D23-0B2B-170A-70E8D0193FDD}"/>
                </a:ext>
              </a:extLst>
            </p:cNvPr>
            <p:cNvSpPr/>
            <p:nvPr/>
          </p:nvSpPr>
          <p:spPr>
            <a:xfrm>
              <a:off x="5175437" y="2428977"/>
              <a:ext cx="94317" cy="145115"/>
            </a:xfrm>
            <a:custGeom>
              <a:avLst/>
              <a:gdLst/>
              <a:ahLst/>
              <a:cxnLst/>
              <a:rect l="l" t="t" r="r" b="b"/>
              <a:pathLst>
                <a:path w="1192" h="1834" extrusionOk="0">
                  <a:moveTo>
                    <a:pt x="620" y="0"/>
                  </a:moveTo>
                  <a:cubicBezTo>
                    <a:pt x="215" y="441"/>
                    <a:pt x="1" y="1036"/>
                    <a:pt x="25" y="1643"/>
                  </a:cubicBezTo>
                  <a:lnTo>
                    <a:pt x="215" y="1715"/>
                  </a:lnTo>
                  <a:cubicBezTo>
                    <a:pt x="322" y="1751"/>
                    <a:pt x="441" y="1798"/>
                    <a:pt x="560" y="1834"/>
                  </a:cubicBezTo>
                  <a:cubicBezTo>
                    <a:pt x="489" y="1310"/>
                    <a:pt x="810" y="477"/>
                    <a:pt x="1191" y="250"/>
                  </a:cubicBezTo>
                  <a:lnTo>
                    <a:pt x="1144" y="227"/>
                  </a:lnTo>
                  <a:cubicBezTo>
                    <a:pt x="1037" y="167"/>
                    <a:pt x="930" y="131"/>
                    <a:pt x="846" y="84"/>
                  </a:cubicBezTo>
                  <a:cubicBezTo>
                    <a:pt x="751" y="48"/>
                    <a:pt x="691" y="24"/>
                    <a:pt x="620" y="0"/>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1146;p46">
              <a:extLst>
                <a:ext uri="{FF2B5EF4-FFF2-40B4-BE49-F238E27FC236}">
                  <a16:creationId xmlns:a16="http://schemas.microsoft.com/office/drawing/2014/main" id="{EA51C72E-9059-6F77-5209-7A419DC6BA6E}"/>
                </a:ext>
              </a:extLst>
            </p:cNvPr>
            <p:cNvSpPr/>
            <p:nvPr/>
          </p:nvSpPr>
          <p:spPr>
            <a:xfrm>
              <a:off x="5175437" y="2428977"/>
              <a:ext cx="67019" cy="135699"/>
            </a:xfrm>
            <a:custGeom>
              <a:avLst/>
              <a:gdLst/>
              <a:ahLst/>
              <a:cxnLst/>
              <a:rect l="l" t="t" r="r" b="b"/>
              <a:pathLst>
                <a:path w="847" h="1715" extrusionOk="0">
                  <a:moveTo>
                    <a:pt x="632" y="0"/>
                  </a:moveTo>
                  <a:cubicBezTo>
                    <a:pt x="215" y="441"/>
                    <a:pt x="1" y="1036"/>
                    <a:pt x="25" y="1643"/>
                  </a:cubicBezTo>
                  <a:lnTo>
                    <a:pt x="215" y="1715"/>
                  </a:lnTo>
                  <a:cubicBezTo>
                    <a:pt x="215" y="1036"/>
                    <a:pt x="334" y="477"/>
                    <a:pt x="846" y="84"/>
                  </a:cubicBezTo>
                  <a:cubicBezTo>
                    <a:pt x="763" y="48"/>
                    <a:pt x="703" y="24"/>
                    <a:pt x="632"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1147;p46">
              <a:extLst>
                <a:ext uri="{FF2B5EF4-FFF2-40B4-BE49-F238E27FC236}">
                  <a16:creationId xmlns:a16="http://schemas.microsoft.com/office/drawing/2014/main" id="{54158343-A23C-CB49-A675-38E79C0040CB}"/>
                </a:ext>
              </a:extLst>
            </p:cNvPr>
            <p:cNvSpPr/>
            <p:nvPr/>
          </p:nvSpPr>
          <p:spPr>
            <a:xfrm>
              <a:off x="5061496" y="2147055"/>
              <a:ext cx="98985" cy="115443"/>
            </a:xfrm>
            <a:custGeom>
              <a:avLst/>
              <a:gdLst/>
              <a:ahLst/>
              <a:cxnLst/>
              <a:rect l="l" t="t" r="r" b="b"/>
              <a:pathLst>
                <a:path w="1251" h="1459" extrusionOk="0">
                  <a:moveTo>
                    <a:pt x="157" y="1"/>
                  </a:moveTo>
                  <a:cubicBezTo>
                    <a:pt x="152" y="1"/>
                    <a:pt x="147" y="2"/>
                    <a:pt x="143" y="3"/>
                  </a:cubicBezTo>
                  <a:cubicBezTo>
                    <a:pt x="0" y="63"/>
                    <a:pt x="274" y="408"/>
                    <a:pt x="322" y="468"/>
                  </a:cubicBezTo>
                  <a:lnTo>
                    <a:pt x="1107" y="1408"/>
                  </a:lnTo>
                  <a:cubicBezTo>
                    <a:pt x="1128" y="1429"/>
                    <a:pt x="1149" y="1458"/>
                    <a:pt x="1184" y="1458"/>
                  </a:cubicBezTo>
                  <a:cubicBezTo>
                    <a:pt x="1190" y="1458"/>
                    <a:pt x="1196" y="1458"/>
                    <a:pt x="1203" y="1456"/>
                  </a:cubicBezTo>
                  <a:cubicBezTo>
                    <a:pt x="1250" y="1432"/>
                    <a:pt x="1238" y="1373"/>
                    <a:pt x="1215" y="1325"/>
                  </a:cubicBezTo>
                  <a:cubicBezTo>
                    <a:pt x="1060" y="968"/>
                    <a:pt x="846" y="634"/>
                    <a:pt x="572" y="361"/>
                  </a:cubicBezTo>
                  <a:cubicBezTo>
                    <a:pt x="515" y="304"/>
                    <a:pt x="255" y="1"/>
                    <a:pt x="15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1148;p46">
              <a:extLst>
                <a:ext uri="{FF2B5EF4-FFF2-40B4-BE49-F238E27FC236}">
                  <a16:creationId xmlns:a16="http://schemas.microsoft.com/office/drawing/2014/main" id="{086DDDDF-51A7-4F27-790B-0B54EA353DC7}"/>
                </a:ext>
              </a:extLst>
            </p:cNvPr>
            <p:cNvSpPr/>
            <p:nvPr/>
          </p:nvSpPr>
          <p:spPr>
            <a:xfrm>
              <a:off x="5313985" y="2483574"/>
              <a:ext cx="117975" cy="86404"/>
            </a:xfrm>
            <a:custGeom>
              <a:avLst/>
              <a:gdLst/>
              <a:ahLst/>
              <a:cxnLst/>
              <a:rect l="l" t="t" r="r" b="b"/>
              <a:pathLst>
                <a:path w="1491" h="1092" extrusionOk="0">
                  <a:moveTo>
                    <a:pt x="0" y="1"/>
                  </a:moveTo>
                  <a:lnTo>
                    <a:pt x="1191" y="1049"/>
                  </a:lnTo>
                  <a:cubicBezTo>
                    <a:pt x="1227" y="1078"/>
                    <a:pt x="1269" y="1092"/>
                    <a:pt x="1308" y="1092"/>
                  </a:cubicBezTo>
                  <a:cubicBezTo>
                    <a:pt x="1409" y="1092"/>
                    <a:pt x="1491" y="1002"/>
                    <a:pt x="1405" y="882"/>
                  </a:cubicBezTo>
                  <a:cubicBezTo>
                    <a:pt x="1345" y="763"/>
                    <a:pt x="1084" y="644"/>
                    <a:pt x="964" y="561"/>
                  </a:cubicBezTo>
                  <a:cubicBezTo>
                    <a:pt x="798" y="465"/>
                    <a:pt x="643" y="358"/>
                    <a:pt x="476" y="263"/>
                  </a:cubicBezTo>
                  <a:cubicBezTo>
                    <a:pt x="310" y="191"/>
                    <a:pt x="155" y="96"/>
                    <a:pt x="0" y="1"/>
                  </a:cubicBez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1149;p46">
              <a:extLst>
                <a:ext uri="{FF2B5EF4-FFF2-40B4-BE49-F238E27FC236}">
                  <a16:creationId xmlns:a16="http://schemas.microsoft.com/office/drawing/2014/main" id="{55FBD5C2-44B8-A61D-E398-B38125DEE05C}"/>
                </a:ext>
              </a:extLst>
            </p:cNvPr>
            <p:cNvSpPr/>
            <p:nvPr/>
          </p:nvSpPr>
          <p:spPr>
            <a:xfrm>
              <a:off x="4452866" y="4300919"/>
              <a:ext cx="216803" cy="281606"/>
            </a:xfrm>
            <a:custGeom>
              <a:avLst/>
              <a:gdLst/>
              <a:ahLst/>
              <a:cxnLst/>
              <a:rect l="l" t="t" r="r" b="b"/>
              <a:pathLst>
                <a:path w="2740" h="3559" extrusionOk="0">
                  <a:moveTo>
                    <a:pt x="1751" y="0"/>
                  </a:moveTo>
                  <a:cubicBezTo>
                    <a:pt x="1568" y="252"/>
                    <a:pt x="1289" y="381"/>
                    <a:pt x="1008" y="381"/>
                  </a:cubicBezTo>
                  <a:cubicBezTo>
                    <a:pt x="758" y="381"/>
                    <a:pt x="507" y="279"/>
                    <a:pt x="322" y="72"/>
                  </a:cubicBezTo>
                  <a:lnTo>
                    <a:pt x="322" y="131"/>
                  </a:lnTo>
                  <a:lnTo>
                    <a:pt x="310" y="155"/>
                  </a:lnTo>
                  <a:cubicBezTo>
                    <a:pt x="48" y="572"/>
                    <a:pt x="1" y="1072"/>
                    <a:pt x="156" y="1536"/>
                  </a:cubicBezTo>
                  <a:cubicBezTo>
                    <a:pt x="203" y="1655"/>
                    <a:pt x="239" y="1762"/>
                    <a:pt x="263" y="1857"/>
                  </a:cubicBezTo>
                  <a:cubicBezTo>
                    <a:pt x="286" y="1953"/>
                    <a:pt x="298" y="2024"/>
                    <a:pt x="322" y="2096"/>
                  </a:cubicBezTo>
                  <a:cubicBezTo>
                    <a:pt x="370" y="2286"/>
                    <a:pt x="370" y="2477"/>
                    <a:pt x="334" y="2667"/>
                  </a:cubicBezTo>
                  <a:cubicBezTo>
                    <a:pt x="298" y="2869"/>
                    <a:pt x="358" y="3084"/>
                    <a:pt x="489" y="3239"/>
                  </a:cubicBezTo>
                  <a:cubicBezTo>
                    <a:pt x="537" y="3286"/>
                    <a:pt x="584" y="3334"/>
                    <a:pt x="656" y="3381"/>
                  </a:cubicBezTo>
                  <a:cubicBezTo>
                    <a:pt x="858" y="3489"/>
                    <a:pt x="1096" y="3548"/>
                    <a:pt x="1334" y="3548"/>
                  </a:cubicBezTo>
                  <a:cubicBezTo>
                    <a:pt x="1473" y="3555"/>
                    <a:pt x="1600" y="3558"/>
                    <a:pt x="1715" y="3558"/>
                  </a:cubicBezTo>
                  <a:cubicBezTo>
                    <a:pt x="2222" y="3558"/>
                    <a:pt x="2508" y="3493"/>
                    <a:pt x="2644" y="3358"/>
                  </a:cubicBezTo>
                  <a:cubicBezTo>
                    <a:pt x="2692" y="3310"/>
                    <a:pt x="2727" y="3239"/>
                    <a:pt x="2727" y="3167"/>
                  </a:cubicBezTo>
                  <a:cubicBezTo>
                    <a:pt x="2739" y="3096"/>
                    <a:pt x="2739" y="3012"/>
                    <a:pt x="2715" y="2953"/>
                  </a:cubicBezTo>
                  <a:cubicBezTo>
                    <a:pt x="2644" y="2548"/>
                    <a:pt x="2334" y="2215"/>
                    <a:pt x="2191" y="1929"/>
                  </a:cubicBezTo>
                  <a:cubicBezTo>
                    <a:pt x="2156" y="1869"/>
                    <a:pt x="2132" y="1810"/>
                    <a:pt x="2120" y="1750"/>
                  </a:cubicBezTo>
                  <a:lnTo>
                    <a:pt x="2120" y="1726"/>
                  </a:lnTo>
                  <a:cubicBezTo>
                    <a:pt x="2061" y="1441"/>
                    <a:pt x="1858" y="548"/>
                    <a:pt x="1787" y="191"/>
                  </a:cubicBezTo>
                  <a:cubicBezTo>
                    <a:pt x="1763" y="95"/>
                    <a:pt x="1751" y="48"/>
                    <a:pt x="1751" y="48"/>
                  </a:cubicBezTo>
                  <a:lnTo>
                    <a:pt x="1751" y="0"/>
                  </a:lnTo>
                  <a:close/>
                </a:path>
              </a:pathLst>
            </a:custGeom>
            <a:solidFill>
              <a:srgbClr val="7E60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1150;p46">
              <a:extLst>
                <a:ext uri="{FF2B5EF4-FFF2-40B4-BE49-F238E27FC236}">
                  <a16:creationId xmlns:a16="http://schemas.microsoft.com/office/drawing/2014/main" id="{CF0C2791-161A-A9BC-4547-B94DDFCCDEE1}"/>
                </a:ext>
              </a:extLst>
            </p:cNvPr>
            <p:cNvSpPr/>
            <p:nvPr/>
          </p:nvSpPr>
          <p:spPr>
            <a:xfrm>
              <a:off x="4477395" y="4284856"/>
              <a:ext cx="116868" cy="56654"/>
            </a:xfrm>
            <a:custGeom>
              <a:avLst/>
              <a:gdLst/>
              <a:ahLst/>
              <a:cxnLst/>
              <a:rect l="l" t="t" r="r" b="b"/>
              <a:pathLst>
                <a:path w="1477" h="716" extrusionOk="0">
                  <a:moveTo>
                    <a:pt x="36" y="1"/>
                  </a:moveTo>
                  <a:cubicBezTo>
                    <a:pt x="24" y="144"/>
                    <a:pt x="24" y="263"/>
                    <a:pt x="12" y="334"/>
                  </a:cubicBezTo>
                  <a:lnTo>
                    <a:pt x="0" y="358"/>
                  </a:lnTo>
                  <a:cubicBezTo>
                    <a:pt x="72" y="441"/>
                    <a:pt x="143" y="513"/>
                    <a:pt x="238" y="572"/>
                  </a:cubicBezTo>
                  <a:cubicBezTo>
                    <a:pt x="298" y="608"/>
                    <a:pt x="357" y="644"/>
                    <a:pt x="429" y="667"/>
                  </a:cubicBezTo>
                  <a:lnTo>
                    <a:pt x="465" y="667"/>
                  </a:lnTo>
                  <a:cubicBezTo>
                    <a:pt x="548" y="703"/>
                    <a:pt x="643" y="715"/>
                    <a:pt x="738" y="715"/>
                  </a:cubicBezTo>
                  <a:cubicBezTo>
                    <a:pt x="881" y="715"/>
                    <a:pt x="1012" y="691"/>
                    <a:pt x="1131" y="632"/>
                  </a:cubicBezTo>
                  <a:cubicBezTo>
                    <a:pt x="1203" y="608"/>
                    <a:pt x="1262" y="572"/>
                    <a:pt x="1322" y="536"/>
                  </a:cubicBezTo>
                  <a:cubicBezTo>
                    <a:pt x="1334" y="525"/>
                    <a:pt x="1346" y="513"/>
                    <a:pt x="1358" y="513"/>
                  </a:cubicBezTo>
                  <a:cubicBezTo>
                    <a:pt x="1393" y="477"/>
                    <a:pt x="1441" y="441"/>
                    <a:pt x="1477" y="405"/>
                  </a:cubicBezTo>
                  <a:cubicBezTo>
                    <a:pt x="1453" y="298"/>
                    <a:pt x="1441" y="251"/>
                    <a:pt x="1441" y="251"/>
                  </a:cubicBezTo>
                  <a:cubicBezTo>
                    <a:pt x="1441" y="251"/>
                    <a:pt x="1453" y="179"/>
                    <a:pt x="1453" y="72"/>
                  </a:cubicBezTo>
                  <a:lnTo>
                    <a:pt x="1453" y="72"/>
                  </a:lnTo>
                  <a:cubicBezTo>
                    <a:pt x="1393" y="179"/>
                    <a:pt x="1322" y="263"/>
                    <a:pt x="1227" y="334"/>
                  </a:cubicBezTo>
                  <a:cubicBezTo>
                    <a:pt x="1086" y="442"/>
                    <a:pt x="916" y="497"/>
                    <a:pt x="746" y="497"/>
                  </a:cubicBezTo>
                  <a:cubicBezTo>
                    <a:pt x="671" y="497"/>
                    <a:pt x="597" y="487"/>
                    <a:pt x="524" y="465"/>
                  </a:cubicBezTo>
                  <a:cubicBezTo>
                    <a:pt x="298" y="394"/>
                    <a:pt x="107" y="215"/>
                    <a:pt x="36" y="1"/>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1151;p46">
              <a:extLst>
                <a:ext uri="{FF2B5EF4-FFF2-40B4-BE49-F238E27FC236}">
                  <a16:creationId xmlns:a16="http://schemas.microsoft.com/office/drawing/2014/main" id="{FC1DE3FA-62F1-1B96-D01A-F2363817784B}"/>
                </a:ext>
              </a:extLst>
            </p:cNvPr>
            <p:cNvSpPr/>
            <p:nvPr/>
          </p:nvSpPr>
          <p:spPr>
            <a:xfrm>
              <a:off x="4480243" y="4153904"/>
              <a:ext cx="116868" cy="99935"/>
            </a:xfrm>
            <a:custGeom>
              <a:avLst/>
              <a:gdLst/>
              <a:ahLst/>
              <a:cxnLst/>
              <a:rect l="l" t="t" r="r" b="b"/>
              <a:pathLst>
                <a:path w="1477" h="1263" extrusionOk="0">
                  <a:moveTo>
                    <a:pt x="0" y="1"/>
                  </a:moveTo>
                  <a:lnTo>
                    <a:pt x="0" y="322"/>
                  </a:lnTo>
                  <a:cubicBezTo>
                    <a:pt x="214" y="548"/>
                    <a:pt x="464" y="751"/>
                    <a:pt x="738" y="917"/>
                  </a:cubicBezTo>
                  <a:cubicBezTo>
                    <a:pt x="822" y="965"/>
                    <a:pt x="893" y="1013"/>
                    <a:pt x="976" y="1048"/>
                  </a:cubicBezTo>
                  <a:cubicBezTo>
                    <a:pt x="1131" y="1132"/>
                    <a:pt x="1286" y="1203"/>
                    <a:pt x="1453" y="1263"/>
                  </a:cubicBezTo>
                  <a:cubicBezTo>
                    <a:pt x="1464" y="1191"/>
                    <a:pt x="1464" y="1120"/>
                    <a:pt x="1476" y="1048"/>
                  </a:cubicBezTo>
                  <a:cubicBezTo>
                    <a:pt x="1381" y="1013"/>
                    <a:pt x="1286" y="965"/>
                    <a:pt x="1214" y="929"/>
                  </a:cubicBezTo>
                  <a:cubicBezTo>
                    <a:pt x="1131" y="894"/>
                    <a:pt x="1060" y="858"/>
                    <a:pt x="976" y="810"/>
                  </a:cubicBezTo>
                  <a:cubicBezTo>
                    <a:pt x="607" y="596"/>
                    <a:pt x="274" y="334"/>
                    <a:pt x="0" y="1"/>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1152;p46">
              <a:extLst>
                <a:ext uri="{FF2B5EF4-FFF2-40B4-BE49-F238E27FC236}">
                  <a16:creationId xmlns:a16="http://schemas.microsoft.com/office/drawing/2014/main" id="{FB3886CF-733E-CCF3-CC8B-C3BED87B761C}"/>
                </a:ext>
              </a:extLst>
            </p:cNvPr>
            <p:cNvSpPr/>
            <p:nvPr/>
          </p:nvSpPr>
          <p:spPr>
            <a:xfrm>
              <a:off x="4466080" y="3957041"/>
              <a:ext cx="149863" cy="173442"/>
            </a:xfrm>
            <a:custGeom>
              <a:avLst/>
              <a:gdLst/>
              <a:ahLst/>
              <a:cxnLst/>
              <a:rect l="l" t="t" r="r" b="b"/>
              <a:pathLst>
                <a:path w="1894" h="2192" extrusionOk="0">
                  <a:moveTo>
                    <a:pt x="0" y="0"/>
                  </a:moveTo>
                  <a:lnTo>
                    <a:pt x="0" y="167"/>
                  </a:lnTo>
                  <a:cubicBezTo>
                    <a:pt x="12" y="262"/>
                    <a:pt x="12" y="357"/>
                    <a:pt x="12" y="453"/>
                  </a:cubicBezTo>
                  <a:cubicBezTo>
                    <a:pt x="262" y="834"/>
                    <a:pt x="560" y="1191"/>
                    <a:pt x="905" y="1500"/>
                  </a:cubicBezTo>
                  <a:cubicBezTo>
                    <a:pt x="965" y="1560"/>
                    <a:pt x="1036" y="1620"/>
                    <a:pt x="1096" y="1679"/>
                  </a:cubicBezTo>
                  <a:cubicBezTo>
                    <a:pt x="1334" y="1870"/>
                    <a:pt x="1584" y="2048"/>
                    <a:pt x="1846" y="2191"/>
                  </a:cubicBezTo>
                  <a:cubicBezTo>
                    <a:pt x="1858" y="2120"/>
                    <a:pt x="1870" y="2048"/>
                    <a:pt x="1894" y="1977"/>
                  </a:cubicBezTo>
                  <a:cubicBezTo>
                    <a:pt x="1703" y="1858"/>
                    <a:pt x="1524" y="1739"/>
                    <a:pt x="1370" y="1608"/>
                  </a:cubicBezTo>
                  <a:cubicBezTo>
                    <a:pt x="1298" y="1560"/>
                    <a:pt x="1227" y="1500"/>
                    <a:pt x="1155" y="1441"/>
                  </a:cubicBezTo>
                  <a:cubicBezTo>
                    <a:pt x="691" y="1036"/>
                    <a:pt x="298" y="548"/>
                    <a:pt x="0"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1153;p46">
              <a:extLst>
                <a:ext uri="{FF2B5EF4-FFF2-40B4-BE49-F238E27FC236}">
                  <a16:creationId xmlns:a16="http://schemas.microsoft.com/office/drawing/2014/main" id="{6A5B1BBD-3653-770B-F2FB-D40A9DB69AC8}"/>
                </a:ext>
              </a:extLst>
            </p:cNvPr>
            <p:cNvSpPr/>
            <p:nvPr/>
          </p:nvSpPr>
          <p:spPr>
            <a:xfrm>
              <a:off x="4496227" y="3684772"/>
              <a:ext cx="190375" cy="649300"/>
            </a:xfrm>
            <a:custGeom>
              <a:avLst/>
              <a:gdLst/>
              <a:ahLst/>
              <a:cxnLst/>
              <a:rect l="l" t="t" r="r" b="b"/>
              <a:pathLst>
                <a:path w="2406" h="8206" extrusionOk="0">
                  <a:moveTo>
                    <a:pt x="2048" y="0"/>
                  </a:moveTo>
                  <a:lnTo>
                    <a:pt x="0" y="1893"/>
                  </a:lnTo>
                  <a:lnTo>
                    <a:pt x="0" y="8037"/>
                  </a:lnTo>
                  <a:cubicBezTo>
                    <a:pt x="180" y="8149"/>
                    <a:pt x="386" y="8206"/>
                    <a:pt x="591" y="8206"/>
                  </a:cubicBezTo>
                  <a:cubicBezTo>
                    <a:pt x="821" y="8206"/>
                    <a:pt x="1050" y="8134"/>
                    <a:pt x="1239" y="7989"/>
                  </a:cubicBezTo>
                  <a:lnTo>
                    <a:pt x="2405" y="1882"/>
                  </a:lnTo>
                  <a:lnTo>
                    <a:pt x="2048" y="0"/>
                  </a:ln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1154;p46">
              <a:extLst>
                <a:ext uri="{FF2B5EF4-FFF2-40B4-BE49-F238E27FC236}">
                  <a16:creationId xmlns:a16="http://schemas.microsoft.com/office/drawing/2014/main" id="{F369D95A-2F12-2F08-5799-68F7930023EE}"/>
                </a:ext>
              </a:extLst>
            </p:cNvPr>
            <p:cNvSpPr/>
            <p:nvPr/>
          </p:nvSpPr>
          <p:spPr>
            <a:xfrm>
              <a:off x="4511261" y="3658423"/>
              <a:ext cx="186656" cy="649695"/>
            </a:xfrm>
            <a:custGeom>
              <a:avLst/>
              <a:gdLst/>
              <a:ahLst/>
              <a:cxnLst/>
              <a:rect l="l" t="t" r="r" b="b"/>
              <a:pathLst>
                <a:path w="2359" h="8211" extrusionOk="0">
                  <a:moveTo>
                    <a:pt x="2156" y="0"/>
                  </a:moveTo>
                  <a:lnTo>
                    <a:pt x="108" y="1893"/>
                  </a:lnTo>
                  <a:lnTo>
                    <a:pt x="1" y="8037"/>
                  </a:lnTo>
                  <a:cubicBezTo>
                    <a:pt x="204" y="8166"/>
                    <a:pt x="387" y="8210"/>
                    <a:pt x="544" y="8210"/>
                  </a:cubicBezTo>
                  <a:cubicBezTo>
                    <a:pt x="893" y="8210"/>
                    <a:pt x="1108" y="7989"/>
                    <a:pt x="1108" y="7989"/>
                  </a:cubicBezTo>
                  <a:lnTo>
                    <a:pt x="2358" y="1536"/>
                  </a:lnTo>
                  <a:lnTo>
                    <a:pt x="2156" y="0"/>
                  </a:ln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1155;p46">
              <a:extLst>
                <a:ext uri="{FF2B5EF4-FFF2-40B4-BE49-F238E27FC236}">
                  <a16:creationId xmlns:a16="http://schemas.microsoft.com/office/drawing/2014/main" id="{73E3EC29-C967-15C5-961C-6E835B80C8F1}"/>
                </a:ext>
              </a:extLst>
            </p:cNvPr>
            <p:cNvSpPr/>
            <p:nvPr/>
          </p:nvSpPr>
          <p:spPr>
            <a:xfrm>
              <a:off x="4458563" y="2854829"/>
              <a:ext cx="692502" cy="710463"/>
            </a:xfrm>
            <a:custGeom>
              <a:avLst/>
              <a:gdLst/>
              <a:ahLst/>
              <a:cxnLst/>
              <a:rect l="l" t="t" r="r" b="b"/>
              <a:pathLst>
                <a:path w="8752" h="8979" extrusionOk="0">
                  <a:moveTo>
                    <a:pt x="7156" y="0"/>
                  </a:moveTo>
                  <a:lnTo>
                    <a:pt x="1203" y="1488"/>
                  </a:lnTo>
                  <a:cubicBezTo>
                    <a:pt x="1203" y="1488"/>
                    <a:pt x="0" y="7656"/>
                    <a:pt x="738" y="8442"/>
                  </a:cubicBezTo>
                  <a:cubicBezTo>
                    <a:pt x="1086" y="8812"/>
                    <a:pt x="1621" y="8978"/>
                    <a:pt x="2166" y="8978"/>
                  </a:cubicBezTo>
                  <a:cubicBezTo>
                    <a:pt x="2759" y="8978"/>
                    <a:pt x="3366" y="8783"/>
                    <a:pt x="3763" y="8442"/>
                  </a:cubicBezTo>
                  <a:cubicBezTo>
                    <a:pt x="4536" y="7787"/>
                    <a:pt x="5596" y="7751"/>
                    <a:pt x="5596" y="7751"/>
                  </a:cubicBezTo>
                  <a:cubicBezTo>
                    <a:pt x="8335" y="7263"/>
                    <a:pt x="8751" y="5501"/>
                    <a:pt x="8751" y="5501"/>
                  </a:cubicBezTo>
                  <a:cubicBezTo>
                    <a:pt x="8656" y="2834"/>
                    <a:pt x="7156" y="0"/>
                    <a:pt x="7156" y="0"/>
                  </a:cubicBezTo>
                  <a:close/>
                </a:path>
              </a:pathLst>
            </a:custGeom>
            <a:solidFill>
              <a:srgbClr val="A51B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1156;p46">
              <a:extLst>
                <a:ext uri="{FF2B5EF4-FFF2-40B4-BE49-F238E27FC236}">
                  <a16:creationId xmlns:a16="http://schemas.microsoft.com/office/drawing/2014/main" id="{7179ECFF-0B45-1BBF-7214-79BF2532857D}"/>
                </a:ext>
              </a:extLst>
            </p:cNvPr>
            <p:cNvSpPr/>
            <p:nvPr/>
          </p:nvSpPr>
          <p:spPr>
            <a:xfrm>
              <a:off x="4771107" y="2981983"/>
              <a:ext cx="229225" cy="592963"/>
            </a:xfrm>
            <a:custGeom>
              <a:avLst/>
              <a:gdLst/>
              <a:ahLst/>
              <a:cxnLst/>
              <a:rect l="l" t="t" r="r" b="b"/>
              <a:pathLst>
                <a:path w="2897" h="7494" extrusionOk="0">
                  <a:moveTo>
                    <a:pt x="1860" y="0"/>
                  </a:moveTo>
                  <a:lnTo>
                    <a:pt x="217" y="465"/>
                  </a:lnTo>
                  <a:cubicBezTo>
                    <a:pt x="217" y="465"/>
                    <a:pt x="86" y="7394"/>
                    <a:pt x="3" y="7489"/>
                  </a:cubicBezTo>
                  <a:cubicBezTo>
                    <a:pt x="0" y="7492"/>
                    <a:pt x="1" y="7493"/>
                    <a:pt x="5" y="7493"/>
                  </a:cubicBezTo>
                  <a:cubicBezTo>
                    <a:pt x="112" y="7493"/>
                    <a:pt x="2896" y="6346"/>
                    <a:pt x="2896" y="6346"/>
                  </a:cubicBezTo>
                  <a:lnTo>
                    <a:pt x="1860" y="0"/>
                  </a:ln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1157;p46">
              <a:extLst>
                <a:ext uri="{FF2B5EF4-FFF2-40B4-BE49-F238E27FC236}">
                  <a16:creationId xmlns:a16="http://schemas.microsoft.com/office/drawing/2014/main" id="{957B4E96-0A5E-56A8-5C3F-0026C0E0138C}"/>
                </a:ext>
              </a:extLst>
            </p:cNvPr>
            <p:cNvSpPr/>
            <p:nvPr/>
          </p:nvSpPr>
          <p:spPr>
            <a:xfrm>
              <a:off x="4802362" y="2990449"/>
              <a:ext cx="165925" cy="543668"/>
            </a:xfrm>
            <a:custGeom>
              <a:avLst/>
              <a:gdLst/>
              <a:ahLst/>
              <a:cxnLst/>
              <a:rect l="l" t="t" r="r" b="b"/>
              <a:pathLst>
                <a:path w="2097" h="6871" extrusionOk="0">
                  <a:moveTo>
                    <a:pt x="1084" y="1"/>
                  </a:moveTo>
                  <a:lnTo>
                    <a:pt x="263" y="239"/>
                  </a:lnTo>
                  <a:cubicBezTo>
                    <a:pt x="191" y="3977"/>
                    <a:pt x="49" y="6073"/>
                    <a:pt x="1" y="6870"/>
                  </a:cubicBezTo>
                  <a:cubicBezTo>
                    <a:pt x="501" y="6668"/>
                    <a:pt x="1311" y="6347"/>
                    <a:pt x="2096" y="6025"/>
                  </a:cubicBezTo>
                  <a:lnTo>
                    <a:pt x="1084" y="1"/>
                  </a:ln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1158;p46">
              <a:extLst>
                <a:ext uri="{FF2B5EF4-FFF2-40B4-BE49-F238E27FC236}">
                  <a16:creationId xmlns:a16="http://schemas.microsoft.com/office/drawing/2014/main" id="{38D59D80-5ED9-97A4-6FDB-21E8003CD20C}"/>
                </a:ext>
              </a:extLst>
            </p:cNvPr>
            <p:cNvSpPr/>
            <p:nvPr/>
          </p:nvSpPr>
          <p:spPr>
            <a:xfrm>
              <a:off x="4552722" y="2820884"/>
              <a:ext cx="528634" cy="263882"/>
            </a:xfrm>
            <a:custGeom>
              <a:avLst/>
              <a:gdLst/>
              <a:ahLst/>
              <a:cxnLst/>
              <a:rect l="l" t="t" r="r" b="b"/>
              <a:pathLst>
                <a:path w="6681" h="3335" extrusionOk="0">
                  <a:moveTo>
                    <a:pt x="263" y="0"/>
                  </a:moveTo>
                  <a:cubicBezTo>
                    <a:pt x="227" y="631"/>
                    <a:pt x="144" y="1262"/>
                    <a:pt x="1" y="1882"/>
                  </a:cubicBezTo>
                  <a:cubicBezTo>
                    <a:pt x="1" y="1882"/>
                    <a:pt x="310" y="3048"/>
                    <a:pt x="310" y="3334"/>
                  </a:cubicBezTo>
                  <a:cubicBezTo>
                    <a:pt x="310" y="3334"/>
                    <a:pt x="6680" y="2322"/>
                    <a:pt x="6180" y="893"/>
                  </a:cubicBezTo>
                  <a:cubicBezTo>
                    <a:pt x="6085" y="643"/>
                    <a:pt x="5966" y="358"/>
                    <a:pt x="5847"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1159;p46">
              <a:extLst>
                <a:ext uri="{FF2B5EF4-FFF2-40B4-BE49-F238E27FC236}">
                  <a16:creationId xmlns:a16="http://schemas.microsoft.com/office/drawing/2014/main" id="{85B71867-F1F7-8583-4EA8-4718D08423C6}"/>
                </a:ext>
              </a:extLst>
            </p:cNvPr>
            <p:cNvSpPr/>
            <p:nvPr/>
          </p:nvSpPr>
          <p:spPr>
            <a:xfrm>
              <a:off x="4467030" y="2107650"/>
              <a:ext cx="596365" cy="941271"/>
            </a:xfrm>
            <a:custGeom>
              <a:avLst/>
              <a:gdLst/>
              <a:ahLst/>
              <a:cxnLst/>
              <a:rect l="l" t="t" r="r" b="b"/>
              <a:pathLst>
                <a:path w="7537" h="11896" extrusionOk="0">
                  <a:moveTo>
                    <a:pt x="6222" y="0"/>
                  </a:moveTo>
                  <a:cubicBezTo>
                    <a:pt x="5342" y="0"/>
                    <a:pt x="4195" y="358"/>
                    <a:pt x="3667" y="561"/>
                  </a:cubicBezTo>
                  <a:cubicBezTo>
                    <a:pt x="2882" y="859"/>
                    <a:pt x="1024" y="2371"/>
                    <a:pt x="560" y="2823"/>
                  </a:cubicBezTo>
                  <a:cubicBezTo>
                    <a:pt x="107" y="3276"/>
                    <a:pt x="0" y="4966"/>
                    <a:pt x="774" y="6276"/>
                  </a:cubicBezTo>
                  <a:cubicBezTo>
                    <a:pt x="1560" y="7586"/>
                    <a:pt x="869" y="10443"/>
                    <a:pt x="869" y="10443"/>
                  </a:cubicBezTo>
                  <a:cubicBezTo>
                    <a:pt x="869" y="10443"/>
                    <a:pt x="1179" y="11610"/>
                    <a:pt x="1179" y="11896"/>
                  </a:cubicBezTo>
                  <a:cubicBezTo>
                    <a:pt x="1179" y="11896"/>
                    <a:pt x="7263" y="10955"/>
                    <a:pt x="7049" y="9455"/>
                  </a:cubicBezTo>
                  <a:cubicBezTo>
                    <a:pt x="7013" y="9205"/>
                    <a:pt x="6989" y="8979"/>
                    <a:pt x="6977" y="8776"/>
                  </a:cubicBezTo>
                  <a:cubicBezTo>
                    <a:pt x="6977" y="8681"/>
                    <a:pt x="6965" y="8586"/>
                    <a:pt x="6965" y="8479"/>
                  </a:cubicBezTo>
                  <a:cubicBezTo>
                    <a:pt x="6965" y="8014"/>
                    <a:pt x="7001" y="7538"/>
                    <a:pt x="7085" y="7074"/>
                  </a:cubicBezTo>
                  <a:cubicBezTo>
                    <a:pt x="7108" y="6931"/>
                    <a:pt x="7132" y="6776"/>
                    <a:pt x="7144" y="6633"/>
                  </a:cubicBezTo>
                  <a:cubicBezTo>
                    <a:pt x="7168" y="6478"/>
                    <a:pt x="7180" y="6276"/>
                    <a:pt x="7192" y="6085"/>
                  </a:cubicBezTo>
                  <a:cubicBezTo>
                    <a:pt x="7192" y="5931"/>
                    <a:pt x="7216" y="5716"/>
                    <a:pt x="7227" y="5454"/>
                  </a:cubicBezTo>
                  <a:cubicBezTo>
                    <a:pt x="7239" y="5347"/>
                    <a:pt x="7251" y="5228"/>
                    <a:pt x="7263" y="5109"/>
                  </a:cubicBezTo>
                  <a:cubicBezTo>
                    <a:pt x="7299" y="4692"/>
                    <a:pt x="7346" y="4192"/>
                    <a:pt x="7394" y="3692"/>
                  </a:cubicBezTo>
                  <a:cubicBezTo>
                    <a:pt x="7406" y="3561"/>
                    <a:pt x="7418" y="3442"/>
                    <a:pt x="7430" y="3311"/>
                  </a:cubicBezTo>
                  <a:cubicBezTo>
                    <a:pt x="7525" y="1978"/>
                    <a:pt x="7537" y="632"/>
                    <a:pt x="7192" y="287"/>
                  </a:cubicBezTo>
                  <a:cubicBezTo>
                    <a:pt x="6987" y="79"/>
                    <a:pt x="6634" y="0"/>
                    <a:pt x="6222" y="0"/>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1160;p46">
              <a:extLst>
                <a:ext uri="{FF2B5EF4-FFF2-40B4-BE49-F238E27FC236}">
                  <a16:creationId xmlns:a16="http://schemas.microsoft.com/office/drawing/2014/main" id="{F1ADF212-6160-035A-A1AC-327E51B20D9B}"/>
                </a:ext>
              </a:extLst>
            </p:cNvPr>
            <p:cNvSpPr/>
            <p:nvPr/>
          </p:nvSpPr>
          <p:spPr>
            <a:xfrm>
              <a:off x="4999304" y="2262736"/>
              <a:ext cx="50640" cy="345143"/>
            </a:xfrm>
            <a:custGeom>
              <a:avLst/>
              <a:gdLst/>
              <a:ahLst/>
              <a:cxnLst/>
              <a:rect l="l" t="t" r="r" b="b"/>
              <a:pathLst>
                <a:path w="640" h="4362" extrusionOk="0">
                  <a:moveTo>
                    <a:pt x="572" y="1"/>
                  </a:moveTo>
                  <a:cubicBezTo>
                    <a:pt x="545" y="1"/>
                    <a:pt x="510" y="20"/>
                    <a:pt x="465" y="65"/>
                  </a:cubicBezTo>
                  <a:cubicBezTo>
                    <a:pt x="262" y="256"/>
                    <a:pt x="143" y="637"/>
                    <a:pt x="84" y="899"/>
                  </a:cubicBezTo>
                  <a:cubicBezTo>
                    <a:pt x="24" y="1256"/>
                    <a:pt x="0" y="1613"/>
                    <a:pt x="24" y="1970"/>
                  </a:cubicBezTo>
                  <a:cubicBezTo>
                    <a:pt x="48" y="2697"/>
                    <a:pt x="60" y="3423"/>
                    <a:pt x="84" y="4161"/>
                  </a:cubicBezTo>
                  <a:cubicBezTo>
                    <a:pt x="84" y="4209"/>
                    <a:pt x="96" y="4256"/>
                    <a:pt x="119" y="4304"/>
                  </a:cubicBezTo>
                  <a:cubicBezTo>
                    <a:pt x="137" y="4339"/>
                    <a:pt x="167" y="4361"/>
                    <a:pt x="201" y="4361"/>
                  </a:cubicBezTo>
                  <a:cubicBezTo>
                    <a:pt x="213" y="4361"/>
                    <a:pt x="226" y="4358"/>
                    <a:pt x="238" y="4352"/>
                  </a:cubicBezTo>
                  <a:cubicBezTo>
                    <a:pt x="286" y="4328"/>
                    <a:pt x="298" y="4268"/>
                    <a:pt x="298" y="4221"/>
                  </a:cubicBezTo>
                  <a:lnTo>
                    <a:pt x="405" y="2959"/>
                  </a:lnTo>
                  <a:cubicBezTo>
                    <a:pt x="465" y="2220"/>
                    <a:pt x="524" y="1470"/>
                    <a:pt x="596" y="732"/>
                  </a:cubicBezTo>
                  <a:cubicBezTo>
                    <a:pt x="608" y="542"/>
                    <a:pt x="631" y="339"/>
                    <a:pt x="631" y="173"/>
                  </a:cubicBezTo>
                  <a:cubicBezTo>
                    <a:pt x="639" y="71"/>
                    <a:pt x="621" y="1"/>
                    <a:pt x="57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1161;p46">
              <a:extLst>
                <a:ext uri="{FF2B5EF4-FFF2-40B4-BE49-F238E27FC236}">
                  <a16:creationId xmlns:a16="http://schemas.microsoft.com/office/drawing/2014/main" id="{BCA3EC99-EB8B-0E3E-4913-51DDF9BD318B}"/>
                </a:ext>
              </a:extLst>
            </p:cNvPr>
            <p:cNvSpPr/>
            <p:nvPr/>
          </p:nvSpPr>
          <p:spPr>
            <a:xfrm>
              <a:off x="4678056" y="2107729"/>
              <a:ext cx="227089" cy="235951"/>
            </a:xfrm>
            <a:custGeom>
              <a:avLst/>
              <a:gdLst/>
              <a:ahLst/>
              <a:cxnLst/>
              <a:rect l="l" t="t" r="r" b="b"/>
              <a:pathLst>
                <a:path w="2870" h="2982" extrusionOk="0">
                  <a:moveTo>
                    <a:pt x="465" y="0"/>
                  </a:moveTo>
                  <a:cubicBezTo>
                    <a:pt x="462" y="0"/>
                    <a:pt x="238" y="1215"/>
                    <a:pt x="238" y="1215"/>
                  </a:cubicBezTo>
                  <a:lnTo>
                    <a:pt x="0" y="1739"/>
                  </a:lnTo>
                  <a:cubicBezTo>
                    <a:pt x="215" y="2084"/>
                    <a:pt x="488" y="2394"/>
                    <a:pt x="810" y="2655"/>
                  </a:cubicBezTo>
                  <a:cubicBezTo>
                    <a:pt x="1110" y="2863"/>
                    <a:pt x="1529" y="2981"/>
                    <a:pt x="1900" y="2981"/>
                  </a:cubicBezTo>
                  <a:cubicBezTo>
                    <a:pt x="2104" y="2981"/>
                    <a:pt x="2293" y="2946"/>
                    <a:pt x="2441" y="2870"/>
                  </a:cubicBezTo>
                  <a:cubicBezTo>
                    <a:pt x="2870" y="2644"/>
                    <a:pt x="2822" y="1846"/>
                    <a:pt x="2822" y="1846"/>
                  </a:cubicBezTo>
                  <a:lnTo>
                    <a:pt x="2441" y="72"/>
                  </a:lnTo>
                  <a:lnTo>
                    <a:pt x="465" y="0"/>
                  </a:lnTo>
                  <a:cubicBezTo>
                    <a:pt x="465" y="0"/>
                    <a:pt x="465" y="0"/>
                    <a:pt x="465" y="0"/>
                  </a:cubicBezTo>
                  <a:close/>
                </a:path>
              </a:pathLst>
            </a:custGeom>
            <a:solidFill>
              <a:srgbClr val="D4BF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1162;p46">
              <a:extLst>
                <a:ext uri="{FF2B5EF4-FFF2-40B4-BE49-F238E27FC236}">
                  <a16:creationId xmlns:a16="http://schemas.microsoft.com/office/drawing/2014/main" id="{3C9DF9CB-6366-40AE-CF0F-F51B132A9131}"/>
                </a:ext>
              </a:extLst>
            </p:cNvPr>
            <p:cNvSpPr/>
            <p:nvPr/>
          </p:nvSpPr>
          <p:spPr>
            <a:xfrm>
              <a:off x="4320965" y="2289559"/>
              <a:ext cx="244101" cy="902895"/>
            </a:xfrm>
            <a:custGeom>
              <a:avLst/>
              <a:gdLst/>
              <a:ahLst/>
              <a:cxnLst/>
              <a:rect l="l" t="t" r="r" b="b"/>
              <a:pathLst>
                <a:path w="3085" h="11411" extrusionOk="0">
                  <a:moveTo>
                    <a:pt x="3001" y="0"/>
                  </a:moveTo>
                  <a:cubicBezTo>
                    <a:pt x="3001" y="0"/>
                    <a:pt x="1322" y="905"/>
                    <a:pt x="1251" y="2763"/>
                  </a:cubicBezTo>
                  <a:cubicBezTo>
                    <a:pt x="1251" y="2763"/>
                    <a:pt x="168" y="4167"/>
                    <a:pt x="1" y="5977"/>
                  </a:cubicBezTo>
                  <a:lnTo>
                    <a:pt x="251" y="11061"/>
                  </a:lnTo>
                  <a:cubicBezTo>
                    <a:pt x="251" y="11061"/>
                    <a:pt x="791" y="11410"/>
                    <a:pt x="1094" y="11410"/>
                  </a:cubicBezTo>
                  <a:cubicBezTo>
                    <a:pt x="1246" y="11410"/>
                    <a:pt x="1338" y="11323"/>
                    <a:pt x="1275" y="11061"/>
                  </a:cubicBezTo>
                  <a:cubicBezTo>
                    <a:pt x="1239" y="10906"/>
                    <a:pt x="1108" y="10359"/>
                    <a:pt x="1346" y="9513"/>
                  </a:cubicBezTo>
                  <a:cubicBezTo>
                    <a:pt x="1572" y="8656"/>
                    <a:pt x="1775" y="6656"/>
                    <a:pt x="1739" y="6251"/>
                  </a:cubicBezTo>
                  <a:cubicBezTo>
                    <a:pt x="1739" y="6251"/>
                    <a:pt x="2870" y="4072"/>
                    <a:pt x="2894" y="3632"/>
                  </a:cubicBezTo>
                  <a:lnTo>
                    <a:pt x="3085" y="2334"/>
                  </a:lnTo>
                  <a:lnTo>
                    <a:pt x="3001" y="0"/>
                  </a:lnTo>
                  <a:close/>
                </a:path>
              </a:pathLst>
            </a:custGeom>
            <a:solidFill>
              <a:srgbClr val="FFE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1163;p46">
              <a:extLst>
                <a:ext uri="{FF2B5EF4-FFF2-40B4-BE49-F238E27FC236}">
                  <a16:creationId xmlns:a16="http://schemas.microsoft.com/office/drawing/2014/main" id="{6F78882D-45BC-43E2-BD3D-B80A307A9F6D}"/>
                </a:ext>
              </a:extLst>
            </p:cNvPr>
            <p:cNvSpPr/>
            <p:nvPr/>
          </p:nvSpPr>
          <p:spPr>
            <a:xfrm>
              <a:off x="4320965" y="3068625"/>
              <a:ext cx="151762" cy="340158"/>
            </a:xfrm>
            <a:custGeom>
              <a:avLst/>
              <a:gdLst/>
              <a:ahLst/>
              <a:cxnLst/>
              <a:rect l="l" t="t" r="r" b="b"/>
              <a:pathLst>
                <a:path w="1918" h="4299" extrusionOk="0">
                  <a:moveTo>
                    <a:pt x="584" y="1"/>
                  </a:moveTo>
                  <a:lnTo>
                    <a:pt x="251" y="1215"/>
                  </a:lnTo>
                  <a:cubicBezTo>
                    <a:pt x="251" y="1215"/>
                    <a:pt x="13" y="2239"/>
                    <a:pt x="1" y="2418"/>
                  </a:cubicBezTo>
                  <a:cubicBezTo>
                    <a:pt x="37" y="2680"/>
                    <a:pt x="84" y="2930"/>
                    <a:pt x="156" y="3180"/>
                  </a:cubicBezTo>
                  <a:lnTo>
                    <a:pt x="299" y="3430"/>
                  </a:lnTo>
                  <a:lnTo>
                    <a:pt x="477" y="3727"/>
                  </a:lnTo>
                  <a:lnTo>
                    <a:pt x="787" y="3835"/>
                  </a:lnTo>
                  <a:lnTo>
                    <a:pt x="918" y="4025"/>
                  </a:lnTo>
                  <a:lnTo>
                    <a:pt x="1251" y="4025"/>
                  </a:lnTo>
                  <a:lnTo>
                    <a:pt x="1334" y="4156"/>
                  </a:lnTo>
                  <a:lnTo>
                    <a:pt x="1501" y="4263"/>
                  </a:lnTo>
                  <a:cubicBezTo>
                    <a:pt x="1540" y="4288"/>
                    <a:pt x="1572" y="4299"/>
                    <a:pt x="1598" y="4299"/>
                  </a:cubicBezTo>
                  <a:cubicBezTo>
                    <a:pt x="1683" y="4299"/>
                    <a:pt x="1699" y="4182"/>
                    <a:pt x="1644" y="4073"/>
                  </a:cubicBezTo>
                  <a:lnTo>
                    <a:pt x="1465" y="3763"/>
                  </a:lnTo>
                  <a:lnTo>
                    <a:pt x="1358" y="3061"/>
                  </a:lnTo>
                  <a:lnTo>
                    <a:pt x="1537" y="2453"/>
                  </a:lnTo>
                  <a:lnTo>
                    <a:pt x="1644" y="2715"/>
                  </a:lnTo>
                  <a:lnTo>
                    <a:pt x="1644" y="3096"/>
                  </a:lnTo>
                  <a:cubicBezTo>
                    <a:pt x="1651" y="3259"/>
                    <a:pt x="1755" y="3375"/>
                    <a:pt x="1832" y="3375"/>
                  </a:cubicBezTo>
                  <a:cubicBezTo>
                    <a:pt x="1880" y="3375"/>
                    <a:pt x="1918" y="3331"/>
                    <a:pt x="1918" y="3227"/>
                  </a:cubicBezTo>
                  <a:lnTo>
                    <a:pt x="1918" y="2739"/>
                  </a:lnTo>
                  <a:lnTo>
                    <a:pt x="1882" y="2049"/>
                  </a:lnTo>
                  <a:lnTo>
                    <a:pt x="1287" y="1287"/>
                  </a:lnTo>
                  <a:lnTo>
                    <a:pt x="584" y="1"/>
                  </a:lnTo>
                  <a:close/>
                </a:path>
              </a:pathLst>
            </a:custGeom>
            <a:solidFill>
              <a:srgbClr val="EBAB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1164;p46">
              <a:extLst>
                <a:ext uri="{FF2B5EF4-FFF2-40B4-BE49-F238E27FC236}">
                  <a16:creationId xmlns:a16="http://schemas.microsoft.com/office/drawing/2014/main" id="{E87D8887-1B6B-B0A9-207C-29302B9FA33C}"/>
                </a:ext>
              </a:extLst>
            </p:cNvPr>
            <p:cNvSpPr/>
            <p:nvPr/>
          </p:nvSpPr>
          <p:spPr>
            <a:xfrm>
              <a:off x="4658275" y="1881669"/>
              <a:ext cx="338259" cy="414219"/>
            </a:xfrm>
            <a:custGeom>
              <a:avLst/>
              <a:gdLst/>
              <a:ahLst/>
              <a:cxnLst/>
              <a:rect l="l" t="t" r="r" b="b"/>
              <a:pathLst>
                <a:path w="4275" h="5235" extrusionOk="0">
                  <a:moveTo>
                    <a:pt x="1920" y="0"/>
                  </a:moveTo>
                  <a:cubicBezTo>
                    <a:pt x="1583" y="0"/>
                    <a:pt x="1251" y="94"/>
                    <a:pt x="965" y="309"/>
                  </a:cubicBezTo>
                  <a:cubicBezTo>
                    <a:pt x="0" y="1036"/>
                    <a:pt x="0" y="2405"/>
                    <a:pt x="989" y="3536"/>
                  </a:cubicBezTo>
                  <a:cubicBezTo>
                    <a:pt x="1000" y="3548"/>
                    <a:pt x="762" y="4453"/>
                    <a:pt x="1965" y="4893"/>
                  </a:cubicBezTo>
                  <a:cubicBezTo>
                    <a:pt x="2486" y="5084"/>
                    <a:pt x="2871" y="5235"/>
                    <a:pt x="3156" y="5235"/>
                  </a:cubicBezTo>
                  <a:cubicBezTo>
                    <a:pt x="3529" y="5235"/>
                    <a:pt x="3731" y="4977"/>
                    <a:pt x="3846" y="4215"/>
                  </a:cubicBezTo>
                  <a:cubicBezTo>
                    <a:pt x="4048" y="2857"/>
                    <a:pt x="4275" y="2191"/>
                    <a:pt x="3846" y="1214"/>
                  </a:cubicBezTo>
                  <a:cubicBezTo>
                    <a:pt x="3545" y="528"/>
                    <a:pt x="2719" y="0"/>
                    <a:pt x="1920" y="0"/>
                  </a:cubicBezTo>
                  <a:close/>
                </a:path>
              </a:pathLst>
            </a:custGeom>
            <a:solidFill>
              <a:srgbClr val="FFE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1165;p46">
              <a:extLst>
                <a:ext uri="{FF2B5EF4-FFF2-40B4-BE49-F238E27FC236}">
                  <a16:creationId xmlns:a16="http://schemas.microsoft.com/office/drawing/2014/main" id="{A93659EC-BE2C-7CAF-FABD-336EE9298413}"/>
                </a:ext>
              </a:extLst>
            </p:cNvPr>
            <p:cNvSpPr/>
            <p:nvPr/>
          </p:nvSpPr>
          <p:spPr>
            <a:xfrm>
              <a:off x="4582869" y="1860068"/>
              <a:ext cx="417464" cy="312860"/>
            </a:xfrm>
            <a:custGeom>
              <a:avLst/>
              <a:gdLst/>
              <a:ahLst/>
              <a:cxnLst/>
              <a:rect l="l" t="t" r="r" b="b"/>
              <a:pathLst>
                <a:path w="5276" h="3954" extrusionOk="0">
                  <a:moveTo>
                    <a:pt x="2826" y="0"/>
                  </a:moveTo>
                  <a:cubicBezTo>
                    <a:pt x="2493" y="0"/>
                    <a:pt x="2135" y="79"/>
                    <a:pt x="1763" y="273"/>
                  </a:cubicBezTo>
                  <a:cubicBezTo>
                    <a:pt x="1" y="1190"/>
                    <a:pt x="1406" y="3785"/>
                    <a:pt x="1537" y="3869"/>
                  </a:cubicBezTo>
                  <a:cubicBezTo>
                    <a:pt x="1608" y="3916"/>
                    <a:pt x="1680" y="3940"/>
                    <a:pt x="1763" y="3952"/>
                  </a:cubicBezTo>
                  <a:cubicBezTo>
                    <a:pt x="1763" y="3953"/>
                    <a:pt x="1763" y="3954"/>
                    <a:pt x="1764" y="3954"/>
                  </a:cubicBezTo>
                  <a:cubicBezTo>
                    <a:pt x="1780" y="3954"/>
                    <a:pt x="1913" y="3795"/>
                    <a:pt x="1928" y="3795"/>
                  </a:cubicBezTo>
                  <a:cubicBezTo>
                    <a:pt x="1929" y="3795"/>
                    <a:pt x="1930" y="3796"/>
                    <a:pt x="1930" y="3797"/>
                  </a:cubicBezTo>
                  <a:lnTo>
                    <a:pt x="2442" y="3690"/>
                  </a:lnTo>
                  <a:cubicBezTo>
                    <a:pt x="2430" y="3440"/>
                    <a:pt x="2465" y="3178"/>
                    <a:pt x="2561" y="2940"/>
                  </a:cubicBezTo>
                  <a:cubicBezTo>
                    <a:pt x="2561" y="2940"/>
                    <a:pt x="3561" y="2749"/>
                    <a:pt x="3942" y="2368"/>
                  </a:cubicBezTo>
                  <a:cubicBezTo>
                    <a:pt x="4311" y="1987"/>
                    <a:pt x="4549" y="2226"/>
                    <a:pt x="4692" y="2011"/>
                  </a:cubicBezTo>
                  <a:cubicBezTo>
                    <a:pt x="4754" y="1923"/>
                    <a:pt x="4814" y="1898"/>
                    <a:pt x="4862" y="1898"/>
                  </a:cubicBezTo>
                  <a:cubicBezTo>
                    <a:pt x="4924" y="1898"/>
                    <a:pt x="4966" y="1940"/>
                    <a:pt x="4966" y="1940"/>
                  </a:cubicBezTo>
                  <a:cubicBezTo>
                    <a:pt x="4966" y="1940"/>
                    <a:pt x="5275" y="1845"/>
                    <a:pt x="5109" y="1428"/>
                  </a:cubicBezTo>
                  <a:cubicBezTo>
                    <a:pt x="4986" y="1099"/>
                    <a:pt x="4072" y="0"/>
                    <a:pt x="282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1166;p46">
              <a:extLst>
                <a:ext uri="{FF2B5EF4-FFF2-40B4-BE49-F238E27FC236}">
                  <a16:creationId xmlns:a16="http://schemas.microsoft.com/office/drawing/2014/main" id="{15F686AC-6B76-303F-0FFC-442AFA7850EC}"/>
                </a:ext>
              </a:extLst>
            </p:cNvPr>
            <p:cNvSpPr/>
            <p:nvPr/>
          </p:nvSpPr>
          <p:spPr>
            <a:xfrm>
              <a:off x="4702506" y="2078058"/>
              <a:ext cx="59423" cy="94792"/>
            </a:xfrm>
            <a:custGeom>
              <a:avLst/>
              <a:gdLst/>
              <a:ahLst/>
              <a:cxnLst/>
              <a:rect l="l" t="t" r="r" b="b"/>
              <a:pathLst>
                <a:path w="751" h="1198" extrusionOk="0">
                  <a:moveTo>
                    <a:pt x="198" y="1"/>
                  </a:moveTo>
                  <a:cubicBezTo>
                    <a:pt x="158" y="1"/>
                    <a:pt x="119" y="10"/>
                    <a:pt x="84" y="30"/>
                  </a:cubicBezTo>
                  <a:cubicBezTo>
                    <a:pt x="25" y="102"/>
                    <a:pt x="1" y="185"/>
                    <a:pt x="25" y="268"/>
                  </a:cubicBezTo>
                  <a:cubicBezTo>
                    <a:pt x="37" y="530"/>
                    <a:pt x="96" y="780"/>
                    <a:pt x="227" y="1006"/>
                  </a:cubicBezTo>
                  <a:cubicBezTo>
                    <a:pt x="272" y="1097"/>
                    <a:pt x="350" y="1198"/>
                    <a:pt x="449" y="1198"/>
                  </a:cubicBezTo>
                  <a:cubicBezTo>
                    <a:pt x="454" y="1198"/>
                    <a:pt x="460" y="1198"/>
                    <a:pt x="465" y="1197"/>
                  </a:cubicBezTo>
                  <a:cubicBezTo>
                    <a:pt x="572" y="1173"/>
                    <a:pt x="608" y="1090"/>
                    <a:pt x="632" y="1006"/>
                  </a:cubicBezTo>
                  <a:cubicBezTo>
                    <a:pt x="751" y="661"/>
                    <a:pt x="680" y="256"/>
                    <a:pt x="358" y="54"/>
                  </a:cubicBezTo>
                  <a:cubicBezTo>
                    <a:pt x="310" y="19"/>
                    <a:pt x="253" y="1"/>
                    <a:pt x="198" y="1"/>
                  </a:cubicBezTo>
                  <a:close/>
                </a:path>
              </a:pathLst>
            </a:custGeom>
            <a:solidFill>
              <a:srgbClr val="EBAB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1167;p46">
              <a:extLst>
                <a:ext uri="{FF2B5EF4-FFF2-40B4-BE49-F238E27FC236}">
                  <a16:creationId xmlns:a16="http://schemas.microsoft.com/office/drawing/2014/main" id="{EC61E911-F63B-5279-7EB4-9C42866B96F2}"/>
                </a:ext>
              </a:extLst>
            </p:cNvPr>
            <p:cNvSpPr/>
            <p:nvPr/>
          </p:nvSpPr>
          <p:spPr>
            <a:xfrm>
              <a:off x="4743967" y="2778473"/>
              <a:ext cx="275197" cy="141396"/>
            </a:xfrm>
            <a:custGeom>
              <a:avLst/>
              <a:gdLst/>
              <a:ahLst/>
              <a:cxnLst/>
              <a:rect l="l" t="t" r="r" b="b"/>
              <a:pathLst>
                <a:path w="3478" h="1787" extrusionOk="0">
                  <a:moveTo>
                    <a:pt x="3465" y="1"/>
                  </a:moveTo>
                  <a:cubicBezTo>
                    <a:pt x="3180" y="453"/>
                    <a:pt x="2334" y="1275"/>
                    <a:pt x="1" y="1608"/>
                  </a:cubicBezTo>
                  <a:lnTo>
                    <a:pt x="25" y="1787"/>
                  </a:lnTo>
                  <a:cubicBezTo>
                    <a:pt x="2132" y="1477"/>
                    <a:pt x="3073" y="798"/>
                    <a:pt x="3477" y="298"/>
                  </a:cubicBezTo>
                  <a:cubicBezTo>
                    <a:pt x="3477" y="203"/>
                    <a:pt x="3465" y="108"/>
                    <a:pt x="3465" y="1"/>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1168;p46">
              <a:extLst>
                <a:ext uri="{FF2B5EF4-FFF2-40B4-BE49-F238E27FC236}">
                  <a16:creationId xmlns:a16="http://schemas.microsoft.com/office/drawing/2014/main" id="{6F78AC7E-2878-BF67-AA83-E33AE336AFA8}"/>
                </a:ext>
              </a:extLst>
            </p:cNvPr>
            <p:cNvSpPr/>
            <p:nvPr/>
          </p:nvSpPr>
          <p:spPr>
            <a:xfrm>
              <a:off x="4743967" y="2632487"/>
              <a:ext cx="288411" cy="163947"/>
            </a:xfrm>
            <a:custGeom>
              <a:avLst/>
              <a:gdLst/>
              <a:ahLst/>
              <a:cxnLst/>
              <a:rect l="l" t="t" r="r" b="b"/>
              <a:pathLst>
                <a:path w="3645" h="2072" extrusionOk="0">
                  <a:moveTo>
                    <a:pt x="3620" y="0"/>
                  </a:moveTo>
                  <a:cubicBezTo>
                    <a:pt x="3620" y="12"/>
                    <a:pt x="3263" y="1417"/>
                    <a:pt x="1" y="1893"/>
                  </a:cubicBezTo>
                  <a:lnTo>
                    <a:pt x="25" y="2072"/>
                  </a:lnTo>
                  <a:cubicBezTo>
                    <a:pt x="2334" y="1727"/>
                    <a:pt x="3239" y="941"/>
                    <a:pt x="3585" y="453"/>
                  </a:cubicBezTo>
                  <a:cubicBezTo>
                    <a:pt x="3608" y="298"/>
                    <a:pt x="3632" y="155"/>
                    <a:pt x="3644"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1169;p46">
              <a:extLst>
                <a:ext uri="{FF2B5EF4-FFF2-40B4-BE49-F238E27FC236}">
                  <a16:creationId xmlns:a16="http://schemas.microsoft.com/office/drawing/2014/main" id="{D4F10FD3-576E-0681-212B-1D1FF364847E}"/>
                </a:ext>
              </a:extLst>
            </p:cNvPr>
            <p:cNvSpPr/>
            <p:nvPr/>
          </p:nvSpPr>
          <p:spPr>
            <a:xfrm>
              <a:off x="4743967" y="2511900"/>
              <a:ext cx="297826" cy="160228"/>
            </a:xfrm>
            <a:custGeom>
              <a:avLst/>
              <a:gdLst/>
              <a:ahLst/>
              <a:cxnLst/>
              <a:rect l="l" t="t" r="r" b="b"/>
              <a:pathLst>
                <a:path w="3764" h="2025" extrusionOk="0">
                  <a:moveTo>
                    <a:pt x="3763" y="0"/>
                  </a:moveTo>
                  <a:cubicBezTo>
                    <a:pt x="3454" y="464"/>
                    <a:pt x="2501" y="1488"/>
                    <a:pt x="1" y="1846"/>
                  </a:cubicBezTo>
                  <a:lnTo>
                    <a:pt x="25" y="2024"/>
                  </a:lnTo>
                  <a:cubicBezTo>
                    <a:pt x="2239" y="1703"/>
                    <a:pt x="3275" y="893"/>
                    <a:pt x="3739" y="357"/>
                  </a:cubicBezTo>
                  <a:cubicBezTo>
                    <a:pt x="3739" y="238"/>
                    <a:pt x="3751" y="131"/>
                    <a:pt x="3763"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1170;p46">
              <a:extLst>
                <a:ext uri="{FF2B5EF4-FFF2-40B4-BE49-F238E27FC236}">
                  <a16:creationId xmlns:a16="http://schemas.microsoft.com/office/drawing/2014/main" id="{58038A05-D43A-2840-FBD9-672924464E66}"/>
                </a:ext>
              </a:extLst>
            </p:cNvPr>
            <p:cNvSpPr/>
            <p:nvPr/>
          </p:nvSpPr>
          <p:spPr>
            <a:xfrm>
              <a:off x="4521626" y="2369634"/>
              <a:ext cx="533303" cy="196942"/>
            </a:xfrm>
            <a:custGeom>
              <a:avLst/>
              <a:gdLst/>
              <a:ahLst/>
              <a:cxnLst/>
              <a:rect l="l" t="t" r="r" b="b"/>
              <a:pathLst>
                <a:path w="6740" h="2489" extrusionOk="0">
                  <a:moveTo>
                    <a:pt x="6740" y="0"/>
                  </a:moveTo>
                  <a:lnTo>
                    <a:pt x="6740" y="0"/>
                  </a:lnTo>
                  <a:cubicBezTo>
                    <a:pt x="6200" y="1008"/>
                    <a:pt x="4443" y="2312"/>
                    <a:pt x="1578" y="2312"/>
                  </a:cubicBezTo>
                  <a:cubicBezTo>
                    <a:pt x="1092" y="2312"/>
                    <a:pt x="574" y="2274"/>
                    <a:pt x="25" y="2191"/>
                  </a:cubicBezTo>
                  <a:lnTo>
                    <a:pt x="1" y="2370"/>
                  </a:lnTo>
                  <a:cubicBezTo>
                    <a:pt x="513" y="2453"/>
                    <a:pt x="1037" y="2489"/>
                    <a:pt x="1561" y="2489"/>
                  </a:cubicBezTo>
                  <a:cubicBezTo>
                    <a:pt x="4240" y="2489"/>
                    <a:pt x="5990" y="1370"/>
                    <a:pt x="6704" y="381"/>
                  </a:cubicBezTo>
                  <a:cubicBezTo>
                    <a:pt x="6716" y="250"/>
                    <a:pt x="6728" y="131"/>
                    <a:pt x="6740"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1171;p46">
              <a:extLst>
                <a:ext uri="{FF2B5EF4-FFF2-40B4-BE49-F238E27FC236}">
                  <a16:creationId xmlns:a16="http://schemas.microsoft.com/office/drawing/2014/main" id="{C723FE93-4109-3E67-E41B-CDC426B6B66B}"/>
                </a:ext>
              </a:extLst>
            </p:cNvPr>
            <p:cNvSpPr/>
            <p:nvPr/>
          </p:nvSpPr>
          <p:spPr>
            <a:xfrm>
              <a:off x="4377539" y="2273497"/>
              <a:ext cx="314680" cy="380196"/>
            </a:xfrm>
            <a:custGeom>
              <a:avLst/>
              <a:gdLst/>
              <a:ahLst/>
              <a:cxnLst/>
              <a:rect l="l" t="t" r="r" b="b"/>
              <a:pathLst>
                <a:path w="3977" h="4805" extrusionOk="0">
                  <a:moveTo>
                    <a:pt x="2536" y="1"/>
                  </a:moveTo>
                  <a:cubicBezTo>
                    <a:pt x="72" y="227"/>
                    <a:pt x="0" y="3847"/>
                    <a:pt x="0" y="3858"/>
                  </a:cubicBezTo>
                  <a:cubicBezTo>
                    <a:pt x="713" y="4604"/>
                    <a:pt x="1446" y="4804"/>
                    <a:pt x="2027" y="4804"/>
                  </a:cubicBezTo>
                  <a:cubicBezTo>
                    <a:pt x="2699" y="4804"/>
                    <a:pt x="3167" y="4537"/>
                    <a:pt x="3167" y="4537"/>
                  </a:cubicBezTo>
                  <a:cubicBezTo>
                    <a:pt x="3977" y="1584"/>
                    <a:pt x="2536" y="1"/>
                    <a:pt x="2536" y="1"/>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1172;p46">
              <a:extLst>
                <a:ext uri="{FF2B5EF4-FFF2-40B4-BE49-F238E27FC236}">
                  <a16:creationId xmlns:a16="http://schemas.microsoft.com/office/drawing/2014/main" id="{8AA5CEFF-B37F-8987-0427-961C39B7EB6F}"/>
                </a:ext>
              </a:extLst>
            </p:cNvPr>
            <p:cNvSpPr/>
            <p:nvPr/>
          </p:nvSpPr>
          <p:spPr>
            <a:xfrm>
              <a:off x="4379438" y="2280143"/>
              <a:ext cx="267601" cy="344827"/>
            </a:xfrm>
            <a:custGeom>
              <a:avLst/>
              <a:gdLst/>
              <a:ahLst/>
              <a:cxnLst/>
              <a:rect l="l" t="t" r="r" b="b"/>
              <a:pathLst>
                <a:path w="3382" h="4358" extrusionOk="0">
                  <a:moveTo>
                    <a:pt x="2072" y="0"/>
                  </a:moveTo>
                  <a:cubicBezTo>
                    <a:pt x="369" y="322"/>
                    <a:pt x="36" y="2786"/>
                    <a:pt x="0" y="3417"/>
                  </a:cubicBezTo>
                  <a:cubicBezTo>
                    <a:pt x="500" y="3905"/>
                    <a:pt x="1393" y="4358"/>
                    <a:pt x="2000" y="4358"/>
                  </a:cubicBezTo>
                  <a:cubicBezTo>
                    <a:pt x="2286" y="4358"/>
                    <a:pt x="2572" y="4298"/>
                    <a:pt x="2846" y="4191"/>
                  </a:cubicBezTo>
                  <a:cubicBezTo>
                    <a:pt x="3381" y="2036"/>
                    <a:pt x="2584" y="524"/>
                    <a:pt x="2072" y="0"/>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1173;p46">
              <a:extLst>
                <a:ext uri="{FF2B5EF4-FFF2-40B4-BE49-F238E27FC236}">
                  <a16:creationId xmlns:a16="http://schemas.microsoft.com/office/drawing/2014/main" id="{00878183-9111-EA3A-3429-4BBA675759C9}"/>
                </a:ext>
              </a:extLst>
            </p:cNvPr>
            <p:cNvSpPr/>
            <p:nvPr/>
          </p:nvSpPr>
          <p:spPr>
            <a:xfrm>
              <a:off x="4422720" y="2295019"/>
              <a:ext cx="134829" cy="135937"/>
            </a:xfrm>
            <a:custGeom>
              <a:avLst/>
              <a:gdLst/>
              <a:ahLst/>
              <a:cxnLst/>
              <a:rect l="l" t="t" r="r" b="b"/>
              <a:pathLst>
                <a:path w="1704" h="1718" extrusionOk="0">
                  <a:moveTo>
                    <a:pt x="1334" y="1"/>
                  </a:moveTo>
                  <a:cubicBezTo>
                    <a:pt x="1051" y="1"/>
                    <a:pt x="631" y="426"/>
                    <a:pt x="513" y="574"/>
                  </a:cubicBezTo>
                  <a:cubicBezTo>
                    <a:pt x="370" y="741"/>
                    <a:pt x="251" y="919"/>
                    <a:pt x="156" y="1122"/>
                  </a:cubicBezTo>
                  <a:cubicBezTo>
                    <a:pt x="120" y="1217"/>
                    <a:pt x="84" y="1312"/>
                    <a:pt x="60" y="1420"/>
                  </a:cubicBezTo>
                  <a:cubicBezTo>
                    <a:pt x="36" y="1491"/>
                    <a:pt x="36" y="1670"/>
                    <a:pt x="1" y="1717"/>
                  </a:cubicBezTo>
                  <a:cubicBezTo>
                    <a:pt x="275" y="1396"/>
                    <a:pt x="608" y="1134"/>
                    <a:pt x="977" y="931"/>
                  </a:cubicBezTo>
                  <a:cubicBezTo>
                    <a:pt x="1108" y="872"/>
                    <a:pt x="1239" y="800"/>
                    <a:pt x="1358" y="717"/>
                  </a:cubicBezTo>
                  <a:cubicBezTo>
                    <a:pt x="1537" y="574"/>
                    <a:pt x="1703" y="265"/>
                    <a:pt x="1489" y="62"/>
                  </a:cubicBezTo>
                  <a:cubicBezTo>
                    <a:pt x="1446" y="19"/>
                    <a:pt x="1393" y="1"/>
                    <a:pt x="133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1174;p46">
              <a:extLst>
                <a:ext uri="{FF2B5EF4-FFF2-40B4-BE49-F238E27FC236}">
                  <a16:creationId xmlns:a16="http://schemas.microsoft.com/office/drawing/2014/main" id="{0E8E4ABA-37A7-F2A8-FDBC-0EDCD97B99E5}"/>
                </a:ext>
              </a:extLst>
            </p:cNvPr>
            <p:cNvSpPr/>
            <p:nvPr/>
          </p:nvSpPr>
          <p:spPr>
            <a:xfrm>
              <a:off x="4842003" y="3038320"/>
              <a:ext cx="69788" cy="216011"/>
            </a:xfrm>
            <a:custGeom>
              <a:avLst/>
              <a:gdLst/>
              <a:ahLst/>
              <a:cxnLst/>
              <a:rect l="l" t="t" r="r" b="b"/>
              <a:pathLst>
                <a:path w="882" h="2730" extrusionOk="0">
                  <a:moveTo>
                    <a:pt x="494" y="0"/>
                  </a:moveTo>
                  <a:cubicBezTo>
                    <a:pt x="433" y="0"/>
                    <a:pt x="353" y="27"/>
                    <a:pt x="274" y="27"/>
                  </a:cubicBezTo>
                  <a:cubicBezTo>
                    <a:pt x="155" y="27"/>
                    <a:pt x="36" y="62"/>
                    <a:pt x="12" y="169"/>
                  </a:cubicBezTo>
                  <a:cubicBezTo>
                    <a:pt x="0" y="253"/>
                    <a:pt x="24" y="324"/>
                    <a:pt x="71" y="384"/>
                  </a:cubicBezTo>
                  <a:cubicBezTo>
                    <a:pt x="488" y="1110"/>
                    <a:pt x="762" y="1908"/>
                    <a:pt x="881" y="2729"/>
                  </a:cubicBezTo>
                  <a:cubicBezTo>
                    <a:pt x="810" y="2217"/>
                    <a:pt x="798" y="1693"/>
                    <a:pt x="738" y="1181"/>
                  </a:cubicBezTo>
                  <a:cubicBezTo>
                    <a:pt x="714" y="920"/>
                    <a:pt x="679" y="669"/>
                    <a:pt x="631" y="408"/>
                  </a:cubicBezTo>
                  <a:cubicBezTo>
                    <a:pt x="619" y="324"/>
                    <a:pt x="631" y="86"/>
                    <a:pt x="572" y="27"/>
                  </a:cubicBezTo>
                  <a:cubicBezTo>
                    <a:pt x="552" y="7"/>
                    <a:pt x="525" y="0"/>
                    <a:pt x="494" y="0"/>
                  </a:cubicBez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1175;p46">
              <a:extLst>
                <a:ext uri="{FF2B5EF4-FFF2-40B4-BE49-F238E27FC236}">
                  <a16:creationId xmlns:a16="http://schemas.microsoft.com/office/drawing/2014/main" id="{0C2A9D8F-507C-8584-2B94-8F1AFC3F0D1B}"/>
                </a:ext>
              </a:extLst>
            </p:cNvPr>
            <p:cNvSpPr/>
            <p:nvPr/>
          </p:nvSpPr>
          <p:spPr>
            <a:xfrm>
              <a:off x="4620611" y="3863753"/>
              <a:ext cx="44310" cy="212055"/>
            </a:xfrm>
            <a:custGeom>
              <a:avLst/>
              <a:gdLst/>
              <a:ahLst/>
              <a:cxnLst/>
              <a:rect l="l" t="t" r="r" b="b"/>
              <a:pathLst>
                <a:path w="560" h="2680" extrusionOk="0">
                  <a:moveTo>
                    <a:pt x="424" y="1"/>
                  </a:moveTo>
                  <a:cubicBezTo>
                    <a:pt x="310" y="1"/>
                    <a:pt x="160" y="91"/>
                    <a:pt x="107" y="167"/>
                  </a:cubicBezTo>
                  <a:cubicBezTo>
                    <a:pt x="36" y="310"/>
                    <a:pt x="0" y="489"/>
                    <a:pt x="12" y="655"/>
                  </a:cubicBezTo>
                  <a:lnTo>
                    <a:pt x="0" y="2679"/>
                  </a:lnTo>
                  <a:lnTo>
                    <a:pt x="381" y="941"/>
                  </a:lnTo>
                  <a:lnTo>
                    <a:pt x="476" y="524"/>
                  </a:lnTo>
                  <a:cubicBezTo>
                    <a:pt x="524" y="393"/>
                    <a:pt x="548" y="251"/>
                    <a:pt x="560" y="108"/>
                  </a:cubicBezTo>
                  <a:cubicBezTo>
                    <a:pt x="542" y="30"/>
                    <a:pt x="489" y="1"/>
                    <a:pt x="42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1176;p46">
              <a:extLst>
                <a:ext uri="{FF2B5EF4-FFF2-40B4-BE49-F238E27FC236}">
                  <a16:creationId xmlns:a16="http://schemas.microsoft.com/office/drawing/2014/main" id="{8ACCF89C-67A1-05CC-2852-07D44349F09C}"/>
                </a:ext>
              </a:extLst>
            </p:cNvPr>
            <p:cNvSpPr/>
            <p:nvPr/>
          </p:nvSpPr>
          <p:spPr>
            <a:xfrm>
              <a:off x="4411405" y="3201476"/>
              <a:ext cx="95267" cy="40591"/>
            </a:xfrm>
            <a:custGeom>
              <a:avLst/>
              <a:gdLst/>
              <a:ahLst/>
              <a:cxnLst/>
              <a:rect l="l" t="t" r="r" b="b"/>
              <a:pathLst>
                <a:path w="1204" h="513" extrusionOk="0">
                  <a:moveTo>
                    <a:pt x="523" y="0"/>
                  </a:moveTo>
                  <a:cubicBezTo>
                    <a:pt x="332" y="0"/>
                    <a:pt x="143" y="77"/>
                    <a:pt x="1" y="227"/>
                  </a:cubicBezTo>
                  <a:lnTo>
                    <a:pt x="1203" y="512"/>
                  </a:lnTo>
                  <a:cubicBezTo>
                    <a:pt x="1120" y="286"/>
                    <a:pt x="941" y="120"/>
                    <a:pt x="715" y="60"/>
                  </a:cubicBezTo>
                  <a:lnTo>
                    <a:pt x="810" y="60"/>
                  </a:lnTo>
                  <a:cubicBezTo>
                    <a:pt x="718" y="20"/>
                    <a:pt x="620" y="0"/>
                    <a:pt x="52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1177;p46">
              <a:extLst>
                <a:ext uri="{FF2B5EF4-FFF2-40B4-BE49-F238E27FC236}">
                  <a16:creationId xmlns:a16="http://schemas.microsoft.com/office/drawing/2014/main" id="{D66C470B-1AB8-323A-59D1-47F8C2B377F4}"/>
                </a:ext>
              </a:extLst>
            </p:cNvPr>
            <p:cNvSpPr/>
            <p:nvPr/>
          </p:nvSpPr>
          <p:spPr>
            <a:xfrm>
              <a:off x="4589515" y="1842186"/>
              <a:ext cx="409868" cy="453070"/>
            </a:xfrm>
            <a:custGeom>
              <a:avLst/>
              <a:gdLst/>
              <a:ahLst/>
              <a:cxnLst/>
              <a:rect l="l" t="t" r="r" b="b"/>
              <a:pathLst>
                <a:path w="5180" h="5726" extrusionOk="0">
                  <a:moveTo>
                    <a:pt x="2856" y="0"/>
                  </a:moveTo>
                  <a:cubicBezTo>
                    <a:pt x="2453" y="0"/>
                    <a:pt x="2010" y="102"/>
                    <a:pt x="1548" y="368"/>
                  </a:cubicBezTo>
                  <a:cubicBezTo>
                    <a:pt x="0" y="1249"/>
                    <a:pt x="881" y="3511"/>
                    <a:pt x="1119" y="3773"/>
                  </a:cubicBezTo>
                  <a:cubicBezTo>
                    <a:pt x="1357" y="4047"/>
                    <a:pt x="1119" y="4499"/>
                    <a:pt x="1119" y="4499"/>
                  </a:cubicBezTo>
                  <a:cubicBezTo>
                    <a:pt x="1182" y="4681"/>
                    <a:pt x="1361" y="4724"/>
                    <a:pt x="1516" y="4724"/>
                  </a:cubicBezTo>
                  <a:cubicBezTo>
                    <a:pt x="1654" y="4724"/>
                    <a:pt x="1774" y="4690"/>
                    <a:pt x="1774" y="4690"/>
                  </a:cubicBezTo>
                  <a:cubicBezTo>
                    <a:pt x="2036" y="5476"/>
                    <a:pt x="3584" y="5726"/>
                    <a:pt x="3584" y="5726"/>
                  </a:cubicBezTo>
                  <a:lnTo>
                    <a:pt x="3727" y="4690"/>
                  </a:lnTo>
                  <a:cubicBezTo>
                    <a:pt x="2989" y="4654"/>
                    <a:pt x="2512" y="4321"/>
                    <a:pt x="2715" y="3190"/>
                  </a:cubicBezTo>
                  <a:lnTo>
                    <a:pt x="2715" y="3190"/>
                  </a:lnTo>
                  <a:cubicBezTo>
                    <a:pt x="2947" y="3214"/>
                    <a:pt x="3156" y="3226"/>
                    <a:pt x="3345" y="3226"/>
                  </a:cubicBezTo>
                  <a:cubicBezTo>
                    <a:pt x="4967" y="3226"/>
                    <a:pt x="5072" y="2404"/>
                    <a:pt x="5072" y="2404"/>
                  </a:cubicBezTo>
                  <a:cubicBezTo>
                    <a:pt x="5179" y="1856"/>
                    <a:pt x="5048" y="1285"/>
                    <a:pt x="4715" y="844"/>
                  </a:cubicBezTo>
                  <a:cubicBezTo>
                    <a:pt x="4523" y="560"/>
                    <a:pt x="3803" y="0"/>
                    <a:pt x="2856" y="0"/>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1178;p46">
              <a:extLst>
                <a:ext uri="{FF2B5EF4-FFF2-40B4-BE49-F238E27FC236}">
                  <a16:creationId xmlns:a16="http://schemas.microsoft.com/office/drawing/2014/main" id="{874A44C6-4EFB-0BE1-6403-95FAF8385BAE}"/>
                </a:ext>
              </a:extLst>
            </p:cNvPr>
            <p:cNvSpPr/>
            <p:nvPr/>
          </p:nvSpPr>
          <p:spPr>
            <a:xfrm>
              <a:off x="4949376" y="2010722"/>
              <a:ext cx="44310" cy="265702"/>
            </a:xfrm>
            <a:custGeom>
              <a:avLst/>
              <a:gdLst/>
              <a:ahLst/>
              <a:cxnLst/>
              <a:rect l="l" t="t" r="r" b="b"/>
              <a:pathLst>
                <a:path w="560" h="3358" extrusionOk="0">
                  <a:moveTo>
                    <a:pt x="560" y="0"/>
                  </a:moveTo>
                  <a:lnTo>
                    <a:pt x="560" y="0"/>
                  </a:lnTo>
                  <a:cubicBezTo>
                    <a:pt x="381" y="12"/>
                    <a:pt x="262" y="191"/>
                    <a:pt x="310" y="357"/>
                  </a:cubicBezTo>
                  <a:cubicBezTo>
                    <a:pt x="381" y="679"/>
                    <a:pt x="322" y="1774"/>
                    <a:pt x="286" y="1965"/>
                  </a:cubicBezTo>
                  <a:cubicBezTo>
                    <a:pt x="201" y="2315"/>
                    <a:pt x="40" y="2334"/>
                    <a:pt x="7" y="2334"/>
                  </a:cubicBezTo>
                  <a:cubicBezTo>
                    <a:pt x="3" y="2334"/>
                    <a:pt x="0" y="2334"/>
                    <a:pt x="0" y="2334"/>
                  </a:cubicBezTo>
                  <a:lnTo>
                    <a:pt x="0" y="3358"/>
                  </a:lnTo>
                  <a:cubicBezTo>
                    <a:pt x="334" y="2738"/>
                    <a:pt x="429" y="1465"/>
                    <a:pt x="560" y="0"/>
                  </a:cubicBez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1179;p46">
              <a:extLst>
                <a:ext uri="{FF2B5EF4-FFF2-40B4-BE49-F238E27FC236}">
                  <a16:creationId xmlns:a16="http://schemas.microsoft.com/office/drawing/2014/main" id="{6338E96E-2A9D-BE42-A739-AB5CC4DEB2CD}"/>
                </a:ext>
              </a:extLst>
            </p:cNvPr>
            <p:cNvSpPr/>
            <p:nvPr/>
          </p:nvSpPr>
          <p:spPr>
            <a:xfrm>
              <a:off x="4619187" y="1972109"/>
              <a:ext cx="403300" cy="90835"/>
            </a:xfrm>
            <a:custGeom>
              <a:avLst/>
              <a:gdLst/>
              <a:ahLst/>
              <a:cxnLst/>
              <a:rect l="l" t="t" r="r" b="b"/>
              <a:pathLst>
                <a:path w="5097" h="1148" extrusionOk="0">
                  <a:moveTo>
                    <a:pt x="4815" y="0"/>
                  </a:moveTo>
                  <a:cubicBezTo>
                    <a:pt x="4749" y="0"/>
                    <a:pt x="4683" y="32"/>
                    <a:pt x="4638" y="107"/>
                  </a:cubicBezTo>
                  <a:cubicBezTo>
                    <a:pt x="4471" y="417"/>
                    <a:pt x="3995" y="631"/>
                    <a:pt x="3328" y="702"/>
                  </a:cubicBezTo>
                  <a:cubicBezTo>
                    <a:pt x="3146" y="722"/>
                    <a:pt x="2959" y="731"/>
                    <a:pt x="2772" y="731"/>
                  </a:cubicBezTo>
                  <a:cubicBezTo>
                    <a:pt x="1712" y="731"/>
                    <a:pt x="647" y="443"/>
                    <a:pt x="435" y="190"/>
                  </a:cubicBezTo>
                  <a:cubicBezTo>
                    <a:pt x="390" y="143"/>
                    <a:pt x="338" y="123"/>
                    <a:pt x="288" y="123"/>
                  </a:cubicBezTo>
                  <a:cubicBezTo>
                    <a:pt x="136" y="123"/>
                    <a:pt x="0" y="303"/>
                    <a:pt x="125" y="464"/>
                  </a:cubicBezTo>
                  <a:cubicBezTo>
                    <a:pt x="459" y="845"/>
                    <a:pt x="1697" y="1143"/>
                    <a:pt x="2816" y="1143"/>
                  </a:cubicBezTo>
                  <a:cubicBezTo>
                    <a:pt x="2868" y="1146"/>
                    <a:pt x="2922" y="1148"/>
                    <a:pt x="2976" y="1148"/>
                  </a:cubicBezTo>
                  <a:cubicBezTo>
                    <a:pt x="3106" y="1148"/>
                    <a:pt x="3241" y="1139"/>
                    <a:pt x="3376" y="1131"/>
                  </a:cubicBezTo>
                  <a:cubicBezTo>
                    <a:pt x="4197" y="1036"/>
                    <a:pt x="4757" y="762"/>
                    <a:pt x="5007" y="309"/>
                  </a:cubicBezTo>
                  <a:cubicBezTo>
                    <a:pt x="5096" y="147"/>
                    <a:pt x="4958" y="0"/>
                    <a:pt x="4815"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1180;p46">
              <a:extLst>
                <a:ext uri="{FF2B5EF4-FFF2-40B4-BE49-F238E27FC236}">
                  <a16:creationId xmlns:a16="http://schemas.microsoft.com/office/drawing/2014/main" id="{3B91469A-3DE6-144D-00D5-B4A7803E12A3}"/>
                </a:ext>
              </a:extLst>
            </p:cNvPr>
            <p:cNvSpPr/>
            <p:nvPr/>
          </p:nvSpPr>
          <p:spPr>
            <a:xfrm>
              <a:off x="4797693" y="1797796"/>
              <a:ext cx="47158" cy="79046"/>
            </a:xfrm>
            <a:custGeom>
              <a:avLst/>
              <a:gdLst/>
              <a:ahLst/>
              <a:cxnLst/>
              <a:rect l="l" t="t" r="r" b="b"/>
              <a:pathLst>
                <a:path w="596" h="999" extrusionOk="0">
                  <a:moveTo>
                    <a:pt x="0" y="0"/>
                  </a:moveTo>
                  <a:lnTo>
                    <a:pt x="0" y="846"/>
                  </a:lnTo>
                  <a:cubicBezTo>
                    <a:pt x="0" y="954"/>
                    <a:pt x="125" y="999"/>
                    <a:pt x="260" y="999"/>
                  </a:cubicBezTo>
                  <a:cubicBezTo>
                    <a:pt x="420" y="999"/>
                    <a:pt x="596" y="936"/>
                    <a:pt x="596" y="846"/>
                  </a:cubicBezTo>
                  <a:lnTo>
                    <a:pt x="596" y="0"/>
                  </a:lnTo>
                  <a:close/>
                </a:path>
              </a:pathLst>
            </a:custGeom>
            <a:solidFill>
              <a:srgbClr val="C4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1181;p46">
              <a:extLst>
                <a:ext uri="{FF2B5EF4-FFF2-40B4-BE49-F238E27FC236}">
                  <a16:creationId xmlns:a16="http://schemas.microsoft.com/office/drawing/2014/main" id="{E1CD17AE-5A6C-373A-4102-06725E595FBA}"/>
                </a:ext>
              </a:extLst>
            </p:cNvPr>
            <p:cNvSpPr/>
            <p:nvPr/>
          </p:nvSpPr>
          <p:spPr>
            <a:xfrm>
              <a:off x="4597904" y="1692632"/>
              <a:ext cx="334620" cy="179614"/>
            </a:xfrm>
            <a:custGeom>
              <a:avLst/>
              <a:gdLst/>
              <a:ahLst/>
              <a:cxnLst/>
              <a:rect l="l" t="t" r="r" b="b"/>
              <a:pathLst>
                <a:path w="4229" h="2270" extrusionOk="0">
                  <a:moveTo>
                    <a:pt x="2190" y="0"/>
                  </a:moveTo>
                  <a:cubicBezTo>
                    <a:pt x="819" y="0"/>
                    <a:pt x="0" y="1331"/>
                    <a:pt x="217" y="2139"/>
                  </a:cubicBezTo>
                  <a:lnTo>
                    <a:pt x="1479" y="1877"/>
                  </a:lnTo>
                  <a:cubicBezTo>
                    <a:pt x="1630" y="1715"/>
                    <a:pt x="1850" y="1612"/>
                    <a:pt x="2067" y="1612"/>
                  </a:cubicBezTo>
                  <a:cubicBezTo>
                    <a:pt x="2089" y="1612"/>
                    <a:pt x="2111" y="1613"/>
                    <a:pt x="2133" y="1615"/>
                  </a:cubicBezTo>
                  <a:cubicBezTo>
                    <a:pt x="2622" y="1639"/>
                    <a:pt x="3074" y="1877"/>
                    <a:pt x="3372" y="2270"/>
                  </a:cubicBezTo>
                  <a:lnTo>
                    <a:pt x="3800" y="2139"/>
                  </a:lnTo>
                  <a:lnTo>
                    <a:pt x="4229" y="889"/>
                  </a:lnTo>
                  <a:cubicBezTo>
                    <a:pt x="3473" y="247"/>
                    <a:pt x="2780" y="0"/>
                    <a:pt x="2190" y="0"/>
                  </a:cubicBezTo>
                  <a:close/>
                </a:path>
              </a:pathLst>
            </a:custGeom>
            <a:solidFill>
              <a:srgbClr val="A51B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1182;p46">
              <a:extLst>
                <a:ext uri="{FF2B5EF4-FFF2-40B4-BE49-F238E27FC236}">
                  <a16:creationId xmlns:a16="http://schemas.microsoft.com/office/drawing/2014/main" id="{E3E1F77E-8E42-A061-165D-7B12C202E809}"/>
                </a:ext>
              </a:extLst>
            </p:cNvPr>
            <p:cNvSpPr/>
            <p:nvPr/>
          </p:nvSpPr>
          <p:spPr>
            <a:xfrm>
              <a:off x="4865897" y="1761946"/>
              <a:ext cx="67889" cy="110300"/>
            </a:xfrm>
            <a:custGeom>
              <a:avLst/>
              <a:gdLst/>
              <a:ahLst/>
              <a:cxnLst/>
              <a:rect l="l" t="t" r="r" b="b"/>
              <a:pathLst>
                <a:path w="858" h="1394" extrusionOk="0">
                  <a:moveTo>
                    <a:pt x="858" y="1"/>
                  </a:moveTo>
                  <a:lnTo>
                    <a:pt x="382" y="48"/>
                  </a:lnTo>
                  <a:lnTo>
                    <a:pt x="1" y="1394"/>
                  </a:lnTo>
                  <a:lnTo>
                    <a:pt x="429" y="1263"/>
                  </a:lnTo>
                  <a:lnTo>
                    <a:pt x="858" y="1"/>
                  </a:lnTo>
                  <a:close/>
                </a:path>
              </a:pathLst>
            </a:custGeom>
            <a:solidFill>
              <a:srgbClr val="A51B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1183;p46">
              <a:extLst>
                <a:ext uri="{FF2B5EF4-FFF2-40B4-BE49-F238E27FC236}">
                  <a16:creationId xmlns:a16="http://schemas.microsoft.com/office/drawing/2014/main" id="{0F0917DC-EE8B-9E7F-ED6C-9E88F6976E23}"/>
                </a:ext>
              </a:extLst>
            </p:cNvPr>
            <p:cNvSpPr/>
            <p:nvPr/>
          </p:nvSpPr>
          <p:spPr>
            <a:xfrm>
              <a:off x="4890032" y="1875972"/>
              <a:ext cx="96137" cy="120112"/>
            </a:xfrm>
            <a:custGeom>
              <a:avLst/>
              <a:gdLst/>
              <a:ahLst/>
              <a:cxnLst/>
              <a:rect l="l" t="t" r="r" b="b"/>
              <a:pathLst>
                <a:path w="1215" h="1518" extrusionOk="0">
                  <a:moveTo>
                    <a:pt x="0" y="0"/>
                  </a:moveTo>
                  <a:cubicBezTo>
                    <a:pt x="322" y="334"/>
                    <a:pt x="524" y="786"/>
                    <a:pt x="548" y="1263"/>
                  </a:cubicBezTo>
                  <a:cubicBezTo>
                    <a:pt x="548" y="1322"/>
                    <a:pt x="560" y="1393"/>
                    <a:pt x="596" y="1453"/>
                  </a:cubicBezTo>
                  <a:cubicBezTo>
                    <a:pt x="639" y="1496"/>
                    <a:pt x="692" y="1517"/>
                    <a:pt x="746" y="1517"/>
                  </a:cubicBezTo>
                  <a:cubicBezTo>
                    <a:pt x="796" y="1517"/>
                    <a:pt x="847" y="1499"/>
                    <a:pt x="893" y="1465"/>
                  </a:cubicBezTo>
                  <a:cubicBezTo>
                    <a:pt x="1215" y="1239"/>
                    <a:pt x="988" y="822"/>
                    <a:pt x="810" y="572"/>
                  </a:cubicBezTo>
                  <a:cubicBezTo>
                    <a:pt x="703" y="429"/>
                    <a:pt x="572" y="310"/>
                    <a:pt x="429" y="203"/>
                  </a:cubicBezTo>
                  <a:cubicBezTo>
                    <a:pt x="322" y="131"/>
                    <a:pt x="84" y="84"/>
                    <a:pt x="0" y="0"/>
                  </a:cubicBezTo>
                  <a:close/>
                </a:path>
              </a:pathLst>
            </a:custGeom>
            <a:solidFill>
              <a:srgbClr val="FF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1184;p46">
              <a:extLst>
                <a:ext uri="{FF2B5EF4-FFF2-40B4-BE49-F238E27FC236}">
                  <a16:creationId xmlns:a16="http://schemas.microsoft.com/office/drawing/2014/main" id="{F66DF1C1-7511-28C3-4876-6CBD54CA8742}"/>
                </a:ext>
              </a:extLst>
            </p:cNvPr>
            <p:cNvSpPr/>
            <p:nvPr/>
          </p:nvSpPr>
          <p:spPr>
            <a:xfrm>
              <a:off x="4656376" y="2046487"/>
              <a:ext cx="201690" cy="226139"/>
            </a:xfrm>
            <a:custGeom>
              <a:avLst/>
              <a:gdLst/>
              <a:ahLst/>
              <a:cxnLst/>
              <a:rect l="l" t="t" r="r" b="b"/>
              <a:pathLst>
                <a:path w="2549" h="2858" extrusionOk="0">
                  <a:moveTo>
                    <a:pt x="0" y="0"/>
                  </a:moveTo>
                  <a:lnTo>
                    <a:pt x="0" y="0"/>
                  </a:lnTo>
                  <a:cubicBezTo>
                    <a:pt x="12" y="298"/>
                    <a:pt x="262" y="727"/>
                    <a:pt x="417" y="905"/>
                  </a:cubicBezTo>
                  <a:cubicBezTo>
                    <a:pt x="572" y="1084"/>
                    <a:pt x="524" y="1596"/>
                    <a:pt x="524" y="1596"/>
                  </a:cubicBezTo>
                  <a:lnTo>
                    <a:pt x="1013" y="1810"/>
                  </a:lnTo>
                  <a:cubicBezTo>
                    <a:pt x="1370" y="2703"/>
                    <a:pt x="2465" y="2858"/>
                    <a:pt x="2465" y="2858"/>
                  </a:cubicBezTo>
                  <a:lnTo>
                    <a:pt x="2548" y="2263"/>
                  </a:lnTo>
                  <a:cubicBezTo>
                    <a:pt x="1036" y="2132"/>
                    <a:pt x="1513" y="346"/>
                    <a:pt x="1513" y="346"/>
                  </a:cubicBezTo>
                  <a:lnTo>
                    <a:pt x="1513" y="346"/>
                  </a:lnTo>
                  <a:cubicBezTo>
                    <a:pt x="1489" y="346"/>
                    <a:pt x="1465" y="347"/>
                    <a:pt x="1441" y="347"/>
                  </a:cubicBezTo>
                  <a:cubicBezTo>
                    <a:pt x="941" y="347"/>
                    <a:pt x="444" y="228"/>
                    <a:pt x="0" y="0"/>
                  </a:cubicBezTo>
                  <a:close/>
                </a:path>
              </a:pathLst>
            </a:custGeom>
            <a:solidFill>
              <a:srgbClr val="3A29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1185;p46">
              <a:extLst>
                <a:ext uri="{FF2B5EF4-FFF2-40B4-BE49-F238E27FC236}">
                  <a16:creationId xmlns:a16="http://schemas.microsoft.com/office/drawing/2014/main" id="{A08B92A2-A290-53CE-8E5F-13ABCF933F86}"/>
                </a:ext>
              </a:extLst>
            </p:cNvPr>
            <p:cNvSpPr/>
            <p:nvPr/>
          </p:nvSpPr>
          <p:spPr>
            <a:xfrm>
              <a:off x="4465131" y="3731851"/>
              <a:ext cx="230887" cy="261192"/>
            </a:xfrm>
            <a:custGeom>
              <a:avLst/>
              <a:gdLst/>
              <a:ahLst/>
              <a:cxnLst/>
              <a:rect l="l" t="t" r="r" b="b"/>
              <a:pathLst>
                <a:path w="2918" h="3301" extrusionOk="0">
                  <a:moveTo>
                    <a:pt x="2918" y="1"/>
                  </a:moveTo>
                  <a:lnTo>
                    <a:pt x="334" y="227"/>
                  </a:lnTo>
                  <a:cubicBezTo>
                    <a:pt x="179" y="691"/>
                    <a:pt x="84" y="1168"/>
                    <a:pt x="36" y="1656"/>
                  </a:cubicBezTo>
                  <a:cubicBezTo>
                    <a:pt x="12" y="2049"/>
                    <a:pt x="1" y="2453"/>
                    <a:pt x="12" y="2858"/>
                  </a:cubicBezTo>
                  <a:lnTo>
                    <a:pt x="12" y="3025"/>
                  </a:lnTo>
                  <a:cubicBezTo>
                    <a:pt x="12" y="3108"/>
                    <a:pt x="24" y="3203"/>
                    <a:pt x="24" y="3299"/>
                  </a:cubicBezTo>
                  <a:cubicBezTo>
                    <a:pt x="59" y="3300"/>
                    <a:pt x="93" y="3301"/>
                    <a:pt x="127" y="3301"/>
                  </a:cubicBezTo>
                  <a:cubicBezTo>
                    <a:pt x="1031" y="3301"/>
                    <a:pt x="1905" y="2855"/>
                    <a:pt x="2513" y="2465"/>
                  </a:cubicBezTo>
                  <a:cubicBezTo>
                    <a:pt x="2548" y="2287"/>
                    <a:pt x="2584" y="2096"/>
                    <a:pt x="2620" y="1918"/>
                  </a:cubicBezTo>
                  <a:cubicBezTo>
                    <a:pt x="2787" y="1084"/>
                    <a:pt x="2882" y="334"/>
                    <a:pt x="2918" y="1"/>
                  </a:cubicBezTo>
                  <a:close/>
                </a:path>
              </a:pathLst>
            </a:custGeom>
            <a:solidFill>
              <a:srgbClr val="FFE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1186;p46">
              <a:extLst>
                <a:ext uri="{FF2B5EF4-FFF2-40B4-BE49-F238E27FC236}">
                  <a16:creationId xmlns:a16="http://schemas.microsoft.com/office/drawing/2014/main" id="{9639BA60-6DC7-1952-C8A6-726E2117D5C4}"/>
                </a:ext>
              </a:extLst>
            </p:cNvPr>
            <p:cNvSpPr/>
            <p:nvPr/>
          </p:nvSpPr>
          <p:spPr>
            <a:xfrm>
              <a:off x="4071325" y="2550513"/>
              <a:ext cx="718930" cy="1343622"/>
            </a:xfrm>
            <a:custGeom>
              <a:avLst/>
              <a:gdLst/>
              <a:ahLst/>
              <a:cxnLst/>
              <a:rect l="l" t="t" r="r" b="b"/>
              <a:pathLst>
                <a:path w="9086" h="16981" extrusionOk="0">
                  <a:moveTo>
                    <a:pt x="9085" y="0"/>
                  </a:moveTo>
                  <a:cubicBezTo>
                    <a:pt x="7071" y="722"/>
                    <a:pt x="5053" y="1084"/>
                    <a:pt x="3035" y="1084"/>
                  </a:cubicBezTo>
                  <a:cubicBezTo>
                    <a:pt x="2023" y="1084"/>
                    <a:pt x="1011" y="993"/>
                    <a:pt x="1" y="810"/>
                  </a:cubicBezTo>
                  <a:lnTo>
                    <a:pt x="1" y="16526"/>
                  </a:lnTo>
                  <a:cubicBezTo>
                    <a:pt x="1241" y="16827"/>
                    <a:pt x="2472" y="16980"/>
                    <a:pt x="3692" y="16980"/>
                  </a:cubicBezTo>
                  <a:cubicBezTo>
                    <a:pt x="5516" y="16980"/>
                    <a:pt x="7316" y="16637"/>
                    <a:pt x="9085" y="15931"/>
                  </a:cubicBezTo>
                  <a:lnTo>
                    <a:pt x="9085" y="0"/>
                  </a:lnTo>
                  <a:close/>
                </a:path>
              </a:pathLst>
            </a:custGeom>
            <a:solidFill>
              <a:srgbClr val="FFC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1187;p46">
              <a:extLst>
                <a:ext uri="{FF2B5EF4-FFF2-40B4-BE49-F238E27FC236}">
                  <a16:creationId xmlns:a16="http://schemas.microsoft.com/office/drawing/2014/main" id="{0A4652AD-145E-6F2B-A4AA-19E276E2CCE6}"/>
                </a:ext>
              </a:extLst>
            </p:cNvPr>
            <p:cNvSpPr/>
            <p:nvPr/>
          </p:nvSpPr>
          <p:spPr>
            <a:xfrm>
              <a:off x="4099573" y="2590076"/>
              <a:ext cx="661485" cy="1275653"/>
            </a:xfrm>
            <a:custGeom>
              <a:avLst/>
              <a:gdLst/>
              <a:ahLst/>
              <a:cxnLst/>
              <a:rect l="l" t="t" r="r" b="b"/>
              <a:pathLst>
                <a:path w="8360" h="16122" extrusionOk="0">
                  <a:moveTo>
                    <a:pt x="8359" y="0"/>
                  </a:moveTo>
                  <a:cubicBezTo>
                    <a:pt x="6526" y="608"/>
                    <a:pt x="4609" y="929"/>
                    <a:pt x="2680" y="941"/>
                  </a:cubicBezTo>
                  <a:cubicBezTo>
                    <a:pt x="1787" y="941"/>
                    <a:pt x="894" y="870"/>
                    <a:pt x="1" y="727"/>
                  </a:cubicBezTo>
                  <a:lnTo>
                    <a:pt x="1" y="15752"/>
                  </a:lnTo>
                  <a:cubicBezTo>
                    <a:pt x="1096" y="15990"/>
                    <a:pt x="2215" y="16121"/>
                    <a:pt x="3335" y="16121"/>
                  </a:cubicBezTo>
                  <a:cubicBezTo>
                    <a:pt x="5049" y="16121"/>
                    <a:pt x="6752" y="15800"/>
                    <a:pt x="8359" y="15193"/>
                  </a:cubicBezTo>
                  <a:lnTo>
                    <a:pt x="8359" y="0"/>
                  </a:lnTo>
                  <a:close/>
                </a:path>
              </a:pathLst>
            </a:custGeom>
            <a:solidFill>
              <a:srgbClr val="A51B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1188;p46">
              <a:extLst>
                <a:ext uri="{FF2B5EF4-FFF2-40B4-BE49-F238E27FC236}">
                  <a16:creationId xmlns:a16="http://schemas.microsoft.com/office/drawing/2014/main" id="{1DC3B599-E274-3BA7-AE6B-F2B05E447941}"/>
                </a:ext>
              </a:extLst>
            </p:cNvPr>
            <p:cNvSpPr/>
            <p:nvPr/>
          </p:nvSpPr>
          <p:spPr>
            <a:xfrm>
              <a:off x="4409585" y="2774444"/>
              <a:ext cx="62192" cy="456076"/>
            </a:xfrm>
            <a:custGeom>
              <a:avLst/>
              <a:gdLst/>
              <a:ahLst/>
              <a:cxnLst/>
              <a:rect l="l" t="t" r="r" b="b"/>
              <a:pathLst>
                <a:path w="786" h="5764" extrusionOk="0">
                  <a:moveTo>
                    <a:pt x="429" y="1"/>
                  </a:moveTo>
                  <a:lnTo>
                    <a:pt x="0" y="5764"/>
                  </a:lnTo>
                  <a:lnTo>
                    <a:pt x="0" y="5764"/>
                  </a:lnTo>
                  <a:lnTo>
                    <a:pt x="786" y="5573"/>
                  </a:lnTo>
                  <a:lnTo>
                    <a:pt x="429" y="1"/>
                  </a:lnTo>
                  <a:close/>
                </a:path>
              </a:pathLst>
            </a:custGeom>
            <a:solidFill>
              <a:srgbClr val="FFC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1189;p46">
              <a:extLst>
                <a:ext uri="{FF2B5EF4-FFF2-40B4-BE49-F238E27FC236}">
                  <a16:creationId xmlns:a16="http://schemas.microsoft.com/office/drawing/2014/main" id="{3FD19F5D-9EE3-B55E-4A63-820E1DFFCFDB}"/>
                </a:ext>
              </a:extLst>
            </p:cNvPr>
            <p:cNvSpPr/>
            <p:nvPr/>
          </p:nvSpPr>
          <p:spPr>
            <a:xfrm>
              <a:off x="4409585" y="3274471"/>
              <a:ext cx="62192" cy="424980"/>
            </a:xfrm>
            <a:custGeom>
              <a:avLst/>
              <a:gdLst/>
              <a:ahLst/>
              <a:cxnLst/>
              <a:rect l="l" t="t" r="r" b="b"/>
              <a:pathLst>
                <a:path w="786" h="5371" extrusionOk="0">
                  <a:moveTo>
                    <a:pt x="0" y="1"/>
                  </a:moveTo>
                  <a:lnTo>
                    <a:pt x="429" y="5370"/>
                  </a:lnTo>
                  <a:lnTo>
                    <a:pt x="786" y="1"/>
                  </a:lnTo>
                  <a:close/>
                </a:path>
              </a:pathLst>
            </a:custGeom>
            <a:solidFill>
              <a:srgbClr val="FFC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1190;p46">
              <a:extLst>
                <a:ext uri="{FF2B5EF4-FFF2-40B4-BE49-F238E27FC236}">
                  <a16:creationId xmlns:a16="http://schemas.microsoft.com/office/drawing/2014/main" id="{4272449C-E4B3-DD58-7D82-43A3D14EBD8E}"/>
                </a:ext>
              </a:extLst>
            </p:cNvPr>
            <p:cNvSpPr/>
            <p:nvPr/>
          </p:nvSpPr>
          <p:spPr>
            <a:xfrm>
              <a:off x="4511261" y="3238190"/>
              <a:ext cx="213954" cy="54755"/>
            </a:xfrm>
            <a:custGeom>
              <a:avLst/>
              <a:gdLst/>
              <a:ahLst/>
              <a:cxnLst/>
              <a:rect l="l" t="t" r="r" b="b"/>
              <a:pathLst>
                <a:path w="2704" h="692" extrusionOk="0">
                  <a:moveTo>
                    <a:pt x="13" y="1"/>
                  </a:moveTo>
                  <a:lnTo>
                    <a:pt x="1" y="691"/>
                  </a:lnTo>
                  <a:lnTo>
                    <a:pt x="2704" y="120"/>
                  </a:lnTo>
                  <a:lnTo>
                    <a:pt x="13" y="1"/>
                  </a:lnTo>
                  <a:close/>
                </a:path>
              </a:pathLst>
            </a:custGeom>
            <a:solidFill>
              <a:srgbClr val="FFC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1191;p46">
              <a:extLst>
                <a:ext uri="{FF2B5EF4-FFF2-40B4-BE49-F238E27FC236}">
                  <a16:creationId xmlns:a16="http://schemas.microsoft.com/office/drawing/2014/main" id="{0BC93943-008B-8854-8D50-42ABCF3928B2}"/>
                </a:ext>
              </a:extLst>
            </p:cNvPr>
            <p:cNvSpPr/>
            <p:nvPr/>
          </p:nvSpPr>
          <p:spPr>
            <a:xfrm>
              <a:off x="4124101" y="3238190"/>
              <a:ext cx="244101" cy="47238"/>
            </a:xfrm>
            <a:custGeom>
              <a:avLst/>
              <a:gdLst/>
              <a:ahLst/>
              <a:cxnLst/>
              <a:rect l="l" t="t" r="r" b="b"/>
              <a:pathLst>
                <a:path w="3085" h="597" extrusionOk="0">
                  <a:moveTo>
                    <a:pt x="3084" y="1"/>
                  </a:moveTo>
                  <a:lnTo>
                    <a:pt x="0" y="299"/>
                  </a:lnTo>
                  <a:lnTo>
                    <a:pt x="3084" y="596"/>
                  </a:lnTo>
                  <a:lnTo>
                    <a:pt x="3084" y="1"/>
                  </a:lnTo>
                  <a:close/>
                </a:path>
              </a:pathLst>
            </a:custGeom>
            <a:solidFill>
              <a:srgbClr val="FFC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1192;p46">
              <a:extLst>
                <a:ext uri="{FF2B5EF4-FFF2-40B4-BE49-F238E27FC236}">
                  <a16:creationId xmlns:a16="http://schemas.microsoft.com/office/drawing/2014/main" id="{A3F6FE77-B114-8CF4-46DF-DED15202EBF7}"/>
                </a:ext>
              </a:extLst>
            </p:cNvPr>
            <p:cNvSpPr/>
            <p:nvPr/>
          </p:nvSpPr>
          <p:spPr>
            <a:xfrm>
              <a:off x="4348342" y="3192060"/>
              <a:ext cx="188476" cy="147964"/>
            </a:xfrm>
            <a:custGeom>
              <a:avLst/>
              <a:gdLst/>
              <a:ahLst/>
              <a:cxnLst/>
              <a:rect l="l" t="t" r="r" b="b"/>
              <a:pathLst>
                <a:path w="2382" h="1870" extrusionOk="0">
                  <a:moveTo>
                    <a:pt x="1191" y="0"/>
                  </a:moveTo>
                  <a:cubicBezTo>
                    <a:pt x="524" y="0"/>
                    <a:pt x="0" y="417"/>
                    <a:pt x="0" y="929"/>
                  </a:cubicBezTo>
                  <a:cubicBezTo>
                    <a:pt x="0" y="1453"/>
                    <a:pt x="524" y="1870"/>
                    <a:pt x="1191" y="1870"/>
                  </a:cubicBezTo>
                  <a:cubicBezTo>
                    <a:pt x="1846" y="1870"/>
                    <a:pt x="2381" y="1453"/>
                    <a:pt x="2381" y="929"/>
                  </a:cubicBezTo>
                  <a:cubicBezTo>
                    <a:pt x="2381" y="417"/>
                    <a:pt x="1846" y="0"/>
                    <a:pt x="1191" y="0"/>
                  </a:cubicBezTo>
                  <a:close/>
                </a:path>
              </a:pathLst>
            </a:custGeom>
            <a:solidFill>
              <a:srgbClr val="FFC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1193;p46">
              <a:extLst>
                <a:ext uri="{FF2B5EF4-FFF2-40B4-BE49-F238E27FC236}">
                  <a16:creationId xmlns:a16="http://schemas.microsoft.com/office/drawing/2014/main" id="{2253A3EE-19C9-6E0B-2048-697626C9E73C}"/>
                </a:ext>
              </a:extLst>
            </p:cNvPr>
            <p:cNvSpPr/>
            <p:nvPr/>
          </p:nvSpPr>
          <p:spPr>
            <a:xfrm>
              <a:off x="5445375" y="1394575"/>
              <a:ext cx="119716" cy="527526"/>
            </a:xfrm>
            <a:custGeom>
              <a:avLst/>
              <a:gdLst/>
              <a:ahLst/>
              <a:cxnLst/>
              <a:rect l="l" t="t" r="r" b="b"/>
              <a:pathLst>
                <a:path w="1513" h="6667" extrusionOk="0">
                  <a:moveTo>
                    <a:pt x="750" y="0"/>
                  </a:moveTo>
                  <a:lnTo>
                    <a:pt x="60" y="2513"/>
                  </a:lnTo>
                  <a:cubicBezTo>
                    <a:pt x="0" y="2739"/>
                    <a:pt x="12" y="2977"/>
                    <a:pt x="83" y="3203"/>
                  </a:cubicBezTo>
                  <a:lnTo>
                    <a:pt x="441" y="4251"/>
                  </a:lnTo>
                  <a:lnTo>
                    <a:pt x="453" y="6454"/>
                  </a:lnTo>
                  <a:cubicBezTo>
                    <a:pt x="459" y="6575"/>
                    <a:pt x="642" y="6666"/>
                    <a:pt x="809" y="6666"/>
                  </a:cubicBezTo>
                  <a:cubicBezTo>
                    <a:pt x="952" y="6666"/>
                    <a:pt x="1084" y="6600"/>
                    <a:pt x="1084" y="6430"/>
                  </a:cubicBezTo>
                  <a:lnTo>
                    <a:pt x="1119" y="4120"/>
                  </a:lnTo>
                  <a:lnTo>
                    <a:pt x="1465" y="2560"/>
                  </a:lnTo>
                  <a:cubicBezTo>
                    <a:pt x="1512" y="2346"/>
                    <a:pt x="1500" y="2120"/>
                    <a:pt x="1429" y="1905"/>
                  </a:cubicBezTo>
                  <a:lnTo>
                    <a:pt x="750" y="0"/>
                  </a:lnTo>
                  <a:close/>
                </a:path>
              </a:pathLst>
            </a:custGeom>
            <a:solidFill>
              <a:srgbClr val="3A291C">
                <a:alpha val="379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5" name="Google Shape;6715;p68">
            <a:extLst>
              <a:ext uri="{FF2B5EF4-FFF2-40B4-BE49-F238E27FC236}">
                <a16:creationId xmlns:a16="http://schemas.microsoft.com/office/drawing/2014/main" id="{A0D8AEE1-1CA3-7A04-C410-9C0EBC5D013B}"/>
              </a:ext>
            </a:extLst>
          </p:cNvPr>
          <p:cNvGrpSpPr/>
          <p:nvPr/>
        </p:nvGrpSpPr>
        <p:grpSpPr>
          <a:xfrm>
            <a:off x="3124286" y="2064725"/>
            <a:ext cx="1740071" cy="2955896"/>
            <a:chOff x="6265930" y="1894098"/>
            <a:chExt cx="2125255" cy="3610216"/>
          </a:xfrm>
        </p:grpSpPr>
        <p:sp>
          <p:nvSpPr>
            <p:cNvPr id="256" name="Google Shape;6716;p68">
              <a:extLst>
                <a:ext uri="{FF2B5EF4-FFF2-40B4-BE49-F238E27FC236}">
                  <a16:creationId xmlns:a16="http://schemas.microsoft.com/office/drawing/2014/main" id="{CD401A68-B5BD-53E7-17EC-C958C413F5F5}"/>
                </a:ext>
              </a:extLst>
            </p:cNvPr>
            <p:cNvSpPr/>
            <p:nvPr/>
          </p:nvSpPr>
          <p:spPr>
            <a:xfrm>
              <a:off x="7384126" y="3044092"/>
              <a:ext cx="905336" cy="1474625"/>
            </a:xfrm>
            <a:custGeom>
              <a:avLst/>
              <a:gdLst/>
              <a:ahLst/>
              <a:cxnLst/>
              <a:rect l="l" t="t" r="r" b="b"/>
              <a:pathLst>
                <a:path w="5865" h="9553" extrusionOk="0">
                  <a:moveTo>
                    <a:pt x="859" y="1"/>
                  </a:moveTo>
                  <a:cubicBezTo>
                    <a:pt x="396" y="1"/>
                    <a:pt x="1" y="333"/>
                    <a:pt x="1" y="791"/>
                  </a:cubicBezTo>
                  <a:lnTo>
                    <a:pt x="1" y="8694"/>
                  </a:lnTo>
                  <a:cubicBezTo>
                    <a:pt x="1" y="9157"/>
                    <a:pt x="396" y="9552"/>
                    <a:pt x="859" y="9552"/>
                  </a:cubicBezTo>
                  <a:lnTo>
                    <a:pt x="5006" y="9552"/>
                  </a:lnTo>
                  <a:cubicBezTo>
                    <a:pt x="5469" y="9552"/>
                    <a:pt x="5865" y="9157"/>
                    <a:pt x="5865" y="8694"/>
                  </a:cubicBezTo>
                  <a:lnTo>
                    <a:pt x="5865" y="2967"/>
                  </a:lnTo>
                  <a:cubicBezTo>
                    <a:pt x="5865" y="1318"/>
                    <a:pt x="4479" y="1"/>
                    <a:pt x="2835" y="1"/>
                  </a:cubicBezTo>
                  <a:close/>
                </a:path>
              </a:pathLst>
            </a:custGeom>
            <a:solidFill>
              <a:srgbClr val="0C343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257" name="Google Shape;6717;p68">
              <a:extLst>
                <a:ext uri="{FF2B5EF4-FFF2-40B4-BE49-F238E27FC236}">
                  <a16:creationId xmlns:a16="http://schemas.microsoft.com/office/drawing/2014/main" id="{2A5DDDFE-9BE1-187C-DDEB-528DA14046A7}"/>
                </a:ext>
              </a:extLst>
            </p:cNvPr>
            <p:cNvSpPr/>
            <p:nvPr/>
          </p:nvSpPr>
          <p:spPr>
            <a:xfrm>
              <a:off x="6387876" y="2840798"/>
              <a:ext cx="1901592" cy="1850343"/>
            </a:xfrm>
            <a:custGeom>
              <a:avLst/>
              <a:gdLst/>
              <a:ahLst/>
              <a:cxnLst/>
              <a:rect l="l" t="t" r="r" b="b"/>
              <a:pathLst>
                <a:path w="12319" h="11987" extrusionOk="0">
                  <a:moveTo>
                    <a:pt x="7640" y="1"/>
                  </a:moveTo>
                  <a:cubicBezTo>
                    <a:pt x="6718" y="1"/>
                    <a:pt x="4479" y="332"/>
                    <a:pt x="4479" y="332"/>
                  </a:cubicBezTo>
                  <a:cubicBezTo>
                    <a:pt x="4479" y="332"/>
                    <a:pt x="4152" y="332"/>
                    <a:pt x="3757" y="527"/>
                  </a:cubicBezTo>
                  <a:cubicBezTo>
                    <a:pt x="3425" y="728"/>
                    <a:pt x="2240" y="1913"/>
                    <a:pt x="1845" y="2503"/>
                  </a:cubicBezTo>
                  <a:cubicBezTo>
                    <a:pt x="1518" y="3030"/>
                    <a:pt x="1" y="6454"/>
                    <a:pt x="1" y="6454"/>
                  </a:cubicBezTo>
                  <a:lnTo>
                    <a:pt x="2835" y="7376"/>
                  </a:lnTo>
                  <a:lnTo>
                    <a:pt x="3030" y="11986"/>
                  </a:lnTo>
                  <a:lnTo>
                    <a:pt x="10406" y="11986"/>
                  </a:lnTo>
                  <a:lnTo>
                    <a:pt x="9948" y="7113"/>
                  </a:lnTo>
                  <a:lnTo>
                    <a:pt x="12319" y="5664"/>
                  </a:lnTo>
                  <a:cubicBezTo>
                    <a:pt x="12319" y="5664"/>
                    <a:pt x="11065" y="1713"/>
                    <a:pt x="10801" y="1386"/>
                  </a:cubicBezTo>
                  <a:cubicBezTo>
                    <a:pt x="10606" y="1054"/>
                    <a:pt x="8562" y="1"/>
                    <a:pt x="7640" y="1"/>
                  </a:cubicBezTo>
                  <a:close/>
                </a:path>
              </a:pathLst>
            </a:custGeom>
            <a:solidFill>
              <a:srgbClr val="76A5A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258" name="Google Shape;6718;p68">
              <a:extLst>
                <a:ext uri="{FF2B5EF4-FFF2-40B4-BE49-F238E27FC236}">
                  <a16:creationId xmlns:a16="http://schemas.microsoft.com/office/drawing/2014/main" id="{229F6982-4564-8EFA-33CD-EBB6230C9A0E}"/>
                </a:ext>
              </a:extLst>
            </p:cNvPr>
            <p:cNvSpPr/>
            <p:nvPr/>
          </p:nvSpPr>
          <p:spPr>
            <a:xfrm>
              <a:off x="6764518" y="2882939"/>
              <a:ext cx="284799" cy="925403"/>
            </a:xfrm>
            <a:custGeom>
              <a:avLst/>
              <a:gdLst/>
              <a:ahLst/>
              <a:cxnLst/>
              <a:rect l="l" t="t" r="r" b="b"/>
              <a:pathLst>
                <a:path w="1845" h="5995" extrusionOk="0">
                  <a:moveTo>
                    <a:pt x="1609" y="1"/>
                  </a:moveTo>
                  <a:cubicBezTo>
                    <a:pt x="1521" y="1"/>
                    <a:pt x="1403" y="16"/>
                    <a:pt x="1249" y="59"/>
                  </a:cubicBezTo>
                  <a:cubicBezTo>
                    <a:pt x="790" y="191"/>
                    <a:pt x="395" y="913"/>
                    <a:pt x="195" y="1245"/>
                  </a:cubicBezTo>
                  <a:cubicBezTo>
                    <a:pt x="63" y="1508"/>
                    <a:pt x="0" y="5523"/>
                    <a:pt x="0" y="5918"/>
                  </a:cubicBezTo>
                  <a:cubicBezTo>
                    <a:pt x="0" y="5972"/>
                    <a:pt x="21" y="5994"/>
                    <a:pt x="56" y="5994"/>
                  </a:cubicBezTo>
                  <a:cubicBezTo>
                    <a:pt x="235" y="5994"/>
                    <a:pt x="790" y="5391"/>
                    <a:pt x="790" y="5391"/>
                  </a:cubicBezTo>
                  <a:cubicBezTo>
                    <a:pt x="790" y="5391"/>
                    <a:pt x="985" y="3547"/>
                    <a:pt x="1249" y="2167"/>
                  </a:cubicBezTo>
                  <a:cubicBezTo>
                    <a:pt x="1512" y="781"/>
                    <a:pt x="1844" y="59"/>
                    <a:pt x="1844" y="59"/>
                  </a:cubicBezTo>
                  <a:cubicBezTo>
                    <a:pt x="1844" y="59"/>
                    <a:pt x="1786" y="1"/>
                    <a:pt x="1609" y="1"/>
                  </a:cubicBezTo>
                  <a:close/>
                </a:path>
              </a:pathLst>
            </a:custGeom>
            <a:solidFill>
              <a:srgbClr val="0C343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259" name="Google Shape;6719;p68">
              <a:extLst>
                <a:ext uri="{FF2B5EF4-FFF2-40B4-BE49-F238E27FC236}">
                  <a16:creationId xmlns:a16="http://schemas.microsoft.com/office/drawing/2014/main" id="{862C6018-A2B8-FF67-144B-59A3E96A5728}"/>
                </a:ext>
              </a:extLst>
            </p:cNvPr>
            <p:cNvSpPr/>
            <p:nvPr/>
          </p:nvSpPr>
          <p:spPr>
            <a:xfrm>
              <a:off x="7628172" y="2856080"/>
              <a:ext cx="295295" cy="1032376"/>
            </a:xfrm>
            <a:custGeom>
              <a:avLst/>
              <a:gdLst/>
              <a:ahLst/>
              <a:cxnLst/>
              <a:rect l="l" t="t" r="r" b="b"/>
              <a:pathLst>
                <a:path w="1913" h="6688" extrusionOk="0">
                  <a:moveTo>
                    <a:pt x="470" y="0"/>
                  </a:moveTo>
                  <a:cubicBezTo>
                    <a:pt x="330" y="0"/>
                    <a:pt x="264" y="33"/>
                    <a:pt x="264" y="33"/>
                  </a:cubicBezTo>
                  <a:cubicBezTo>
                    <a:pt x="264" y="33"/>
                    <a:pt x="0" y="1287"/>
                    <a:pt x="0" y="3063"/>
                  </a:cubicBezTo>
                  <a:cubicBezTo>
                    <a:pt x="69" y="4843"/>
                    <a:pt x="1122" y="6687"/>
                    <a:pt x="1122" y="6687"/>
                  </a:cubicBezTo>
                  <a:lnTo>
                    <a:pt x="1649" y="6092"/>
                  </a:lnTo>
                  <a:cubicBezTo>
                    <a:pt x="1649" y="6092"/>
                    <a:pt x="1186" y="4448"/>
                    <a:pt x="1254" y="3263"/>
                  </a:cubicBezTo>
                  <a:cubicBezTo>
                    <a:pt x="1317" y="2077"/>
                    <a:pt x="1913" y="692"/>
                    <a:pt x="1913" y="692"/>
                  </a:cubicBezTo>
                  <a:cubicBezTo>
                    <a:pt x="1913" y="692"/>
                    <a:pt x="1713" y="365"/>
                    <a:pt x="1122" y="165"/>
                  </a:cubicBezTo>
                  <a:cubicBezTo>
                    <a:pt x="825" y="33"/>
                    <a:pt x="610" y="0"/>
                    <a:pt x="470" y="0"/>
                  </a:cubicBezTo>
                  <a:close/>
                </a:path>
              </a:pathLst>
            </a:custGeom>
            <a:solidFill>
              <a:srgbClr val="0C343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260" name="Google Shape;6720;p68">
              <a:extLst>
                <a:ext uri="{FF2B5EF4-FFF2-40B4-BE49-F238E27FC236}">
                  <a16:creationId xmlns:a16="http://schemas.microsoft.com/office/drawing/2014/main" id="{F5AF70A5-346B-4AE0-2C71-1B4E73ECD05B}"/>
                </a:ext>
              </a:extLst>
            </p:cNvPr>
            <p:cNvSpPr/>
            <p:nvPr/>
          </p:nvSpPr>
          <p:spPr>
            <a:xfrm>
              <a:off x="6957162" y="1894098"/>
              <a:ext cx="620692" cy="661752"/>
            </a:xfrm>
            <a:custGeom>
              <a:avLst/>
              <a:gdLst/>
              <a:ahLst/>
              <a:cxnLst/>
              <a:rect l="l" t="t" r="r" b="b"/>
              <a:pathLst>
                <a:path w="4021" h="4287" extrusionOk="0">
                  <a:moveTo>
                    <a:pt x="2687" y="0"/>
                  </a:moveTo>
                  <a:cubicBezTo>
                    <a:pt x="2613" y="0"/>
                    <a:pt x="2531" y="4"/>
                    <a:pt x="2440" y="12"/>
                  </a:cubicBezTo>
                  <a:cubicBezTo>
                    <a:pt x="1650" y="12"/>
                    <a:pt x="923" y="538"/>
                    <a:pt x="728" y="1065"/>
                  </a:cubicBezTo>
                  <a:cubicBezTo>
                    <a:pt x="528" y="1524"/>
                    <a:pt x="464" y="2251"/>
                    <a:pt x="464" y="2251"/>
                  </a:cubicBezTo>
                  <a:cubicBezTo>
                    <a:pt x="464" y="2251"/>
                    <a:pt x="1" y="2577"/>
                    <a:pt x="132" y="3236"/>
                  </a:cubicBezTo>
                  <a:cubicBezTo>
                    <a:pt x="190" y="3738"/>
                    <a:pt x="526" y="4286"/>
                    <a:pt x="1146" y="4286"/>
                  </a:cubicBezTo>
                  <a:cubicBezTo>
                    <a:pt x="1260" y="4286"/>
                    <a:pt x="1384" y="4267"/>
                    <a:pt x="1518" y="4226"/>
                  </a:cubicBezTo>
                  <a:cubicBezTo>
                    <a:pt x="2440" y="3963"/>
                    <a:pt x="3362" y="1856"/>
                    <a:pt x="3362" y="1856"/>
                  </a:cubicBezTo>
                  <a:cubicBezTo>
                    <a:pt x="3362" y="1856"/>
                    <a:pt x="4021" y="1655"/>
                    <a:pt x="4021" y="865"/>
                  </a:cubicBezTo>
                  <a:cubicBezTo>
                    <a:pt x="4021" y="272"/>
                    <a:pt x="3650" y="198"/>
                    <a:pt x="3465" y="198"/>
                  </a:cubicBezTo>
                  <a:cubicBezTo>
                    <a:pt x="3403" y="198"/>
                    <a:pt x="3362" y="207"/>
                    <a:pt x="3362" y="207"/>
                  </a:cubicBezTo>
                  <a:cubicBezTo>
                    <a:pt x="3362" y="207"/>
                    <a:pt x="3259" y="0"/>
                    <a:pt x="2687" y="0"/>
                  </a:cubicBezTo>
                  <a:close/>
                </a:path>
              </a:pathLst>
            </a:custGeom>
            <a:solidFill>
              <a:srgbClr val="0C343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261" name="Google Shape;6721;p68">
              <a:extLst>
                <a:ext uri="{FF2B5EF4-FFF2-40B4-BE49-F238E27FC236}">
                  <a16:creationId xmlns:a16="http://schemas.microsoft.com/office/drawing/2014/main" id="{2C05CC81-F4F3-67D8-1C3D-2BB9BCA714B8}"/>
                </a:ext>
              </a:extLst>
            </p:cNvPr>
            <p:cNvSpPr/>
            <p:nvPr/>
          </p:nvSpPr>
          <p:spPr>
            <a:xfrm>
              <a:off x="7079262" y="2108815"/>
              <a:ext cx="508316" cy="889437"/>
            </a:xfrm>
            <a:custGeom>
              <a:avLst/>
              <a:gdLst/>
              <a:ahLst/>
              <a:cxnLst/>
              <a:rect l="l" t="t" r="r" b="b"/>
              <a:pathLst>
                <a:path w="3293" h="5762" extrusionOk="0">
                  <a:moveTo>
                    <a:pt x="2634" y="1"/>
                  </a:moveTo>
                  <a:lnTo>
                    <a:pt x="595" y="791"/>
                  </a:lnTo>
                  <a:cubicBezTo>
                    <a:pt x="595" y="791"/>
                    <a:pt x="859" y="1518"/>
                    <a:pt x="790" y="1713"/>
                  </a:cubicBezTo>
                  <a:cubicBezTo>
                    <a:pt x="727" y="1977"/>
                    <a:pt x="859" y="2440"/>
                    <a:pt x="859" y="2440"/>
                  </a:cubicBezTo>
                  <a:cubicBezTo>
                    <a:pt x="830" y="2446"/>
                    <a:pt x="803" y="2448"/>
                    <a:pt x="778" y="2448"/>
                  </a:cubicBezTo>
                  <a:cubicBezTo>
                    <a:pt x="525" y="2448"/>
                    <a:pt x="510" y="2177"/>
                    <a:pt x="332" y="2177"/>
                  </a:cubicBezTo>
                  <a:cubicBezTo>
                    <a:pt x="200" y="2177"/>
                    <a:pt x="0" y="2240"/>
                    <a:pt x="0" y="2704"/>
                  </a:cubicBezTo>
                  <a:cubicBezTo>
                    <a:pt x="0" y="3063"/>
                    <a:pt x="285" y="3102"/>
                    <a:pt x="408" y="3102"/>
                  </a:cubicBezTo>
                  <a:cubicBezTo>
                    <a:pt x="442" y="3102"/>
                    <a:pt x="464" y="3099"/>
                    <a:pt x="464" y="3099"/>
                  </a:cubicBezTo>
                  <a:lnTo>
                    <a:pt x="464" y="3099"/>
                  </a:lnTo>
                  <a:cubicBezTo>
                    <a:pt x="464" y="3099"/>
                    <a:pt x="332" y="4284"/>
                    <a:pt x="263" y="4611"/>
                  </a:cubicBezTo>
                  <a:cubicBezTo>
                    <a:pt x="132" y="4943"/>
                    <a:pt x="0" y="5074"/>
                    <a:pt x="0" y="5074"/>
                  </a:cubicBezTo>
                  <a:cubicBezTo>
                    <a:pt x="0" y="5074"/>
                    <a:pt x="212" y="5762"/>
                    <a:pt x="1162" y="5762"/>
                  </a:cubicBezTo>
                  <a:cubicBezTo>
                    <a:pt x="1271" y="5762"/>
                    <a:pt x="1389" y="5753"/>
                    <a:pt x="1517" y="5733"/>
                  </a:cubicBezTo>
                  <a:cubicBezTo>
                    <a:pt x="2834" y="5533"/>
                    <a:pt x="3161" y="4743"/>
                    <a:pt x="3161" y="4743"/>
                  </a:cubicBezTo>
                  <a:cubicBezTo>
                    <a:pt x="3161" y="4743"/>
                    <a:pt x="2834" y="4548"/>
                    <a:pt x="2766" y="4416"/>
                  </a:cubicBezTo>
                  <a:cubicBezTo>
                    <a:pt x="2766" y="4284"/>
                    <a:pt x="2634" y="3557"/>
                    <a:pt x="2634" y="3557"/>
                  </a:cubicBezTo>
                  <a:cubicBezTo>
                    <a:pt x="2634" y="3557"/>
                    <a:pt x="2966" y="3425"/>
                    <a:pt x="3161" y="3162"/>
                  </a:cubicBezTo>
                  <a:cubicBezTo>
                    <a:pt x="3293" y="2899"/>
                    <a:pt x="3230" y="2108"/>
                    <a:pt x="3098" y="1650"/>
                  </a:cubicBezTo>
                  <a:cubicBezTo>
                    <a:pt x="2966" y="1255"/>
                    <a:pt x="2634" y="1"/>
                    <a:pt x="2634" y="1"/>
                  </a:cubicBezTo>
                  <a:close/>
                </a:path>
              </a:pathLst>
            </a:custGeom>
            <a:solidFill>
              <a:srgbClr val="FD917C"/>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262" name="Google Shape;6722;p68">
              <a:extLst>
                <a:ext uri="{FF2B5EF4-FFF2-40B4-BE49-F238E27FC236}">
                  <a16:creationId xmlns:a16="http://schemas.microsoft.com/office/drawing/2014/main" id="{8CAA8B9C-52F8-26E0-2095-3829980AB0BA}"/>
                </a:ext>
              </a:extLst>
            </p:cNvPr>
            <p:cNvSpPr/>
            <p:nvPr/>
          </p:nvSpPr>
          <p:spPr>
            <a:xfrm>
              <a:off x="7221583" y="2556155"/>
              <a:ext cx="284644" cy="186161"/>
            </a:xfrm>
            <a:custGeom>
              <a:avLst/>
              <a:gdLst/>
              <a:ahLst/>
              <a:cxnLst/>
              <a:rect l="l" t="t" r="r" b="b"/>
              <a:pathLst>
                <a:path w="1844" h="1206" extrusionOk="0">
                  <a:moveTo>
                    <a:pt x="0" y="1"/>
                  </a:moveTo>
                  <a:cubicBezTo>
                    <a:pt x="0" y="1"/>
                    <a:pt x="518" y="1206"/>
                    <a:pt x="1600" y="1206"/>
                  </a:cubicBezTo>
                  <a:cubicBezTo>
                    <a:pt x="1679" y="1206"/>
                    <a:pt x="1760" y="1199"/>
                    <a:pt x="1844" y="1186"/>
                  </a:cubicBezTo>
                  <a:lnTo>
                    <a:pt x="1712" y="659"/>
                  </a:lnTo>
                  <a:cubicBezTo>
                    <a:pt x="1712" y="659"/>
                    <a:pt x="1644" y="677"/>
                    <a:pt x="1489" y="677"/>
                  </a:cubicBezTo>
                  <a:cubicBezTo>
                    <a:pt x="1341" y="677"/>
                    <a:pt x="1113" y="660"/>
                    <a:pt x="790" y="596"/>
                  </a:cubicBezTo>
                  <a:cubicBezTo>
                    <a:pt x="527" y="464"/>
                    <a:pt x="200" y="264"/>
                    <a:pt x="0" y="1"/>
                  </a:cubicBezTo>
                  <a:close/>
                </a:path>
              </a:pathLst>
            </a:custGeom>
            <a:solidFill>
              <a:srgbClr val="ED8F7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263" name="Google Shape;6723;p68">
              <a:extLst>
                <a:ext uri="{FF2B5EF4-FFF2-40B4-BE49-F238E27FC236}">
                  <a16:creationId xmlns:a16="http://schemas.microsoft.com/office/drawing/2014/main" id="{A8C1769F-7BA5-9FCA-C03D-B46090D612E7}"/>
                </a:ext>
              </a:extLst>
            </p:cNvPr>
            <p:cNvSpPr/>
            <p:nvPr/>
          </p:nvSpPr>
          <p:spPr>
            <a:xfrm>
              <a:off x="6265930" y="3633754"/>
              <a:ext cx="691390" cy="734611"/>
            </a:xfrm>
            <a:custGeom>
              <a:avLst/>
              <a:gdLst/>
              <a:ahLst/>
              <a:cxnLst/>
              <a:rect l="l" t="t" r="r" b="b"/>
              <a:pathLst>
                <a:path w="4479" h="4759" extrusionOk="0">
                  <a:moveTo>
                    <a:pt x="3230" y="0"/>
                  </a:moveTo>
                  <a:cubicBezTo>
                    <a:pt x="2898" y="69"/>
                    <a:pt x="2503" y="1254"/>
                    <a:pt x="2503" y="1254"/>
                  </a:cubicBezTo>
                  <a:lnTo>
                    <a:pt x="1844" y="1649"/>
                  </a:lnTo>
                  <a:lnTo>
                    <a:pt x="791" y="1317"/>
                  </a:lnTo>
                  <a:cubicBezTo>
                    <a:pt x="791" y="1317"/>
                    <a:pt x="69" y="2766"/>
                    <a:pt x="0" y="3625"/>
                  </a:cubicBezTo>
                  <a:cubicBezTo>
                    <a:pt x="0" y="4359"/>
                    <a:pt x="251" y="4759"/>
                    <a:pt x="653" y="4759"/>
                  </a:cubicBezTo>
                  <a:cubicBezTo>
                    <a:pt x="756" y="4759"/>
                    <a:pt x="869" y="4732"/>
                    <a:pt x="991" y="4679"/>
                  </a:cubicBezTo>
                  <a:cubicBezTo>
                    <a:pt x="1581" y="4347"/>
                    <a:pt x="3098" y="2835"/>
                    <a:pt x="3098" y="2835"/>
                  </a:cubicBezTo>
                  <a:cubicBezTo>
                    <a:pt x="3098" y="2835"/>
                    <a:pt x="3757" y="2571"/>
                    <a:pt x="3952" y="2503"/>
                  </a:cubicBezTo>
                  <a:cubicBezTo>
                    <a:pt x="4152" y="2440"/>
                    <a:pt x="4479" y="991"/>
                    <a:pt x="4479" y="527"/>
                  </a:cubicBezTo>
                  <a:cubicBezTo>
                    <a:pt x="4479" y="69"/>
                    <a:pt x="3494" y="0"/>
                    <a:pt x="3230" y="0"/>
                  </a:cubicBezTo>
                  <a:close/>
                </a:path>
              </a:pathLst>
            </a:custGeom>
            <a:solidFill>
              <a:srgbClr val="FD917C"/>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264" name="Google Shape;6724;p68">
              <a:extLst>
                <a:ext uri="{FF2B5EF4-FFF2-40B4-BE49-F238E27FC236}">
                  <a16:creationId xmlns:a16="http://schemas.microsoft.com/office/drawing/2014/main" id="{A0D417D7-294B-6A47-9BE2-9FB9F310A998}"/>
                </a:ext>
              </a:extLst>
            </p:cNvPr>
            <p:cNvSpPr/>
            <p:nvPr/>
          </p:nvSpPr>
          <p:spPr>
            <a:xfrm>
              <a:off x="6723767" y="4690978"/>
              <a:ext cx="1403001" cy="813336"/>
            </a:xfrm>
            <a:custGeom>
              <a:avLst/>
              <a:gdLst/>
              <a:ahLst/>
              <a:cxnLst/>
              <a:rect l="l" t="t" r="r" b="b"/>
              <a:pathLst>
                <a:path w="9089" h="5269" extrusionOk="0">
                  <a:moveTo>
                    <a:pt x="854" y="0"/>
                  </a:moveTo>
                  <a:lnTo>
                    <a:pt x="1" y="5269"/>
                  </a:lnTo>
                  <a:lnTo>
                    <a:pt x="9089" y="5269"/>
                  </a:lnTo>
                  <a:lnTo>
                    <a:pt x="8230" y="0"/>
                  </a:lnTo>
                  <a:close/>
                </a:path>
              </a:pathLst>
            </a:custGeom>
            <a:solidFill>
              <a:srgbClr val="0C343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265" name="Google Shape;6725;p68">
              <a:extLst>
                <a:ext uri="{FF2B5EF4-FFF2-40B4-BE49-F238E27FC236}">
                  <a16:creationId xmlns:a16="http://schemas.microsoft.com/office/drawing/2014/main" id="{201D0C01-8CFB-0840-B29E-26064F8D0726}"/>
                </a:ext>
              </a:extLst>
            </p:cNvPr>
            <p:cNvSpPr/>
            <p:nvPr/>
          </p:nvSpPr>
          <p:spPr>
            <a:xfrm>
              <a:off x="7293053" y="2282163"/>
              <a:ext cx="50631" cy="50477"/>
            </a:xfrm>
            <a:custGeom>
              <a:avLst/>
              <a:gdLst/>
              <a:ahLst/>
              <a:cxnLst/>
              <a:rect l="l" t="t" r="r" b="b"/>
              <a:pathLst>
                <a:path w="328" h="327" extrusionOk="0">
                  <a:moveTo>
                    <a:pt x="132" y="0"/>
                  </a:moveTo>
                  <a:cubicBezTo>
                    <a:pt x="64" y="0"/>
                    <a:pt x="1" y="63"/>
                    <a:pt x="1" y="132"/>
                  </a:cubicBezTo>
                  <a:cubicBezTo>
                    <a:pt x="1" y="264"/>
                    <a:pt x="64" y="327"/>
                    <a:pt x="132" y="327"/>
                  </a:cubicBezTo>
                  <a:cubicBezTo>
                    <a:pt x="264" y="327"/>
                    <a:pt x="327" y="264"/>
                    <a:pt x="327" y="132"/>
                  </a:cubicBezTo>
                  <a:cubicBezTo>
                    <a:pt x="327" y="63"/>
                    <a:pt x="264" y="0"/>
                    <a:pt x="132" y="0"/>
                  </a:cubicBezTo>
                  <a:close/>
                </a:path>
              </a:pathLst>
            </a:custGeom>
            <a:solidFill>
              <a:srgbClr val="0C343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266" name="Google Shape;6726;p68">
              <a:extLst>
                <a:ext uri="{FF2B5EF4-FFF2-40B4-BE49-F238E27FC236}">
                  <a16:creationId xmlns:a16="http://schemas.microsoft.com/office/drawing/2014/main" id="{C5D08279-CC92-F210-DF95-EB6F0AAC0E74}"/>
                </a:ext>
              </a:extLst>
            </p:cNvPr>
            <p:cNvSpPr/>
            <p:nvPr/>
          </p:nvSpPr>
          <p:spPr>
            <a:xfrm>
              <a:off x="7445099" y="2230915"/>
              <a:ext cx="61128" cy="51403"/>
            </a:xfrm>
            <a:custGeom>
              <a:avLst/>
              <a:gdLst/>
              <a:ahLst/>
              <a:cxnLst/>
              <a:rect l="l" t="t" r="r" b="b"/>
              <a:pathLst>
                <a:path w="396" h="333" extrusionOk="0">
                  <a:moveTo>
                    <a:pt x="201" y="0"/>
                  </a:moveTo>
                  <a:cubicBezTo>
                    <a:pt x="133" y="0"/>
                    <a:pt x="1" y="69"/>
                    <a:pt x="1" y="200"/>
                  </a:cubicBezTo>
                  <a:cubicBezTo>
                    <a:pt x="1" y="264"/>
                    <a:pt x="133" y="332"/>
                    <a:pt x="201" y="332"/>
                  </a:cubicBezTo>
                  <a:cubicBezTo>
                    <a:pt x="264" y="332"/>
                    <a:pt x="396" y="264"/>
                    <a:pt x="396" y="200"/>
                  </a:cubicBezTo>
                  <a:cubicBezTo>
                    <a:pt x="396" y="69"/>
                    <a:pt x="264" y="0"/>
                    <a:pt x="201" y="0"/>
                  </a:cubicBezTo>
                  <a:close/>
                </a:path>
              </a:pathLst>
            </a:custGeom>
            <a:solidFill>
              <a:srgbClr val="0C343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267" name="Google Shape;6727;p68">
              <a:extLst>
                <a:ext uri="{FF2B5EF4-FFF2-40B4-BE49-F238E27FC236}">
                  <a16:creationId xmlns:a16="http://schemas.microsoft.com/office/drawing/2014/main" id="{3BB5D831-EDE1-B2C2-AB23-19480FA6C7B3}"/>
                </a:ext>
              </a:extLst>
            </p:cNvPr>
            <p:cNvSpPr/>
            <p:nvPr/>
          </p:nvSpPr>
          <p:spPr>
            <a:xfrm>
              <a:off x="7313428" y="2434209"/>
              <a:ext cx="152201" cy="114691"/>
            </a:xfrm>
            <a:custGeom>
              <a:avLst/>
              <a:gdLst/>
              <a:ahLst/>
              <a:cxnLst/>
              <a:rect l="l" t="t" r="r" b="b"/>
              <a:pathLst>
                <a:path w="986" h="743" extrusionOk="0">
                  <a:moveTo>
                    <a:pt x="854" y="0"/>
                  </a:moveTo>
                  <a:lnTo>
                    <a:pt x="0" y="264"/>
                  </a:lnTo>
                  <a:lnTo>
                    <a:pt x="64" y="395"/>
                  </a:lnTo>
                  <a:cubicBezTo>
                    <a:pt x="121" y="615"/>
                    <a:pt x="266" y="743"/>
                    <a:pt x="465" y="743"/>
                  </a:cubicBezTo>
                  <a:cubicBezTo>
                    <a:pt x="505" y="743"/>
                    <a:pt x="547" y="738"/>
                    <a:pt x="590" y="727"/>
                  </a:cubicBezTo>
                  <a:cubicBezTo>
                    <a:pt x="854" y="659"/>
                    <a:pt x="986" y="395"/>
                    <a:pt x="922" y="132"/>
                  </a:cubicBezTo>
                  <a:lnTo>
                    <a:pt x="854" y="0"/>
                  </a:lnTo>
                  <a:close/>
                </a:path>
              </a:pathLst>
            </a:custGeom>
            <a:solidFill>
              <a:srgbClr val="F9EFE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268" name="Google Shape;6728;p68">
              <a:extLst>
                <a:ext uri="{FF2B5EF4-FFF2-40B4-BE49-F238E27FC236}">
                  <a16:creationId xmlns:a16="http://schemas.microsoft.com/office/drawing/2014/main" id="{BDD30E89-F376-92A2-9D7A-26D82CDB1BDA}"/>
                </a:ext>
              </a:extLst>
            </p:cNvPr>
            <p:cNvSpPr/>
            <p:nvPr/>
          </p:nvSpPr>
          <p:spPr>
            <a:xfrm>
              <a:off x="6387876" y="3857424"/>
              <a:ext cx="162852" cy="132597"/>
            </a:xfrm>
            <a:custGeom>
              <a:avLst/>
              <a:gdLst/>
              <a:ahLst/>
              <a:cxnLst/>
              <a:rect l="l" t="t" r="r" b="b"/>
              <a:pathLst>
                <a:path w="1055" h="859" extrusionOk="0">
                  <a:moveTo>
                    <a:pt x="528" y="0"/>
                  </a:moveTo>
                  <a:lnTo>
                    <a:pt x="1" y="859"/>
                  </a:lnTo>
                  <a:lnTo>
                    <a:pt x="1054" y="200"/>
                  </a:lnTo>
                  <a:lnTo>
                    <a:pt x="528" y="0"/>
                  </a:lnTo>
                  <a:close/>
                </a:path>
              </a:pathLst>
            </a:custGeom>
            <a:solidFill>
              <a:srgbClr val="000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269" name="Google Shape;6729;p68">
              <a:extLst>
                <a:ext uri="{FF2B5EF4-FFF2-40B4-BE49-F238E27FC236}">
                  <a16:creationId xmlns:a16="http://schemas.microsoft.com/office/drawing/2014/main" id="{D0FE1075-969E-ADBE-8DD8-46E1EAAF8E6E}"/>
                </a:ext>
              </a:extLst>
            </p:cNvPr>
            <p:cNvSpPr/>
            <p:nvPr/>
          </p:nvSpPr>
          <p:spPr>
            <a:xfrm>
              <a:off x="7720017" y="3711707"/>
              <a:ext cx="671168" cy="575000"/>
            </a:xfrm>
            <a:custGeom>
              <a:avLst/>
              <a:gdLst/>
              <a:ahLst/>
              <a:cxnLst/>
              <a:rect l="l" t="t" r="r" b="b"/>
              <a:pathLst>
                <a:path w="4348" h="3725" extrusionOk="0">
                  <a:moveTo>
                    <a:pt x="702" y="0"/>
                  </a:moveTo>
                  <a:cubicBezTo>
                    <a:pt x="358" y="0"/>
                    <a:pt x="1" y="96"/>
                    <a:pt x="1" y="354"/>
                  </a:cubicBezTo>
                  <a:cubicBezTo>
                    <a:pt x="64" y="681"/>
                    <a:pt x="396" y="1998"/>
                    <a:pt x="591" y="2198"/>
                  </a:cubicBezTo>
                  <a:cubicBezTo>
                    <a:pt x="655" y="2263"/>
                    <a:pt x="878" y="2279"/>
                    <a:pt x="1088" y="2279"/>
                  </a:cubicBezTo>
                  <a:cubicBezTo>
                    <a:pt x="1307" y="2279"/>
                    <a:pt x="1513" y="2261"/>
                    <a:pt x="1513" y="2261"/>
                  </a:cubicBezTo>
                  <a:cubicBezTo>
                    <a:pt x="1513" y="2261"/>
                    <a:pt x="2171" y="3183"/>
                    <a:pt x="2698" y="3515"/>
                  </a:cubicBezTo>
                  <a:cubicBezTo>
                    <a:pt x="2899" y="3656"/>
                    <a:pt x="3123" y="3725"/>
                    <a:pt x="3334" y="3725"/>
                  </a:cubicBezTo>
                  <a:cubicBezTo>
                    <a:pt x="3611" y="3725"/>
                    <a:pt x="3866" y="3607"/>
                    <a:pt x="4015" y="3383"/>
                  </a:cubicBezTo>
                  <a:cubicBezTo>
                    <a:pt x="4347" y="2920"/>
                    <a:pt x="4084" y="1866"/>
                    <a:pt x="4015" y="1734"/>
                  </a:cubicBezTo>
                  <a:cubicBezTo>
                    <a:pt x="3952" y="1539"/>
                    <a:pt x="3689" y="22"/>
                    <a:pt x="3689" y="22"/>
                  </a:cubicBezTo>
                  <a:lnTo>
                    <a:pt x="2240" y="749"/>
                  </a:lnTo>
                  <a:cubicBezTo>
                    <a:pt x="2240" y="749"/>
                    <a:pt x="1381" y="22"/>
                    <a:pt x="986" y="22"/>
                  </a:cubicBezTo>
                  <a:cubicBezTo>
                    <a:pt x="898" y="8"/>
                    <a:pt x="801" y="0"/>
                    <a:pt x="702" y="0"/>
                  </a:cubicBezTo>
                  <a:close/>
                </a:path>
              </a:pathLst>
            </a:custGeom>
            <a:solidFill>
              <a:srgbClr val="FD917C"/>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270" name="Google Shape;6730;p68">
              <a:extLst>
                <a:ext uri="{FF2B5EF4-FFF2-40B4-BE49-F238E27FC236}">
                  <a16:creationId xmlns:a16="http://schemas.microsoft.com/office/drawing/2014/main" id="{0373C744-515B-ABFC-D518-2DE67E04E677}"/>
                </a:ext>
              </a:extLst>
            </p:cNvPr>
            <p:cNvSpPr/>
            <p:nvPr/>
          </p:nvSpPr>
          <p:spPr>
            <a:xfrm>
              <a:off x="8065633" y="3796297"/>
              <a:ext cx="172577" cy="132752"/>
            </a:xfrm>
            <a:custGeom>
              <a:avLst/>
              <a:gdLst/>
              <a:ahLst/>
              <a:cxnLst/>
              <a:rect l="l" t="t" r="r" b="b"/>
              <a:pathLst>
                <a:path w="1118" h="860" extrusionOk="0">
                  <a:moveTo>
                    <a:pt x="396" y="1"/>
                  </a:moveTo>
                  <a:lnTo>
                    <a:pt x="1" y="201"/>
                  </a:lnTo>
                  <a:lnTo>
                    <a:pt x="1118" y="860"/>
                  </a:lnTo>
                  <a:lnTo>
                    <a:pt x="396" y="1"/>
                  </a:lnTo>
                  <a:close/>
                </a:path>
              </a:pathLst>
            </a:custGeom>
            <a:solidFill>
              <a:srgbClr val="000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271" name="Google Shape;6731;p68">
              <a:extLst>
                <a:ext uri="{FF2B5EF4-FFF2-40B4-BE49-F238E27FC236}">
                  <a16:creationId xmlns:a16="http://schemas.microsoft.com/office/drawing/2014/main" id="{F195A077-D082-D0BE-3E81-52735C2A03DE}"/>
                </a:ext>
              </a:extLst>
            </p:cNvPr>
            <p:cNvSpPr/>
            <p:nvPr/>
          </p:nvSpPr>
          <p:spPr>
            <a:xfrm>
              <a:off x="7008410" y="3369487"/>
              <a:ext cx="569443" cy="600316"/>
            </a:xfrm>
            <a:custGeom>
              <a:avLst/>
              <a:gdLst/>
              <a:ahLst/>
              <a:cxnLst/>
              <a:rect l="l" t="t" r="r" b="b"/>
              <a:pathLst>
                <a:path w="3689" h="3889" extrusionOk="0">
                  <a:moveTo>
                    <a:pt x="1" y="0"/>
                  </a:moveTo>
                  <a:cubicBezTo>
                    <a:pt x="132" y="464"/>
                    <a:pt x="327" y="859"/>
                    <a:pt x="591" y="1254"/>
                  </a:cubicBezTo>
                  <a:cubicBezTo>
                    <a:pt x="659" y="1449"/>
                    <a:pt x="791" y="1649"/>
                    <a:pt x="923" y="1844"/>
                  </a:cubicBezTo>
                  <a:cubicBezTo>
                    <a:pt x="986" y="1912"/>
                    <a:pt x="1054" y="1912"/>
                    <a:pt x="1054" y="1976"/>
                  </a:cubicBezTo>
                  <a:lnTo>
                    <a:pt x="1186" y="2107"/>
                  </a:lnTo>
                  <a:cubicBezTo>
                    <a:pt x="1249" y="2176"/>
                    <a:pt x="1318" y="2308"/>
                    <a:pt x="1381" y="2371"/>
                  </a:cubicBezTo>
                  <a:cubicBezTo>
                    <a:pt x="1713" y="2703"/>
                    <a:pt x="2040" y="3029"/>
                    <a:pt x="2435" y="3293"/>
                  </a:cubicBezTo>
                  <a:cubicBezTo>
                    <a:pt x="2566" y="3361"/>
                    <a:pt x="2635" y="3425"/>
                    <a:pt x="2767" y="3425"/>
                  </a:cubicBezTo>
                  <a:cubicBezTo>
                    <a:pt x="2830" y="3493"/>
                    <a:pt x="2962" y="3556"/>
                    <a:pt x="3030" y="3625"/>
                  </a:cubicBezTo>
                  <a:lnTo>
                    <a:pt x="3225" y="3688"/>
                  </a:lnTo>
                  <a:cubicBezTo>
                    <a:pt x="3225" y="3688"/>
                    <a:pt x="3293" y="3756"/>
                    <a:pt x="3357" y="3756"/>
                  </a:cubicBezTo>
                  <a:cubicBezTo>
                    <a:pt x="3488" y="3756"/>
                    <a:pt x="3557" y="3820"/>
                    <a:pt x="3689" y="3888"/>
                  </a:cubicBezTo>
                  <a:cubicBezTo>
                    <a:pt x="3620" y="3820"/>
                    <a:pt x="3488" y="3756"/>
                    <a:pt x="3425" y="3688"/>
                  </a:cubicBezTo>
                  <a:cubicBezTo>
                    <a:pt x="3357" y="3625"/>
                    <a:pt x="3293" y="3625"/>
                    <a:pt x="3225" y="3625"/>
                  </a:cubicBezTo>
                  <a:lnTo>
                    <a:pt x="3093" y="3493"/>
                  </a:lnTo>
                  <a:cubicBezTo>
                    <a:pt x="3030" y="3425"/>
                    <a:pt x="2898" y="3361"/>
                    <a:pt x="2830" y="3293"/>
                  </a:cubicBezTo>
                  <a:cubicBezTo>
                    <a:pt x="2767" y="3230"/>
                    <a:pt x="2635" y="3161"/>
                    <a:pt x="2566" y="3098"/>
                  </a:cubicBezTo>
                  <a:cubicBezTo>
                    <a:pt x="2503" y="3098"/>
                    <a:pt x="2503" y="3029"/>
                    <a:pt x="2435" y="3029"/>
                  </a:cubicBezTo>
                  <a:lnTo>
                    <a:pt x="2303" y="2898"/>
                  </a:lnTo>
                  <a:cubicBezTo>
                    <a:pt x="2240" y="2834"/>
                    <a:pt x="2108" y="2766"/>
                    <a:pt x="2040" y="2634"/>
                  </a:cubicBezTo>
                  <a:lnTo>
                    <a:pt x="1845" y="2439"/>
                  </a:lnTo>
                  <a:lnTo>
                    <a:pt x="1581" y="2176"/>
                  </a:lnTo>
                  <a:cubicBezTo>
                    <a:pt x="1513" y="2107"/>
                    <a:pt x="1450" y="2044"/>
                    <a:pt x="1381" y="1912"/>
                  </a:cubicBezTo>
                  <a:lnTo>
                    <a:pt x="1249" y="1781"/>
                  </a:lnTo>
                  <a:lnTo>
                    <a:pt x="1118" y="1649"/>
                  </a:lnTo>
                  <a:cubicBezTo>
                    <a:pt x="986" y="1517"/>
                    <a:pt x="854" y="1317"/>
                    <a:pt x="722" y="1122"/>
                  </a:cubicBezTo>
                  <a:cubicBezTo>
                    <a:pt x="459" y="790"/>
                    <a:pt x="196" y="395"/>
                    <a:pt x="1" y="0"/>
                  </a:cubicBezTo>
                  <a:close/>
                </a:path>
              </a:pathLst>
            </a:custGeom>
            <a:solidFill>
              <a:srgbClr val="0C343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272" name="Google Shape;6732;p68">
              <a:extLst>
                <a:ext uri="{FF2B5EF4-FFF2-40B4-BE49-F238E27FC236}">
                  <a16:creationId xmlns:a16="http://schemas.microsoft.com/office/drawing/2014/main" id="{4852B268-5084-14C5-9DA5-81286E5E4AA3}"/>
                </a:ext>
              </a:extLst>
            </p:cNvPr>
            <p:cNvSpPr/>
            <p:nvPr/>
          </p:nvSpPr>
          <p:spPr>
            <a:xfrm>
              <a:off x="7110134" y="3989867"/>
              <a:ext cx="467718" cy="325551"/>
            </a:xfrm>
            <a:custGeom>
              <a:avLst/>
              <a:gdLst/>
              <a:ahLst/>
              <a:cxnLst/>
              <a:rect l="l" t="t" r="r" b="b"/>
              <a:pathLst>
                <a:path w="3030" h="2109" extrusionOk="0">
                  <a:moveTo>
                    <a:pt x="0" y="1"/>
                  </a:moveTo>
                  <a:cubicBezTo>
                    <a:pt x="195" y="264"/>
                    <a:pt x="395" y="528"/>
                    <a:pt x="590" y="723"/>
                  </a:cubicBezTo>
                  <a:cubicBezTo>
                    <a:pt x="854" y="986"/>
                    <a:pt x="1117" y="1186"/>
                    <a:pt x="1317" y="1318"/>
                  </a:cubicBezTo>
                  <a:cubicBezTo>
                    <a:pt x="1581" y="1513"/>
                    <a:pt x="1844" y="1713"/>
                    <a:pt x="2171" y="1845"/>
                  </a:cubicBezTo>
                  <a:cubicBezTo>
                    <a:pt x="2434" y="1977"/>
                    <a:pt x="2698" y="2040"/>
                    <a:pt x="3030" y="2108"/>
                  </a:cubicBezTo>
                  <a:cubicBezTo>
                    <a:pt x="2766" y="1977"/>
                    <a:pt x="2503" y="1776"/>
                    <a:pt x="2239" y="1645"/>
                  </a:cubicBezTo>
                  <a:cubicBezTo>
                    <a:pt x="2108" y="1581"/>
                    <a:pt x="1976" y="1450"/>
                    <a:pt x="1844" y="1381"/>
                  </a:cubicBezTo>
                  <a:cubicBezTo>
                    <a:pt x="1712" y="1318"/>
                    <a:pt x="1644" y="1186"/>
                    <a:pt x="1512" y="1118"/>
                  </a:cubicBezTo>
                  <a:cubicBezTo>
                    <a:pt x="1249" y="923"/>
                    <a:pt x="985" y="791"/>
                    <a:pt x="791" y="591"/>
                  </a:cubicBezTo>
                  <a:lnTo>
                    <a:pt x="0" y="1"/>
                  </a:lnTo>
                  <a:close/>
                </a:path>
              </a:pathLst>
            </a:custGeom>
            <a:solidFill>
              <a:srgbClr val="0C343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273" name="Google Shape;6733;p68">
              <a:extLst>
                <a:ext uri="{FF2B5EF4-FFF2-40B4-BE49-F238E27FC236}">
                  <a16:creationId xmlns:a16="http://schemas.microsoft.com/office/drawing/2014/main" id="{F803C890-A88F-5ABE-A348-6C9F6D32F625}"/>
                </a:ext>
              </a:extLst>
            </p:cNvPr>
            <p:cNvSpPr/>
            <p:nvPr/>
          </p:nvSpPr>
          <p:spPr>
            <a:xfrm>
              <a:off x="7221583" y="2190163"/>
              <a:ext cx="112376" cy="65604"/>
            </a:xfrm>
            <a:custGeom>
              <a:avLst/>
              <a:gdLst/>
              <a:ahLst/>
              <a:cxnLst/>
              <a:rect l="l" t="t" r="r" b="b"/>
              <a:pathLst>
                <a:path w="728" h="425" extrusionOk="0">
                  <a:moveTo>
                    <a:pt x="464" y="1"/>
                  </a:moveTo>
                  <a:lnTo>
                    <a:pt x="69" y="132"/>
                  </a:lnTo>
                  <a:cubicBezTo>
                    <a:pt x="0" y="201"/>
                    <a:pt x="0" y="264"/>
                    <a:pt x="0" y="333"/>
                  </a:cubicBezTo>
                  <a:cubicBezTo>
                    <a:pt x="48" y="377"/>
                    <a:pt x="94" y="424"/>
                    <a:pt x="141" y="424"/>
                  </a:cubicBezTo>
                  <a:cubicBezTo>
                    <a:pt x="160" y="424"/>
                    <a:pt x="180" y="416"/>
                    <a:pt x="200" y="396"/>
                  </a:cubicBezTo>
                  <a:lnTo>
                    <a:pt x="595" y="264"/>
                  </a:lnTo>
                  <a:cubicBezTo>
                    <a:pt x="659" y="264"/>
                    <a:pt x="727" y="201"/>
                    <a:pt x="659" y="69"/>
                  </a:cubicBezTo>
                  <a:cubicBezTo>
                    <a:pt x="659" y="1"/>
                    <a:pt x="595" y="1"/>
                    <a:pt x="464" y="1"/>
                  </a:cubicBezTo>
                  <a:close/>
                </a:path>
              </a:pathLst>
            </a:custGeom>
            <a:solidFill>
              <a:srgbClr val="0C343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274" name="Google Shape;6734;p68">
              <a:extLst>
                <a:ext uri="{FF2B5EF4-FFF2-40B4-BE49-F238E27FC236}">
                  <a16:creationId xmlns:a16="http://schemas.microsoft.com/office/drawing/2014/main" id="{E0581875-9492-15BF-8E6A-BD714AB2FE3C}"/>
                </a:ext>
              </a:extLst>
            </p:cNvPr>
            <p:cNvSpPr/>
            <p:nvPr/>
          </p:nvSpPr>
          <p:spPr>
            <a:xfrm>
              <a:off x="7404502" y="2125177"/>
              <a:ext cx="112376" cy="65141"/>
            </a:xfrm>
            <a:custGeom>
              <a:avLst/>
              <a:gdLst/>
              <a:ahLst/>
              <a:cxnLst/>
              <a:rect l="l" t="t" r="r" b="b"/>
              <a:pathLst>
                <a:path w="728" h="422" extrusionOk="0">
                  <a:moveTo>
                    <a:pt x="586" y="1"/>
                  </a:moveTo>
                  <a:cubicBezTo>
                    <a:pt x="567" y="1"/>
                    <a:pt x="547" y="8"/>
                    <a:pt x="527" y="27"/>
                  </a:cubicBezTo>
                  <a:lnTo>
                    <a:pt x="132" y="158"/>
                  </a:lnTo>
                  <a:cubicBezTo>
                    <a:pt x="69" y="158"/>
                    <a:pt x="0" y="227"/>
                    <a:pt x="69" y="359"/>
                  </a:cubicBezTo>
                  <a:cubicBezTo>
                    <a:pt x="69" y="422"/>
                    <a:pt x="132" y="422"/>
                    <a:pt x="201" y="422"/>
                  </a:cubicBezTo>
                  <a:lnTo>
                    <a:pt x="596" y="290"/>
                  </a:lnTo>
                  <a:cubicBezTo>
                    <a:pt x="659" y="227"/>
                    <a:pt x="727" y="158"/>
                    <a:pt x="727" y="95"/>
                  </a:cubicBezTo>
                  <a:cubicBezTo>
                    <a:pt x="679" y="47"/>
                    <a:pt x="633" y="1"/>
                    <a:pt x="586" y="1"/>
                  </a:cubicBezTo>
                  <a:close/>
                </a:path>
              </a:pathLst>
            </a:custGeom>
            <a:solidFill>
              <a:srgbClr val="0C343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275" name="Google Shape;6735;p68">
              <a:extLst>
                <a:ext uri="{FF2B5EF4-FFF2-40B4-BE49-F238E27FC236}">
                  <a16:creationId xmlns:a16="http://schemas.microsoft.com/office/drawing/2014/main" id="{4B00AB70-A1E6-EAB9-8399-18D18BACBC45}"/>
                </a:ext>
              </a:extLst>
            </p:cNvPr>
            <p:cNvSpPr/>
            <p:nvPr/>
          </p:nvSpPr>
          <p:spPr>
            <a:xfrm>
              <a:off x="7414998" y="2271512"/>
              <a:ext cx="91228" cy="140007"/>
            </a:xfrm>
            <a:custGeom>
              <a:avLst/>
              <a:gdLst/>
              <a:ahLst/>
              <a:cxnLst/>
              <a:rect l="l" t="t" r="r" b="b"/>
              <a:pathLst>
                <a:path w="591" h="907" extrusionOk="0">
                  <a:moveTo>
                    <a:pt x="64" y="1"/>
                  </a:moveTo>
                  <a:cubicBezTo>
                    <a:pt x="64" y="1"/>
                    <a:pt x="1" y="69"/>
                    <a:pt x="64" y="69"/>
                  </a:cubicBezTo>
                  <a:lnTo>
                    <a:pt x="528" y="659"/>
                  </a:lnTo>
                  <a:lnTo>
                    <a:pt x="328" y="791"/>
                  </a:lnTo>
                  <a:cubicBezTo>
                    <a:pt x="328" y="859"/>
                    <a:pt x="328" y="859"/>
                    <a:pt x="396" y="859"/>
                  </a:cubicBezTo>
                  <a:cubicBezTo>
                    <a:pt x="396" y="891"/>
                    <a:pt x="396" y="907"/>
                    <a:pt x="404" y="907"/>
                  </a:cubicBezTo>
                  <a:cubicBezTo>
                    <a:pt x="412" y="907"/>
                    <a:pt x="428" y="891"/>
                    <a:pt x="459" y="859"/>
                  </a:cubicBezTo>
                  <a:lnTo>
                    <a:pt x="591" y="596"/>
                  </a:lnTo>
                  <a:lnTo>
                    <a:pt x="133" y="1"/>
                  </a:lnTo>
                  <a:close/>
                </a:path>
              </a:pathLst>
            </a:custGeom>
            <a:solidFill>
              <a:srgbClr val="0C343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grpSp>
      <p:grpSp>
        <p:nvGrpSpPr>
          <p:cNvPr id="276" name="Grupo 275">
            <a:extLst>
              <a:ext uri="{FF2B5EF4-FFF2-40B4-BE49-F238E27FC236}">
                <a16:creationId xmlns:a16="http://schemas.microsoft.com/office/drawing/2014/main" id="{956A4C82-BB82-65F9-6773-746217B7D76B}"/>
              </a:ext>
            </a:extLst>
          </p:cNvPr>
          <p:cNvGrpSpPr/>
          <p:nvPr/>
        </p:nvGrpSpPr>
        <p:grpSpPr>
          <a:xfrm>
            <a:off x="420593" y="2046525"/>
            <a:ext cx="2467847" cy="1645231"/>
            <a:chOff x="1841500" y="1298575"/>
            <a:chExt cx="2157413" cy="1438275"/>
          </a:xfrm>
          <a:solidFill>
            <a:srgbClr val="FFEFB4"/>
          </a:solidFill>
        </p:grpSpPr>
        <p:sp>
          <p:nvSpPr>
            <p:cNvPr id="277" name="Freeform 4">
              <a:extLst>
                <a:ext uri="{FF2B5EF4-FFF2-40B4-BE49-F238E27FC236}">
                  <a16:creationId xmlns:a16="http://schemas.microsoft.com/office/drawing/2014/main" id="{4BFF07D8-AFDF-7584-97A0-305DAB89E46F}"/>
                </a:ext>
              </a:extLst>
            </p:cNvPr>
            <p:cNvSpPr>
              <a:spLocks/>
            </p:cNvSpPr>
            <p:nvPr/>
          </p:nvSpPr>
          <p:spPr bwMode="auto">
            <a:xfrm>
              <a:off x="1841500" y="2444750"/>
              <a:ext cx="1927225" cy="292100"/>
            </a:xfrm>
            <a:custGeom>
              <a:avLst/>
              <a:gdLst>
                <a:gd name="T0" fmla="*/ 0 w 509"/>
                <a:gd name="T1" fmla="*/ 1 h 77"/>
                <a:gd name="T2" fmla="*/ 463 w 509"/>
                <a:gd name="T3" fmla="*/ 0 h 77"/>
                <a:gd name="T4" fmla="*/ 485 w 509"/>
                <a:gd name="T5" fmla="*/ 16 h 77"/>
                <a:gd name="T6" fmla="*/ 509 w 509"/>
                <a:gd name="T7" fmla="*/ 76 h 77"/>
                <a:gd name="T8" fmla="*/ 475 w 509"/>
                <a:gd name="T9" fmla="*/ 76 h 77"/>
                <a:gd name="T10" fmla="*/ 475 w 509"/>
                <a:gd name="T11" fmla="*/ 48 h 77"/>
                <a:gd name="T12" fmla="*/ 447 w 509"/>
                <a:gd name="T13" fmla="*/ 21 h 77"/>
                <a:gd name="T14" fmla="*/ 419 w 509"/>
                <a:gd name="T15" fmla="*/ 48 h 77"/>
                <a:gd name="T16" fmla="*/ 419 w 509"/>
                <a:gd name="T17" fmla="*/ 76 h 77"/>
                <a:gd name="T18" fmla="*/ 399 w 509"/>
                <a:gd name="T19" fmla="*/ 76 h 77"/>
                <a:gd name="T20" fmla="*/ 399 w 509"/>
                <a:gd name="T21" fmla="*/ 50 h 77"/>
                <a:gd name="T22" fmla="*/ 371 w 509"/>
                <a:gd name="T23" fmla="*/ 20 h 77"/>
                <a:gd name="T24" fmla="*/ 343 w 509"/>
                <a:gd name="T25" fmla="*/ 49 h 77"/>
                <a:gd name="T26" fmla="*/ 343 w 509"/>
                <a:gd name="T27" fmla="*/ 76 h 77"/>
                <a:gd name="T28" fmla="*/ 323 w 509"/>
                <a:gd name="T29" fmla="*/ 76 h 77"/>
                <a:gd name="T30" fmla="*/ 323 w 509"/>
                <a:gd name="T31" fmla="*/ 52 h 77"/>
                <a:gd name="T32" fmla="*/ 291 w 509"/>
                <a:gd name="T33" fmla="*/ 21 h 77"/>
                <a:gd name="T34" fmla="*/ 257 w 509"/>
                <a:gd name="T35" fmla="*/ 52 h 77"/>
                <a:gd name="T36" fmla="*/ 257 w 509"/>
                <a:gd name="T37" fmla="*/ 76 h 77"/>
                <a:gd name="T38" fmla="*/ 228 w 509"/>
                <a:gd name="T39" fmla="*/ 76 h 77"/>
                <a:gd name="T40" fmla="*/ 228 w 509"/>
                <a:gd name="T41" fmla="*/ 49 h 77"/>
                <a:gd name="T42" fmla="*/ 201 w 509"/>
                <a:gd name="T43" fmla="*/ 20 h 77"/>
                <a:gd name="T44" fmla="*/ 172 w 509"/>
                <a:gd name="T45" fmla="*/ 48 h 77"/>
                <a:gd name="T46" fmla="*/ 172 w 509"/>
                <a:gd name="T47" fmla="*/ 76 h 77"/>
                <a:gd name="T48" fmla="*/ 152 w 509"/>
                <a:gd name="T49" fmla="*/ 76 h 77"/>
                <a:gd name="T50" fmla="*/ 152 w 509"/>
                <a:gd name="T51" fmla="*/ 49 h 77"/>
                <a:gd name="T52" fmla="*/ 125 w 509"/>
                <a:gd name="T53" fmla="*/ 21 h 77"/>
                <a:gd name="T54" fmla="*/ 96 w 509"/>
                <a:gd name="T55" fmla="*/ 48 h 77"/>
                <a:gd name="T56" fmla="*/ 96 w 509"/>
                <a:gd name="T57" fmla="*/ 76 h 77"/>
                <a:gd name="T58" fmla="*/ 76 w 509"/>
                <a:gd name="T59" fmla="*/ 77 h 77"/>
                <a:gd name="T60" fmla="*/ 76 w 509"/>
                <a:gd name="T61" fmla="*/ 21 h 77"/>
                <a:gd name="T62" fmla="*/ 58 w 509"/>
                <a:gd name="T63" fmla="*/ 21 h 77"/>
                <a:gd name="T64" fmla="*/ 58 w 509"/>
                <a:gd name="T65" fmla="*/ 76 h 77"/>
                <a:gd name="T66" fmla="*/ 38 w 509"/>
                <a:gd name="T67" fmla="*/ 76 h 77"/>
                <a:gd name="T68" fmla="*/ 38 w 509"/>
                <a:gd name="T69" fmla="*/ 21 h 77"/>
                <a:gd name="T70" fmla="*/ 20 w 509"/>
                <a:gd name="T71" fmla="*/ 21 h 77"/>
                <a:gd name="T72" fmla="*/ 20 w 509"/>
                <a:gd name="T73" fmla="*/ 76 h 77"/>
                <a:gd name="T74" fmla="*/ 0 w 509"/>
                <a:gd name="T75" fmla="*/ 76 h 77"/>
                <a:gd name="T76" fmla="*/ 0 w 509"/>
                <a:gd name="T77" fmla="*/ 1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09" h="77">
                  <a:moveTo>
                    <a:pt x="0" y="1"/>
                  </a:moveTo>
                  <a:cubicBezTo>
                    <a:pt x="154" y="1"/>
                    <a:pt x="309" y="1"/>
                    <a:pt x="463" y="0"/>
                  </a:cubicBezTo>
                  <a:cubicBezTo>
                    <a:pt x="476" y="0"/>
                    <a:pt x="481" y="4"/>
                    <a:pt x="485" y="16"/>
                  </a:cubicBezTo>
                  <a:cubicBezTo>
                    <a:pt x="492" y="36"/>
                    <a:pt x="500" y="55"/>
                    <a:pt x="509" y="76"/>
                  </a:cubicBezTo>
                  <a:cubicBezTo>
                    <a:pt x="497" y="76"/>
                    <a:pt x="487" y="76"/>
                    <a:pt x="475" y="76"/>
                  </a:cubicBezTo>
                  <a:cubicBezTo>
                    <a:pt x="475" y="66"/>
                    <a:pt x="475" y="57"/>
                    <a:pt x="475" y="48"/>
                  </a:cubicBezTo>
                  <a:cubicBezTo>
                    <a:pt x="474" y="32"/>
                    <a:pt x="463" y="21"/>
                    <a:pt x="447" y="21"/>
                  </a:cubicBezTo>
                  <a:cubicBezTo>
                    <a:pt x="431" y="20"/>
                    <a:pt x="420" y="31"/>
                    <a:pt x="419" y="48"/>
                  </a:cubicBezTo>
                  <a:cubicBezTo>
                    <a:pt x="419" y="57"/>
                    <a:pt x="419" y="66"/>
                    <a:pt x="419" y="76"/>
                  </a:cubicBezTo>
                  <a:cubicBezTo>
                    <a:pt x="412" y="76"/>
                    <a:pt x="406" y="76"/>
                    <a:pt x="399" y="76"/>
                  </a:cubicBezTo>
                  <a:cubicBezTo>
                    <a:pt x="399" y="67"/>
                    <a:pt x="400" y="58"/>
                    <a:pt x="399" y="50"/>
                  </a:cubicBezTo>
                  <a:cubicBezTo>
                    <a:pt x="399" y="32"/>
                    <a:pt x="387" y="21"/>
                    <a:pt x="371" y="20"/>
                  </a:cubicBezTo>
                  <a:cubicBezTo>
                    <a:pt x="355" y="20"/>
                    <a:pt x="344" y="32"/>
                    <a:pt x="343" y="49"/>
                  </a:cubicBezTo>
                  <a:cubicBezTo>
                    <a:pt x="343" y="58"/>
                    <a:pt x="343" y="66"/>
                    <a:pt x="343" y="76"/>
                  </a:cubicBezTo>
                  <a:cubicBezTo>
                    <a:pt x="336" y="76"/>
                    <a:pt x="331" y="76"/>
                    <a:pt x="323" y="76"/>
                  </a:cubicBezTo>
                  <a:cubicBezTo>
                    <a:pt x="323" y="68"/>
                    <a:pt x="324" y="60"/>
                    <a:pt x="323" y="52"/>
                  </a:cubicBezTo>
                  <a:cubicBezTo>
                    <a:pt x="323" y="33"/>
                    <a:pt x="310" y="21"/>
                    <a:pt x="291" y="21"/>
                  </a:cubicBezTo>
                  <a:cubicBezTo>
                    <a:pt x="270" y="20"/>
                    <a:pt x="257" y="32"/>
                    <a:pt x="257" y="52"/>
                  </a:cubicBezTo>
                  <a:cubicBezTo>
                    <a:pt x="256" y="60"/>
                    <a:pt x="257" y="67"/>
                    <a:pt x="257" y="76"/>
                  </a:cubicBezTo>
                  <a:cubicBezTo>
                    <a:pt x="247" y="76"/>
                    <a:pt x="239" y="76"/>
                    <a:pt x="228" y="76"/>
                  </a:cubicBezTo>
                  <a:cubicBezTo>
                    <a:pt x="228" y="67"/>
                    <a:pt x="228" y="58"/>
                    <a:pt x="228" y="49"/>
                  </a:cubicBezTo>
                  <a:cubicBezTo>
                    <a:pt x="227" y="32"/>
                    <a:pt x="216" y="21"/>
                    <a:pt x="201" y="20"/>
                  </a:cubicBezTo>
                  <a:cubicBezTo>
                    <a:pt x="184" y="20"/>
                    <a:pt x="172" y="31"/>
                    <a:pt x="172" y="48"/>
                  </a:cubicBezTo>
                  <a:cubicBezTo>
                    <a:pt x="171" y="57"/>
                    <a:pt x="172" y="66"/>
                    <a:pt x="172" y="76"/>
                  </a:cubicBezTo>
                  <a:cubicBezTo>
                    <a:pt x="165" y="76"/>
                    <a:pt x="159" y="76"/>
                    <a:pt x="152" y="76"/>
                  </a:cubicBezTo>
                  <a:cubicBezTo>
                    <a:pt x="152" y="67"/>
                    <a:pt x="152" y="58"/>
                    <a:pt x="152" y="49"/>
                  </a:cubicBezTo>
                  <a:cubicBezTo>
                    <a:pt x="151" y="32"/>
                    <a:pt x="140" y="21"/>
                    <a:pt x="125" y="21"/>
                  </a:cubicBezTo>
                  <a:cubicBezTo>
                    <a:pt x="108" y="20"/>
                    <a:pt x="96" y="31"/>
                    <a:pt x="96" y="48"/>
                  </a:cubicBezTo>
                  <a:cubicBezTo>
                    <a:pt x="95" y="57"/>
                    <a:pt x="96" y="66"/>
                    <a:pt x="96" y="76"/>
                  </a:cubicBezTo>
                  <a:cubicBezTo>
                    <a:pt x="89" y="76"/>
                    <a:pt x="83" y="77"/>
                    <a:pt x="76" y="77"/>
                  </a:cubicBezTo>
                  <a:cubicBezTo>
                    <a:pt x="76" y="58"/>
                    <a:pt x="76" y="40"/>
                    <a:pt x="76" y="21"/>
                  </a:cubicBezTo>
                  <a:cubicBezTo>
                    <a:pt x="69" y="21"/>
                    <a:pt x="65" y="21"/>
                    <a:pt x="58" y="21"/>
                  </a:cubicBezTo>
                  <a:cubicBezTo>
                    <a:pt x="58" y="39"/>
                    <a:pt x="58" y="57"/>
                    <a:pt x="58" y="76"/>
                  </a:cubicBezTo>
                  <a:cubicBezTo>
                    <a:pt x="50" y="76"/>
                    <a:pt x="45" y="76"/>
                    <a:pt x="38" y="76"/>
                  </a:cubicBezTo>
                  <a:cubicBezTo>
                    <a:pt x="38" y="58"/>
                    <a:pt x="38" y="40"/>
                    <a:pt x="38" y="21"/>
                  </a:cubicBezTo>
                  <a:cubicBezTo>
                    <a:pt x="31" y="21"/>
                    <a:pt x="26" y="21"/>
                    <a:pt x="20" y="21"/>
                  </a:cubicBezTo>
                  <a:cubicBezTo>
                    <a:pt x="20" y="39"/>
                    <a:pt x="20" y="57"/>
                    <a:pt x="20" y="76"/>
                  </a:cubicBezTo>
                  <a:cubicBezTo>
                    <a:pt x="12" y="76"/>
                    <a:pt x="6" y="76"/>
                    <a:pt x="0" y="76"/>
                  </a:cubicBezTo>
                  <a:cubicBezTo>
                    <a:pt x="0" y="51"/>
                    <a:pt x="0" y="26"/>
                    <a:pt x="0"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278" name="Freeform 5">
              <a:extLst>
                <a:ext uri="{FF2B5EF4-FFF2-40B4-BE49-F238E27FC236}">
                  <a16:creationId xmlns:a16="http://schemas.microsoft.com/office/drawing/2014/main" id="{5350D966-1DB8-F750-EC8F-452C561648CA}"/>
                </a:ext>
              </a:extLst>
            </p:cNvPr>
            <p:cNvSpPr>
              <a:spLocks/>
            </p:cNvSpPr>
            <p:nvPr/>
          </p:nvSpPr>
          <p:spPr bwMode="auto">
            <a:xfrm>
              <a:off x="1841500" y="2079625"/>
              <a:ext cx="1593850" cy="303213"/>
            </a:xfrm>
            <a:custGeom>
              <a:avLst/>
              <a:gdLst>
                <a:gd name="T0" fmla="*/ 0 w 421"/>
                <a:gd name="T1" fmla="*/ 0 h 80"/>
                <a:gd name="T2" fmla="*/ 90 w 421"/>
                <a:gd name="T3" fmla="*/ 1 h 80"/>
                <a:gd name="T4" fmla="*/ 397 w 421"/>
                <a:gd name="T5" fmla="*/ 1 h 80"/>
                <a:gd name="T6" fmla="*/ 415 w 421"/>
                <a:gd name="T7" fmla="*/ 14 h 80"/>
                <a:gd name="T8" fmla="*/ 421 w 421"/>
                <a:gd name="T9" fmla="*/ 77 h 80"/>
                <a:gd name="T10" fmla="*/ 399 w 421"/>
                <a:gd name="T11" fmla="*/ 79 h 80"/>
                <a:gd name="T12" fmla="*/ 399 w 421"/>
                <a:gd name="T13" fmla="*/ 51 h 80"/>
                <a:gd name="T14" fmla="*/ 371 w 421"/>
                <a:gd name="T15" fmla="*/ 21 h 80"/>
                <a:gd name="T16" fmla="*/ 343 w 421"/>
                <a:gd name="T17" fmla="*/ 50 h 80"/>
                <a:gd name="T18" fmla="*/ 343 w 421"/>
                <a:gd name="T19" fmla="*/ 78 h 80"/>
                <a:gd name="T20" fmla="*/ 323 w 421"/>
                <a:gd name="T21" fmla="*/ 78 h 80"/>
                <a:gd name="T22" fmla="*/ 323 w 421"/>
                <a:gd name="T23" fmla="*/ 52 h 80"/>
                <a:gd name="T24" fmla="*/ 291 w 421"/>
                <a:gd name="T25" fmla="*/ 21 h 80"/>
                <a:gd name="T26" fmla="*/ 257 w 421"/>
                <a:gd name="T27" fmla="*/ 51 h 80"/>
                <a:gd name="T28" fmla="*/ 257 w 421"/>
                <a:gd name="T29" fmla="*/ 78 h 80"/>
                <a:gd name="T30" fmla="*/ 228 w 421"/>
                <a:gd name="T31" fmla="*/ 78 h 80"/>
                <a:gd name="T32" fmla="*/ 228 w 421"/>
                <a:gd name="T33" fmla="*/ 50 h 80"/>
                <a:gd name="T34" fmla="*/ 199 w 421"/>
                <a:gd name="T35" fmla="*/ 21 h 80"/>
                <a:gd name="T36" fmla="*/ 172 w 421"/>
                <a:gd name="T37" fmla="*/ 49 h 80"/>
                <a:gd name="T38" fmla="*/ 172 w 421"/>
                <a:gd name="T39" fmla="*/ 77 h 80"/>
                <a:gd name="T40" fmla="*/ 155 w 421"/>
                <a:gd name="T41" fmla="*/ 64 h 80"/>
                <a:gd name="T42" fmla="*/ 154 w 421"/>
                <a:gd name="T43" fmla="*/ 44 h 80"/>
                <a:gd name="T44" fmla="*/ 120 w 421"/>
                <a:gd name="T45" fmla="*/ 21 h 80"/>
                <a:gd name="T46" fmla="*/ 96 w 421"/>
                <a:gd name="T47" fmla="*/ 49 h 80"/>
                <a:gd name="T48" fmla="*/ 95 w 421"/>
                <a:gd name="T49" fmla="*/ 64 h 80"/>
                <a:gd name="T50" fmla="*/ 76 w 421"/>
                <a:gd name="T51" fmla="*/ 76 h 80"/>
                <a:gd name="T52" fmla="*/ 76 w 421"/>
                <a:gd name="T53" fmla="*/ 22 h 80"/>
                <a:gd name="T54" fmla="*/ 58 w 421"/>
                <a:gd name="T55" fmla="*/ 21 h 80"/>
                <a:gd name="T56" fmla="*/ 58 w 421"/>
                <a:gd name="T57" fmla="*/ 77 h 80"/>
                <a:gd name="T58" fmla="*/ 38 w 421"/>
                <a:gd name="T59" fmla="*/ 77 h 80"/>
                <a:gd name="T60" fmla="*/ 38 w 421"/>
                <a:gd name="T61" fmla="*/ 22 h 80"/>
                <a:gd name="T62" fmla="*/ 20 w 421"/>
                <a:gd name="T63" fmla="*/ 22 h 80"/>
                <a:gd name="T64" fmla="*/ 20 w 421"/>
                <a:gd name="T65" fmla="*/ 77 h 80"/>
                <a:gd name="T66" fmla="*/ 0 w 421"/>
                <a:gd name="T67" fmla="*/ 79 h 80"/>
                <a:gd name="T68" fmla="*/ 0 w 421"/>
                <a:gd name="T69"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21" h="80">
                  <a:moveTo>
                    <a:pt x="0" y="0"/>
                  </a:moveTo>
                  <a:cubicBezTo>
                    <a:pt x="30" y="1"/>
                    <a:pt x="60" y="1"/>
                    <a:pt x="90" y="1"/>
                  </a:cubicBezTo>
                  <a:cubicBezTo>
                    <a:pt x="192" y="2"/>
                    <a:pt x="295" y="2"/>
                    <a:pt x="397" y="1"/>
                  </a:cubicBezTo>
                  <a:cubicBezTo>
                    <a:pt x="408" y="1"/>
                    <a:pt x="414" y="3"/>
                    <a:pt x="415" y="14"/>
                  </a:cubicBezTo>
                  <a:cubicBezTo>
                    <a:pt x="417" y="35"/>
                    <a:pt x="419" y="55"/>
                    <a:pt x="421" y="77"/>
                  </a:cubicBezTo>
                  <a:cubicBezTo>
                    <a:pt x="413" y="78"/>
                    <a:pt x="407" y="78"/>
                    <a:pt x="399" y="79"/>
                  </a:cubicBezTo>
                  <a:cubicBezTo>
                    <a:pt x="399" y="69"/>
                    <a:pt x="399" y="60"/>
                    <a:pt x="399" y="51"/>
                  </a:cubicBezTo>
                  <a:cubicBezTo>
                    <a:pt x="399" y="33"/>
                    <a:pt x="387" y="21"/>
                    <a:pt x="371" y="21"/>
                  </a:cubicBezTo>
                  <a:cubicBezTo>
                    <a:pt x="356" y="21"/>
                    <a:pt x="344" y="33"/>
                    <a:pt x="343" y="50"/>
                  </a:cubicBezTo>
                  <a:cubicBezTo>
                    <a:pt x="342" y="59"/>
                    <a:pt x="343" y="68"/>
                    <a:pt x="343" y="78"/>
                  </a:cubicBezTo>
                  <a:cubicBezTo>
                    <a:pt x="336" y="78"/>
                    <a:pt x="330" y="78"/>
                    <a:pt x="323" y="78"/>
                  </a:cubicBezTo>
                  <a:cubicBezTo>
                    <a:pt x="323" y="69"/>
                    <a:pt x="324" y="60"/>
                    <a:pt x="323" y="52"/>
                  </a:cubicBezTo>
                  <a:cubicBezTo>
                    <a:pt x="323" y="34"/>
                    <a:pt x="309" y="21"/>
                    <a:pt x="291" y="21"/>
                  </a:cubicBezTo>
                  <a:cubicBezTo>
                    <a:pt x="272" y="21"/>
                    <a:pt x="258" y="33"/>
                    <a:pt x="257" y="51"/>
                  </a:cubicBezTo>
                  <a:cubicBezTo>
                    <a:pt x="256" y="60"/>
                    <a:pt x="257" y="68"/>
                    <a:pt x="257" y="78"/>
                  </a:cubicBezTo>
                  <a:cubicBezTo>
                    <a:pt x="247" y="78"/>
                    <a:pt x="238" y="78"/>
                    <a:pt x="228" y="78"/>
                  </a:cubicBezTo>
                  <a:cubicBezTo>
                    <a:pt x="228" y="68"/>
                    <a:pt x="228" y="59"/>
                    <a:pt x="228" y="50"/>
                  </a:cubicBezTo>
                  <a:cubicBezTo>
                    <a:pt x="227" y="33"/>
                    <a:pt x="215" y="21"/>
                    <a:pt x="199" y="21"/>
                  </a:cubicBezTo>
                  <a:cubicBezTo>
                    <a:pt x="184" y="21"/>
                    <a:pt x="172" y="33"/>
                    <a:pt x="172" y="49"/>
                  </a:cubicBezTo>
                  <a:cubicBezTo>
                    <a:pt x="171" y="58"/>
                    <a:pt x="172" y="67"/>
                    <a:pt x="172" y="77"/>
                  </a:cubicBezTo>
                  <a:cubicBezTo>
                    <a:pt x="160" y="79"/>
                    <a:pt x="155" y="75"/>
                    <a:pt x="155" y="64"/>
                  </a:cubicBezTo>
                  <a:cubicBezTo>
                    <a:pt x="155" y="58"/>
                    <a:pt x="155" y="51"/>
                    <a:pt x="154" y="44"/>
                  </a:cubicBezTo>
                  <a:cubicBezTo>
                    <a:pt x="150" y="27"/>
                    <a:pt x="140" y="21"/>
                    <a:pt x="120" y="21"/>
                  </a:cubicBezTo>
                  <a:cubicBezTo>
                    <a:pt x="106" y="22"/>
                    <a:pt x="96" y="34"/>
                    <a:pt x="96" y="49"/>
                  </a:cubicBezTo>
                  <a:cubicBezTo>
                    <a:pt x="95" y="54"/>
                    <a:pt x="95" y="59"/>
                    <a:pt x="95" y="64"/>
                  </a:cubicBezTo>
                  <a:cubicBezTo>
                    <a:pt x="95" y="80"/>
                    <a:pt x="95" y="80"/>
                    <a:pt x="76" y="76"/>
                  </a:cubicBezTo>
                  <a:cubicBezTo>
                    <a:pt x="76" y="59"/>
                    <a:pt x="76" y="41"/>
                    <a:pt x="76" y="22"/>
                  </a:cubicBezTo>
                  <a:cubicBezTo>
                    <a:pt x="70" y="21"/>
                    <a:pt x="65" y="21"/>
                    <a:pt x="58" y="21"/>
                  </a:cubicBezTo>
                  <a:cubicBezTo>
                    <a:pt x="58" y="39"/>
                    <a:pt x="58" y="58"/>
                    <a:pt x="58" y="77"/>
                  </a:cubicBezTo>
                  <a:cubicBezTo>
                    <a:pt x="51" y="77"/>
                    <a:pt x="46" y="77"/>
                    <a:pt x="38" y="77"/>
                  </a:cubicBezTo>
                  <a:cubicBezTo>
                    <a:pt x="38" y="59"/>
                    <a:pt x="38" y="41"/>
                    <a:pt x="38" y="22"/>
                  </a:cubicBezTo>
                  <a:cubicBezTo>
                    <a:pt x="32" y="22"/>
                    <a:pt x="27" y="22"/>
                    <a:pt x="20" y="22"/>
                  </a:cubicBezTo>
                  <a:cubicBezTo>
                    <a:pt x="20" y="40"/>
                    <a:pt x="20" y="58"/>
                    <a:pt x="20" y="77"/>
                  </a:cubicBezTo>
                  <a:cubicBezTo>
                    <a:pt x="12" y="78"/>
                    <a:pt x="6" y="79"/>
                    <a:pt x="0" y="79"/>
                  </a:cubicBezTo>
                  <a:cubicBezTo>
                    <a:pt x="0" y="53"/>
                    <a:pt x="0" y="27"/>
                    <a:pt x="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279" name="Freeform 6">
              <a:extLst>
                <a:ext uri="{FF2B5EF4-FFF2-40B4-BE49-F238E27FC236}">
                  <a16:creationId xmlns:a16="http://schemas.microsoft.com/office/drawing/2014/main" id="{28B79FF0-DF3E-29BB-70C1-175503FFAF75}"/>
                </a:ext>
              </a:extLst>
            </p:cNvPr>
            <p:cNvSpPr>
              <a:spLocks/>
            </p:cNvSpPr>
            <p:nvPr/>
          </p:nvSpPr>
          <p:spPr bwMode="auto">
            <a:xfrm>
              <a:off x="1876425" y="1724025"/>
              <a:ext cx="1358900" cy="287338"/>
            </a:xfrm>
            <a:custGeom>
              <a:avLst/>
              <a:gdLst>
                <a:gd name="T0" fmla="*/ 359 w 359"/>
                <a:gd name="T1" fmla="*/ 76 h 76"/>
                <a:gd name="T2" fmla="*/ 323 w 359"/>
                <a:gd name="T3" fmla="*/ 76 h 76"/>
                <a:gd name="T4" fmla="*/ 323 w 359"/>
                <a:gd name="T5" fmla="*/ 52 h 76"/>
                <a:gd name="T6" fmla="*/ 291 w 359"/>
                <a:gd name="T7" fmla="*/ 20 h 76"/>
                <a:gd name="T8" fmla="*/ 257 w 359"/>
                <a:gd name="T9" fmla="*/ 50 h 76"/>
                <a:gd name="T10" fmla="*/ 257 w 359"/>
                <a:gd name="T11" fmla="*/ 76 h 76"/>
                <a:gd name="T12" fmla="*/ 229 w 359"/>
                <a:gd name="T13" fmla="*/ 76 h 76"/>
                <a:gd name="T14" fmla="*/ 229 w 359"/>
                <a:gd name="T15" fmla="*/ 50 h 76"/>
                <a:gd name="T16" fmla="*/ 200 w 359"/>
                <a:gd name="T17" fmla="*/ 20 h 76"/>
                <a:gd name="T18" fmla="*/ 172 w 359"/>
                <a:gd name="T19" fmla="*/ 51 h 76"/>
                <a:gd name="T20" fmla="*/ 172 w 359"/>
                <a:gd name="T21" fmla="*/ 76 h 76"/>
                <a:gd name="T22" fmla="*/ 152 w 359"/>
                <a:gd name="T23" fmla="*/ 76 h 76"/>
                <a:gd name="T24" fmla="*/ 152 w 359"/>
                <a:gd name="T25" fmla="*/ 48 h 76"/>
                <a:gd name="T26" fmla="*/ 123 w 359"/>
                <a:gd name="T27" fmla="*/ 20 h 76"/>
                <a:gd name="T28" fmla="*/ 96 w 359"/>
                <a:gd name="T29" fmla="*/ 50 h 76"/>
                <a:gd name="T30" fmla="*/ 96 w 359"/>
                <a:gd name="T31" fmla="*/ 76 h 76"/>
                <a:gd name="T32" fmla="*/ 77 w 359"/>
                <a:gd name="T33" fmla="*/ 76 h 76"/>
                <a:gd name="T34" fmla="*/ 77 w 359"/>
                <a:gd name="T35" fmla="*/ 21 h 76"/>
                <a:gd name="T36" fmla="*/ 58 w 359"/>
                <a:gd name="T37" fmla="*/ 21 h 76"/>
                <a:gd name="T38" fmla="*/ 58 w 359"/>
                <a:gd name="T39" fmla="*/ 76 h 76"/>
                <a:gd name="T40" fmla="*/ 38 w 359"/>
                <a:gd name="T41" fmla="*/ 76 h 76"/>
                <a:gd name="T42" fmla="*/ 38 w 359"/>
                <a:gd name="T43" fmla="*/ 20 h 76"/>
                <a:gd name="T44" fmla="*/ 20 w 359"/>
                <a:gd name="T45" fmla="*/ 20 h 76"/>
                <a:gd name="T46" fmla="*/ 20 w 359"/>
                <a:gd name="T47" fmla="*/ 76 h 76"/>
                <a:gd name="T48" fmla="*/ 1 w 359"/>
                <a:gd name="T49" fmla="*/ 76 h 76"/>
                <a:gd name="T50" fmla="*/ 0 w 359"/>
                <a:gd name="T51" fmla="*/ 70 h 76"/>
                <a:gd name="T52" fmla="*/ 0 w 359"/>
                <a:gd name="T53" fmla="*/ 2 h 76"/>
                <a:gd name="T54" fmla="*/ 14 w 359"/>
                <a:gd name="T55" fmla="*/ 1 h 76"/>
                <a:gd name="T56" fmla="*/ 322 w 359"/>
                <a:gd name="T57" fmla="*/ 1 h 76"/>
                <a:gd name="T58" fmla="*/ 340 w 359"/>
                <a:gd name="T59" fmla="*/ 14 h 76"/>
                <a:gd name="T60" fmla="*/ 359 w 359"/>
                <a:gd name="T61" fmla="*/ 7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59" h="76">
                  <a:moveTo>
                    <a:pt x="359" y="76"/>
                  </a:moveTo>
                  <a:cubicBezTo>
                    <a:pt x="346" y="76"/>
                    <a:pt x="336" y="76"/>
                    <a:pt x="323" y="76"/>
                  </a:cubicBezTo>
                  <a:cubicBezTo>
                    <a:pt x="323" y="68"/>
                    <a:pt x="324" y="60"/>
                    <a:pt x="323" y="52"/>
                  </a:cubicBezTo>
                  <a:cubicBezTo>
                    <a:pt x="323" y="33"/>
                    <a:pt x="310" y="20"/>
                    <a:pt x="291" y="20"/>
                  </a:cubicBezTo>
                  <a:cubicBezTo>
                    <a:pt x="272" y="19"/>
                    <a:pt x="258" y="32"/>
                    <a:pt x="257" y="50"/>
                  </a:cubicBezTo>
                  <a:cubicBezTo>
                    <a:pt x="257" y="59"/>
                    <a:pt x="257" y="67"/>
                    <a:pt x="257" y="76"/>
                  </a:cubicBezTo>
                  <a:cubicBezTo>
                    <a:pt x="248" y="76"/>
                    <a:pt x="239" y="76"/>
                    <a:pt x="229" y="76"/>
                  </a:cubicBezTo>
                  <a:cubicBezTo>
                    <a:pt x="229" y="67"/>
                    <a:pt x="229" y="59"/>
                    <a:pt x="229" y="50"/>
                  </a:cubicBezTo>
                  <a:cubicBezTo>
                    <a:pt x="228" y="32"/>
                    <a:pt x="216" y="20"/>
                    <a:pt x="200" y="20"/>
                  </a:cubicBezTo>
                  <a:cubicBezTo>
                    <a:pt x="184" y="20"/>
                    <a:pt x="172" y="33"/>
                    <a:pt x="172" y="51"/>
                  </a:cubicBezTo>
                  <a:cubicBezTo>
                    <a:pt x="172" y="59"/>
                    <a:pt x="172" y="67"/>
                    <a:pt x="172" y="76"/>
                  </a:cubicBezTo>
                  <a:cubicBezTo>
                    <a:pt x="165" y="76"/>
                    <a:pt x="160" y="76"/>
                    <a:pt x="152" y="76"/>
                  </a:cubicBezTo>
                  <a:cubicBezTo>
                    <a:pt x="152" y="66"/>
                    <a:pt x="153" y="57"/>
                    <a:pt x="152" y="48"/>
                  </a:cubicBezTo>
                  <a:cubicBezTo>
                    <a:pt x="151" y="31"/>
                    <a:pt x="139" y="19"/>
                    <a:pt x="123" y="20"/>
                  </a:cubicBezTo>
                  <a:cubicBezTo>
                    <a:pt x="108" y="20"/>
                    <a:pt x="96" y="33"/>
                    <a:pt x="96" y="50"/>
                  </a:cubicBezTo>
                  <a:cubicBezTo>
                    <a:pt x="96" y="58"/>
                    <a:pt x="96" y="67"/>
                    <a:pt x="96" y="76"/>
                  </a:cubicBezTo>
                  <a:cubicBezTo>
                    <a:pt x="89" y="76"/>
                    <a:pt x="84" y="76"/>
                    <a:pt x="77" y="76"/>
                  </a:cubicBezTo>
                  <a:cubicBezTo>
                    <a:pt x="77" y="58"/>
                    <a:pt x="77" y="40"/>
                    <a:pt x="77" y="21"/>
                  </a:cubicBezTo>
                  <a:cubicBezTo>
                    <a:pt x="70" y="21"/>
                    <a:pt x="65" y="21"/>
                    <a:pt x="58" y="21"/>
                  </a:cubicBezTo>
                  <a:cubicBezTo>
                    <a:pt x="58" y="39"/>
                    <a:pt x="58" y="57"/>
                    <a:pt x="58" y="76"/>
                  </a:cubicBezTo>
                  <a:cubicBezTo>
                    <a:pt x="51" y="76"/>
                    <a:pt x="46" y="76"/>
                    <a:pt x="38" y="76"/>
                  </a:cubicBezTo>
                  <a:cubicBezTo>
                    <a:pt x="38" y="58"/>
                    <a:pt x="38" y="40"/>
                    <a:pt x="38" y="20"/>
                  </a:cubicBezTo>
                  <a:cubicBezTo>
                    <a:pt x="32" y="20"/>
                    <a:pt x="27" y="20"/>
                    <a:pt x="20" y="20"/>
                  </a:cubicBezTo>
                  <a:cubicBezTo>
                    <a:pt x="20" y="39"/>
                    <a:pt x="20" y="57"/>
                    <a:pt x="20" y="76"/>
                  </a:cubicBezTo>
                  <a:cubicBezTo>
                    <a:pt x="13" y="76"/>
                    <a:pt x="7" y="76"/>
                    <a:pt x="1" y="76"/>
                  </a:cubicBezTo>
                  <a:cubicBezTo>
                    <a:pt x="1" y="74"/>
                    <a:pt x="0" y="72"/>
                    <a:pt x="0" y="70"/>
                  </a:cubicBezTo>
                  <a:cubicBezTo>
                    <a:pt x="0" y="48"/>
                    <a:pt x="0" y="26"/>
                    <a:pt x="0" y="2"/>
                  </a:cubicBezTo>
                  <a:cubicBezTo>
                    <a:pt x="5" y="1"/>
                    <a:pt x="10" y="1"/>
                    <a:pt x="14" y="1"/>
                  </a:cubicBezTo>
                  <a:cubicBezTo>
                    <a:pt x="117" y="1"/>
                    <a:pt x="219" y="1"/>
                    <a:pt x="322" y="1"/>
                  </a:cubicBezTo>
                  <a:cubicBezTo>
                    <a:pt x="333" y="0"/>
                    <a:pt x="338" y="4"/>
                    <a:pt x="340" y="14"/>
                  </a:cubicBezTo>
                  <a:cubicBezTo>
                    <a:pt x="346" y="35"/>
                    <a:pt x="352" y="55"/>
                    <a:pt x="359" y="76"/>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280" name="Freeform 7">
              <a:extLst>
                <a:ext uri="{FF2B5EF4-FFF2-40B4-BE49-F238E27FC236}">
                  <a16:creationId xmlns:a16="http://schemas.microsoft.com/office/drawing/2014/main" id="{56882F54-199E-1B06-3A19-E44CD1C63F7B}"/>
                </a:ext>
              </a:extLst>
            </p:cNvPr>
            <p:cNvSpPr>
              <a:spLocks/>
            </p:cNvSpPr>
            <p:nvPr/>
          </p:nvSpPr>
          <p:spPr bwMode="auto">
            <a:xfrm>
              <a:off x="1917700" y="1298575"/>
              <a:ext cx="1104900" cy="204788"/>
            </a:xfrm>
            <a:custGeom>
              <a:avLst/>
              <a:gdLst>
                <a:gd name="T0" fmla="*/ 76 w 292"/>
                <a:gd name="T1" fmla="*/ 8 h 54"/>
                <a:gd name="T2" fmla="*/ 106 w 292"/>
                <a:gd name="T3" fmla="*/ 16 h 54"/>
                <a:gd name="T4" fmla="*/ 120 w 292"/>
                <a:gd name="T5" fmla="*/ 16 h 54"/>
                <a:gd name="T6" fmla="*/ 150 w 292"/>
                <a:gd name="T7" fmla="*/ 6 h 54"/>
                <a:gd name="T8" fmla="*/ 152 w 292"/>
                <a:gd name="T9" fmla="*/ 36 h 54"/>
                <a:gd name="T10" fmla="*/ 169 w 292"/>
                <a:gd name="T11" fmla="*/ 36 h 54"/>
                <a:gd name="T12" fmla="*/ 170 w 292"/>
                <a:gd name="T13" fmla="*/ 8 h 54"/>
                <a:gd name="T14" fmla="*/ 201 w 292"/>
                <a:gd name="T15" fmla="*/ 16 h 54"/>
                <a:gd name="T16" fmla="*/ 216 w 292"/>
                <a:gd name="T17" fmla="*/ 15 h 54"/>
                <a:gd name="T18" fmla="*/ 244 w 292"/>
                <a:gd name="T19" fmla="*/ 8 h 54"/>
                <a:gd name="T20" fmla="*/ 265 w 292"/>
                <a:gd name="T21" fmla="*/ 36 h 54"/>
                <a:gd name="T22" fmla="*/ 265 w 292"/>
                <a:gd name="T23" fmla="*/ 9 h 54"/>
                <a:gd name="T24" fmla="*/ 282 w 292"/>
                <a:gd name="T25" fmla="*/ 9 h 54"/>
                <a:gd name="T26" fmla="*/ 292 w 292"/>
                <a:gd name="T27" fmla="*/ 54 h 54"/>
                <a:gd name="T28" fmla="*/ 0 w 292"/>
                <a:gd name="T29" fmla="*/ 54 h 54"/>
                <a:gd name="T30" fmla="*/ 0 w 292"/>
                <a:gd name="T31" fmla="*/ 5 h 54"/>
                <a:gd name="T32" fmla="*/ 19 w 292"/>
                <a:gd name="T33" fmla="*/ 15 h 54"/>
                <a:gd name="T34" fmla="*/ 35 w 292"/>
                <a:gd name="T35" fmla="*/ 15 h 54"/>
                <a:gd name="T36" fmla="*/ 55 w 292"/>
                <a:gd name="T37" fmla="*/ 4 h 54"/>
                <a:gd name="T38" fmla="*/ 57 w 292"/>
                <a:gd name="T39" fmla="*/ 34 h 54"/>
                <a:gd name="T40" fmla="*/ 76 w 292"/>
                <a:gd name="T41" fmla="*/ 8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92" h="54">
                  <a:moveTo>
                    <a:pt x="76" y="8"/>
                  </a:moveTo>
                  <a:cubicBezTo>
                    <a:pt x="87" y="11"/>
                    <a:pt x="99" y="1"/>
                    <a:pt x="106" y="16"/>
                  </a:cubicBezTo>
                  <a:cubicBezTo>
                    <a:pt x="107" y="18"/>
                    <a:pt x="120" y="18"/>
                    <a:pt x="120" y="16"/>
                  </a:cubicBezTo>
                  <a:cubicBezTo>
                    <a:pt x="127" y="0"/>
                    <a:pt x="140" y="12"/>
                    <a:pt x="150" y="6"/>
                  </a:cubicBezTo>
                  <a:cubicBezTo>
                    <a:pt x="151" y="18"/>
                    <a:pt x="152" y="26"/>
                    <a:pt x="152" y="36"/>
                  </a:cubicBezTo>
                  <a:cubicBezTo>
                    <a:pt x="158" y="36"/>
                    <a:pt x="163" y="36"/>
                    <a:pt x="169" y="36"/>
                  </a:cubicBezTo>
                  <a:cubicBezTo>
                    <a:pt x="169" y="28"/>
                    <a:pt x="170" y="19"/>
                    <a:pt x="170" y="8"/>
                  </a:cubicBezTo>
                  <a:cubicBezTo>
                    <a:pt x="181" y="11"/>
                    <a:pt x="193" y="0"/>
                    <a:pt x="201" y="16"/>
                  </a:cubicBezTo>
                  <a:cubicBezTo>
                    <a:pt x="203" y="18"/>
                    <a:pt x="215" y="18"/>
                    <a:pt x="216" y="15"/>
                  </a:cubicBezTo>
                  <a:cubicBezTo>
                    <a:pt x="223" y="1"/>
                    <a:pt x="235" y="12"/>
                    <a:pt x="244" y="8"/>
                  </a:cubicBezTo>
                  <a:cubicBezTo>
                    <a:pt x="251" y="18"/>
                    <a:pt x="235" y="42"/>
                    <a:pt x="265" y="36"/>
                  </a:cubicBezTo>
                  <a:cubicBezTo>
                    <a:pt x="265" y="27"/>
                    <a:pt x="265" y="19"/>
                    <a:pt x="265" y="9"/>
                  </a:cubicBezTo>
                  <a:cubicBezTo>
                    <a:pt x="271" y="9"/>
                    <a:pt x="276" y="9"/>
                    <a:pt x="282" y="9"/>
                  </a:cubicBezTo>
                  <a:cubicBezTo>
                    <a:pt x="285" y="24"/>
                    <a:pt x="289" y="38"/>
                    <a:pt x="292" y="54"/>
                  </a:cubicBezTo>
                  <a:cubicBezTo>
                    <a:pt x="195" y="54"/>
                    <a:pt x="98" y="54"/>
                    <a:pt x="0" y="54"/>
                  </a:cubicBezTo>
                  <a:cubicBezTo>
                    <a:pt x="0" y="39"/>
                    <a:pt x="0" y="24"/>
                    <a:pt x="0" y="5"/>
                  </a:cubicBezTo>
                  <a:cubicBezTo>
                    <a:pt x="8" y="9"/>
                    <a:pt x="13" y="13"/>
                    <a:pt x="19" y="15"/>
                  </a:cubicBezTo>
                  <a:cubicBezTo>
                    <a:pt x="24" y="17"/>
                    <a:pt x="30" y="17"/>
                    <a:pt x="35" y="15"/>
                  </a:cubicBezTo>
                  <a:cubicBezTo>
                    <a:pt x="41" y="14"/>
                    <a:pt x="47" y="9"/>
                    <a:pt x="55" y="4"/>
                  </a:cubicBezTo>
                  <a:cubicBezTo>
                    <a:pt x="56" y="17"/>
                    <a:pt x="56" y="26"/>
                    <a:pt x="57" y="34"/>
                  </a:cubicBezTo>
                  <a:cubicBezTo>
                    <a:pt x="73" y="39"/>
                    <a:pt x="73" y="39"/>
                    <a:pt x="76" y="8"/>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281" name="Freeform 8">
              <a:extLst>
                <a:ext uri="{FF2B5EF4-FFF2-40B4-BE49-F238E27FC236}">
                  <a16:creationId xmlns:a16="http://schemas.microsoft.com/office/drawing/2014/main" id="{E9541C03-FB48-D132-20F1-83E1EAC57117}"/>
                </a:ext>
              </a:extLst>
            </p:cNvPr>
            <p:cNvSpPr>
              <a:spLocks/>
            </p:cNvSpPr>
            <p:nvPr/>
          </p:nvSpPr>
          <p:spPr bwMode="auto">
            <a:xfrm>
              <a:off x="3287713" y="1947863"/>
              <a:ext cx="711200" cy="428625"/>
            </a:xfrm>
            <a:custGeom>
              <a:avLst/>
              <a:gdLst>
                <a:gd name="T0" fmla="*/ 43 w 188"/>
                <a:gd name="T1" fmla="*/ 18 h 113"/>
                <a:gd name="T2" fmla="*/ 6 w 188"/>
                <a:gd name="T3" fmla="*/ 18 h 113"/>
                <a:gd name="T4" fmla="*/ 0 w 188"/>
                <a:gd name="T5" fmla="*/ 0 h 113"/>
                <a:gd name="T6" fmla="*/ 179 w 188"/>
                <a:gd name="T7" fmla="*/ 0 h 113"/>
                <a:gd name="T8" fmla="*/ 179 w 188"/>
                <a:gd name="T9" fmla="*/ 18 h 113"/>
                <a:gd name="T10" fmla="*/ 76 w 188"/>
                <a:gd name="T11" fmla="*/ 18 h 113"/>
                <a:gd name="T12" fmla="*/ 76 w 188"/>
                <a:gd name="T13" fmla="*/ 36 h 113"/>
                <a:gd name="T14" fmla="*/ 188 w 188"/>
                <a:gd name="T15" fmla="*/ 36 h 113"/>
                <a:gd name="T16" fmla="*/ 188 w 188"/>
                <a:gd name="T17" fmla="*/ 112 h 113"/>
                <a:gd name="T18" fmla="*/ 170 w 188"/>
                <a:gd name="T19" fmla="*/ 112 h 113"/>
                <a:gd name="T20" fmla="*/ 170 w 188"/>
                <a:gd name="T21" fmla="*/ 57 h 113"/>
                <a:gd name="T22" fmla="*/ 151 w 188"/>
                <a:gd name="T23" fmla="*/ 57 h 113"/>
                <a:gd name="T24" fmla="*/ 151 w 188"/>
                <a:gd name="T25" fmla="*/ 112 h 113"/>
                <a:gd name="T26" fmla="*/ 131 w 188"/>
                <a:gd name="T27" fmla="*/ 112 h 113"/>
                <a:gd name="T28" fmla="*/ 131 w 188"/>
                <a:gd name="T29" fmla="*/ 57 h 113"/>
                <a:gd name="T30" fmla="*/ 113 w 188"/>
                <a:gd name="T31" fmla="*/ 57 h 113"/>
                <a:gd name="T32" fmla="*/ 113 w 188"/>
                <a:gd name="T33" fmla="*/ 113 h 113"/>
                <a:gd name="T34" fmla="*/ 95 w 188"/>
                <a:gd name="T35" fmla="*/ 113 h 113"/>
                <a:gd name="T36" fmla="*/ 90 w 188"/>
                <a:gd name="T37" fmla="*/ 72 h 113"/>
                <a:gd name="T38" fmla="*/ 56 w 188"/>
                <a:gd name="T39" fmla="*/ 57 h 113"/>
                <a:gd name="T40" fmla="*/ 43 w 188"/>
                <a:gd name="T41" fmla="*/ 18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88" h="113">
                  <a:moveTo>
                    <a:pt x="43" y="18"/>
                  </a:moveTo>
                  <a:cubicBezTo>
                    <a:pt x="30" y="18"/>
                    <a:pt x="18" y="18"/>
                    <a:pt x="6" y="18"/>
                  </a:cubicBezTo>
                  <a:cubicBezTo>
                    <a:pt x="4" y="12"/>
                    <a:pt x="2" y="6"/>
                    <a:pt x="0" y="0"/>
                  </a:cubicBezTo>
                  <a:cubicBezTo>
                    <a:pt x="60" y="0"/>
                    <a:pt x="119" y="0"/>
                    <a:pt x="179" y="0"/>
                  </a:cubicBezTo>
                  <a:cubicBezTo>
                    <a:pt x="179" y="5"/>
                    <a:pt x="179" y="11"/>
                    <a:pt x="179" y="18"/>
                  </a:cubicBezTo>
                  <a:cubicBezTo>
                    <a:pt x="144" y="18"/>
                    <a:pt x="111" y="18"/>
                    <a:pt x="76" y="18"/>
                  </a:cubicBezTo>
                  <a:cubicBezTo>
                    <a:pt x="76" y="24"/>
                    <a:pt x="76" y="29"/>
                    <a:pt x="76" y="36"/>
                  </a:cubicBezTo>
                  <a:cubicBezTo>
                    <a:pt x="113" y="36"/>
                    <a:pt x="150" y="36"/>
                    <a:pt x="188" y="36"/>
                  </a:cubicBezTo>
                  <a:cubicBezTo>
                    <a:pt x="188" y="62"/>
                    <a:pt x="188" y="87"/>
                    <a:pt x="188" y="112"/>
                  </a:cubicBezTo>
                  <a:cubicBezTo>
                    <a:pt x="182" y="112"/>
                    <a:pt x="177" y="112"/>
                    <a:pt x="170" y="112"/>
                  </a:cubicBezTo>
                  <a:cubicBezTo>
                    <a:pt x="170" y="94"/>
                    <a:pt x="170" y="76"/>
                    <a:pt x="170" y="57"/>
                  </a:cubicBezTo>
                  <a:cubicBezTo>
                    <a:pt x="163" y="57"/>
                    <a:pt x="158" y="57"/>
                    <a:pt x="151" y="57"/>
                  </a:cubicBezTo>
                  <a:cubicBezTo>
                    <a:pt x="151" y="75"/>
                    <a:pt x="151" y="93"/>
                    <a:pt x="151" y="112"/>
                  </a:cubicBezTo>
                  <a:cubicBezTo>
                    <a:pt x="144" y="112"/>
                    <a:pt x="139" y="112"/>
                    <a:pt x="131" y="112"/>
                  </a:cubicBezTo>
                  <a:cubicBezTo>
                    <a:pt x="131" y="94"/>
                    <a:pt x="131" y="76"/>
                    <a:pt x="131" y="57"/>
                  </a:cubicBezTo>
                  <a:cubicBezTo>
                    <a:pt x="125" y="57"/>
                    <a:pt x="120" y="57"/>
                    <a:pt x="113" y="57"/>
                  </a:cubicBezTo>
                  <a:cubicBezTo>
                    <a:pt x="113" y="75"/>
                    <a:pt x="113" y="94"/>
                    <a:pt x="113" y="113"/>
                  </a:cubicBezTo>
                  <a:cubicBezTo>
                    <a:pt x="106" y="113"/>
                    <a:pt x="100" y="113"/>
                    <a:pt x="95" y="113"/>
                  </a:cubicBezTo>
                  <a:cubicBezTo>
                    <a:pt x="93" y="98"/>
                    <a:pt x="94" y="84"/>
                    <a:pt x="90" y="72"/>
                  </a:cubicBezTo>
                  <a:cubicBezTo>
                    <a:pt x="85" y="58"/>
                    <a:pt x="72" y="54"/>
                    <a:pt x="56" y="57"/>
                  </a:cubicBezTo>
                  <a:cubicBezTo>
                    <a:pt x="52" y="44"/>
                    <a:pt x="47" y="31"/>
                    <a:pt x="43" y="18"/>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282" name="Freeform 9">
              <a:extLst>
                <a:ext uri="{FF2B5EF4-FFF2-40B4-BE49-F238E27FC236}">
                  <a16:creationId xmlns:a16="http://schemas.microsoft.com/office/drawing/2014/main" id="{C1BC35D2-F6A9-48F4-03AC-89FA5E47E9E4}"/>
                </a:ext>
              </a:extLst>
            </p:cNvPr>
            <p:cNvSpPr>
              <a:spLocks/>
            </p:cNvSpPr>
            <p:nvPr/>
          </p:nvSpPr>
          <p:spPr bwMode="auto">
            <a:xfrm>
              <a:off x="1914525" y="1587500"/>
              <a:ext cx="1143000" cy="63500"/>
            </a:xfrm>
            <a:custGeom>
              <a:avLst/>
              <a:gdLst>
                <a:gd name="T0" fmla="*/ 298 w 302"/>
                <a:gd name="T1" fmla="*/ 0 h 17"/>
                <a:gd name="T2" fmla="*/ 302 w 302"/>
                <a:gd name="T3" fmla="*/ 17 h 17"/>
                <a:gd name="T4" fmla="*/ 0 w 302"/>
                <a:gd name="T5" fmla="*/ 17 h 17"/>
                <a:gd name="T6" fmla="*/ 0 w 302"/>
                <a:gd name="T7" fmla="*/ 0 h 17"/>
                <a:gd name="T8" fmla="*/ 298 w 302"/>
                <a:gd name="T9" fmla="*/ 0 h 17"/>
              </a:gdLst>
              <a:ahLst/>
              <a:cxnLst>
                <a:cxn ang="0">
                  <a:pos x="T0" y="T1"/>
                </a:cxn>
                <a:cxn ang="0">
                  <a:pos x="T2" y="T3"/>
                </a:cxn>
                <a:cxn ang="0">
                  <a:pos x="T4" y="T5"/>
                </a:cxn>
                <a:cxn ang="0">
                  <a:pos x="T6" y="T7"/>
                </a:cxn>
                <a:cxn ang="0">
                  <a:pos x="T8" y="T9"/>
                </a:cxn>
              </a:cxnLst>
              <a:rect l="0" t="0" r="r" b="b"/>
              <a:pathLst>
                <a:path w="302" h="17">
                  <a:moveTo>
                    <a:pt x="298" y="0"/>
                  </a:moveTo>
                  <a:cubicBezTo>
                    <a:pt x="299" y="5"/>
                    <a:pt x="300" y="10"/>
                    <a:pt x="302" y="17"/>
                  </a:cubicBezTo>
                  <a:cubicBezTo>
                    <a:pt x="201" y="17"/>
                    <a:pt x="101" y="17"/>
                    <a:pt x="0" y="17"/>
                  </a:cubicBezTo>
                  <a:cubicBezTo>
                    <a:pt x="0" y="11"/>
                    <a:pt x="0" y="6"/>
                    <a:pt x="0" y="0"/>
                  </a:cubicBezTo>
                  <a:cubicBezTo>
                    <a:pt x="99" y="0"/>
                    <a:pt x="198" y="0"/>
                    <a:pt x="29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283" name="Freeform 10">
              <a:extLst>
                <a:ext uri="{FF2B5EF4-FFF2-40B4-BE49-F238E27FC236}">
                  <a16:creationId xmlns:a16="http://schemas.microsoft.com/office/drawing/2014/main" id="{349EE4B6-FDD1-6EF1-6725-BF794052F84B}"/>
                </a:ext>
              </a:extLst>
            </p:cNvPr>
            <p:cNvSpPr>
              <a:spLocks/>
            </p:cNvSpPr>
            <p:nvPr/>
          </p:nvSpPr>
          <p:spPr bwMode="auto">
            <a:xfrm>
              <a:off x="3730625" y="2447925"/>
              <a:ext cx="268288" cy="284163"/>
            </a:xfrm>
            <a:custGeom>
              <a:avLst/>
              <a:gdLst>
                <a:gd name="T0" fmla="*/ 71 w 71"/>
                <a:gd name="T1" fmla="*/ 0 h 75"/>
                <a:gd name="T2" fmla="*/ 71 w 71"/>
                <a:gd name="T3" fmla="*/ 75 h 75"/>
                <a:gd name="T4" fmla="*/ 53 w 71"/>
                <a:gd name="T5" fmla="*/ 75 h 75"/>
                <a:gd name="T6" fmla="*/ 53 w 71"/>
                <a:gd name="T7" fmla="*/ 20 h 75"/>
                <a:gd name="T8" fmla="*/ 34 w 71"/>
                <a:gd name="T9" fmla="*/ 20 h 75"/>
                <a:gd name="T10" fmla="*/ 34 w 71"/>
                <a:gd name="T11" fmla="*/ 74 h 75"/>
                <a:gd name="T12" fmla="*/ 30 w 71"/>
                <a:gd name="T13" fmla="*/ 75 h 75"/>
                <a:gd name="T14" fmla="*/ 0 w 71"/>
                <a:gd name="T15" fmla="*/ 0 h 75"/>
                <a:gd name="T16" fmla="*/ 71 w 71"/>
                <a:gd name="T17"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 h="75">
                  <a:moveTo>
                    <a:pt x="71" y="0"/>
                  </a:moveTo>
                  <a:cubicBezTo>
                    <a:pt x="71" y="26"/>
                    <a:pt x="71" y="50"/>
                    <a:pt x="71" y="75"/>
                  </a:cubicBezTo>
                  <a:cubicBezTo>
                    <a:pt x="65" y="75"/>
                    <a:pt x="60" y="75"/>
                    <a:pt x="53" y="75"/>
                  </a:cubicBezTo>
                  <a:cubicBezTo>
                    <a:pt x="53" y="57"/>
                    <a:pt x="53" y="39"/>
                    <a:pt x="53" y="20"/>
                  </a:cubicBezTo>
                  <a:cubicBezTo>
                    <a:pt x="46" y="20"/>
                    <a:pt x="41" y="20"/>
                    <a:pt x="34" y="20"/>
                  </a:cubicBezTo>
                  <a:cubicBezTo>
                    <a:pt x="34" y="38"/>
                    <a:pt x="34" y="56"/>
                    <a:pt x="34" y="74"/>
                  </a:cubicBezTo>
                  <a:cubicBezTo>
                    <a:pt x="33" y="74"/>
                    <a:pt x="31" y="75"/>
                    <a:pt x="30" y="75"/>
                  </a:cubicBezTo>
                  <a:cubicBezTo>
                    <a:pt x="20" y="50"/>
                    <a:pt x="11" y="26"/>
                    <a:pt x="0" y="0"/>
                  </a:cubicBezTo>
                  <a:cubicBezTo>
                    <a:pt x="25" y="0"/>
                    <a:pt x="48" y="0"/>
                    <a:pt x="7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284" name="Freeform 11">
              <a:extLst>
                <a:ext uri="{FF2B5EF4-FFF2-40B4-BE49-F238E27FC236}">
                  <a16:creationId xmlns:a16="http://schemas.microsoft.com/office/drawing/2014/main" id="{1C770667-C217-4A26-7F70-A2039E150350}"/>
                </a:ext>
              </a:extLst>
            </p:cNvPr>
            <p:cNvSpPr>
              <a:spLocks/>
            </p:cNvSpPr>
            <p:nvPr/>
          </p:nvSpPr>
          <p:spPr bwMode="auto">
            <a:xfrm>
              <a:off x="2879725" y="2235200"/>
              <a:ext cx="120650" cy="141288"/>
            </a:xfrm>
            <a:custGeom>
              <a:avLst/>
              <a:gdLst>
                <a:gd name="T0" fmla="*/ 0 w 32"/>
                <a:gd name="T1" fmla="*/ 37 h 37"/>
                <a:gd name="T2" fmla="*/ 7 w 32"/>
                <a:gd name="T3" fmla="*/ 2 h 37"/>
                <a:gd name="T4" fmla="*/ 25 w 32"/>
                <a:gd name="T5" fmla="*/ 2 h 37"/>
                <a:gd name="T6" fmla="*/ 32 w 32"/>
                <a:gd name="T7" fmla="*/ 37 h 37"/>
                <a:gd name="T8" fmla="*/ 0 w 32"/>
                <a:gd name="T9" fmla="*/ 37 h 37"/>
              </a:gdLst>
              <a:ahLst/>
              <a:cxnLst>
                <a:cxn ang="0">
                  <a:pos x="T0" y="T1"/>
                </a:cxn>
                <a:cxn ang="0">
                  <a:pos x="T2" y="T3"/>
                </a:cxn>
                <a:cxn ang="0">
                  <a:pos x="T4" y="T5"/>
                </a:cxn>
                <a:cxn ang="0">
                  <a:pos x="T6" y="T7"/>
                </a:cxn>
                <a:cxn ang="0">
                  <a:pos x="T8" y="T9"/>
                </a:cxn>
              </a:cxnLst>
              <a:rect l="0" t="0" r="r" b="b"/>
              <a:pathLst>
                <a:path w="32" h="37">
                  <a:moveTo>
                    <a:pt x="0" y="37"/>
                  </a:moveTo>
                  <a:cubicBezTo>
                    <a:pt x="2" y="24"/>
                    <a:pt x="3" y="12"/>
                    <a:pt x="7" y="2"/>
                  </a:cubicBezTo>
                  <a:cubicBezTo>
                    <a:pt x="8" y="0"/>
                    <a:pt x="24" y="0"/>
                    <a:pt x="25" y="2"/>
                  </a:cubicBezTo>
                  <a:cubicBezTo>
                    <a:pt x="29" y="13"/>
                    <a:pt x="30" y="24"/>
                    <a:pt x="32" y="37"/>
                  </a:cubicBezTo>
                  <a:cubicBezTo>
                    <a:pt x="21" y="37"/>
                    <a:pt x="13" y="37"/>
                    <a:pt x="0" y="37"/>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285" name="Freeform 12">
              <a:extLst>
                <a:ext uri="{FF2B5EF4-FFF2-40B4-BE49-F238E27FC236}">
                  <a16:creationId xmlns:a16="http://schemas.microsoft.com/office/drawing/2014/main" id="{1F6E4EA4-8B42-A647-0B03-17C828C2F674}"/>
                </a:ext>
              </a:extLst>
            </p:cNvPr>
            <p:cNvSpPr>
              <a:spLocks/>
            </p:cNvSpPr>
            <p:nvPr/>
          </p:nvSpPr>
          <p:spPr bwMode="auto">
            <a:xfrm>
              <a:off x="2917825" y="1871663"/>
              <a:ext cx="123825" cy="144463"/>
            </a:xfrm>
            <a:custGeom>
              <a:avLst/>
              <a:gdLst>
                <a:gd name="T0" fmla="*/ 33 w 33"/>
                <a:gd name="T1" fmla="*/ 38 h 38"/>
                <a:gd name="T2" fmla="*/ 0 w 33"/>
                <a:gd name="T3" fmla="*/ 38 h 38"/>
                <a:gd name="T4" fmla="*/ 6 w 33"/>
                <a:gd name="T5" fmla="*/ 3 h 38"/>
                <a:gd name="T6" fmla="*/ 24 w 33"/>
                <a:gd name="T7" fmla="*/ 3 h 38"/>
                <a:gd name="T8" fmla="*/ 33 w 33"/>
                <a:gd name="T9" fmla="*/ 38 h 38"/>
              </a:gdLst>
              <a:ahLst/>
              <a:cxnLst>
                <a:cxn ang="0">
                  <a:pos x="T0" y="T1"/>
                </a:cxn>
                <a:cxn ang="0">
                  <a:pos x="T2" y="T3"/>
                </a:cxn>
                <a:cxn ang="0">
                  <a:pos x="T4" y="T5"/>
                </a:cxn>
                <a:cxn ang="0">
                  <a:pos x="T6" y="T7"/>
                </a:cxn>
                <a:cxn ang="0">
                  <a:pos x="T8" y="T9"/>
                </a:cxn>
              </a:cxnLst>
              <a:rect l="0" t="0" r="r" b="b"/>
              <a:pathLst>
                <a:path w="33" h="38">
                  <a:moveTo>
                    <a:pt x="33" y="38"/>
                  </a:moveTo>
                  <a:cubicBezTo>
                    <a:pt x="20" y="38"/>
                    <a:pt x="12" y="38"/>
                    <a:pt x="0" y="38"/>
                  </a:cubicBezTo>
                  <a:cubicBezTo>
                    <a:pt x="2" y="25"/>
                    <a:pt x="3" y="14"/>
                    <a:pt x="6" y="3"/>
                  </a:cubicBezTo>
                  <a:cubicBezTo>
                    <a:pt x="7" y="1"/>
                    <a:pt x="23" y="0"/>
                    <a:pt x="24" y="3"/>
                  </a:cubicBezTo>
                  <a:cubicBezTo>
                    <a:pt x="28" y="13"/>
                    <a:pt x="30" y="24"/>
                    <a:pt x="33" y="38"/>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286" name="Freeform 13">
              <a:extLst>
                <a:ext uri="{FF2B5EF4-FFF2-40B4-BE49-F238E27FC236}">
                  <a16:creationId xmlns:a16="http://schemas.microsoft.com/office/drawing/2014/main" id="{63F0BCD6-6301-008E-8676-7BF647407C90}"/>
                </a:ext>
              </a:extLst>
            </p:cNvPr>
            <p:cNvSpPr>
              <a:spLocks/>
            </p:cNvSpPr>
            <p:nvPr/>
          </p:nvSpPr>
          <p:spPr bwMode="auto">
            <a:xfrm>
              <a:off x="2879725" y="2592388"/>
              <a:ext cx="128588" cy="139700"/>
            </a:xfrm>
            <a:custGeom>
              <a:avLst/>
              <a:gdLst>
                <a:gd name="T0" fmla="*/ 34 w 34"/>
                <a:gd name="T1" fmla="*/ 37 h 37"/>
                <a:gd name="T2" fmla="*/ 0 w 34"/>
                <a:gd name="T3" fmla="*/ 37 h 37"/>
                <a:gd name="T4" fmla="*/ 7 w 34"/>
                <a:gd name="T5" fmla="*/ 3 h 37"/>
                <a:gd name="T6" fmla="*/ 23 w 34"/>
                <a:gd name="T7" fmla="*/ 2 h 37"/>
                <a:gd name="T8" fmla="*/ 34 w 34"/>
                <a:gd name="T9" fmla="*/ 37 h 37"/>
              </a:gdLst>
              <a:ahLst/>
              <a:cxnLst>
                <a:cxn ang="0">
                  <a:pos x="T0" y="T1"/>
                </a:cxn>
                <a:cxn ang="0">
                  <a:pos x="T2" y="T3"/>
                </a:cxn>
                <a:cxn ang="0">
                  <a:pos x="T4" y="T5"/>
                </a:cxn>
                <a:cxn ang="0">
                  <a:pos x="T6" y="T7"/>
                </a:cxn>
                <a:cxn ang="0">
                  <a:pos x="T8" y="T9"/>
                </a:cxn>
              </a:cxnLst>
              <a:rect l="0" t="0" r="r" b="b"/>
              <a:pathLst>
                <a:path w="34" h="37">
                  <a:moveTo>
                    <a:pt x="34" y="37"/>
                  </a:moveTo>
                  <a:cubicBezTo>
                    <a:pt x="21" y="37"/>
                    <a:pt x="13" y="37"/>
                    <a:pt x="0" y="37"/>
                  </a:cubicBezTo>
                  <a:cubicBezTo>
                    <a:pt x="2" y="25"/>
                    <a:pt x="3" y="14"/>
                    <a:pt x="7" y="3"/>
                  </a:cubicBezTo>
                  <a:cubicBezTo>
                    <a:pt x="8" y="1"/>
                    <a:pt x="22" y="0"/>
                    <a:pt x="23" y="2"/>
                  </a:cubicBezTo>
                  <a:cubicBezTo>
                    <a:pt x="28" y="13"/>
                    <a:pt x="30" y="24"/>
                    <a:pt x="34" y="37"/>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287" name="Freeform 14">
              <a:extLst>
                <a:ext uri="{FF2B5EF4-FFF2-40B4-BE49-F238E27FC236}">
                  <a16:creationId xmlns:a16="http://schemas.microsoft.com/office/drawing/2014/main" id="{FD30B4BC-5E11-4452-F8EF-94D10DA7618B}"/>
                </a:ext>
              </a:extLst>
            </p:cNvPr>
            <p:cNvSpPr>
              <a:spLocks/>
            </p:cNvSpPr>
            <p:nvPr/>
          </p:nvSpPr>
          <p:spPr bwMode="auto">
            <a:xfrm>
              <a:off x="3495675" y="2232025"/>
              <a:ext cx="79375" cy="144463"/>
            </a:xfrm>
            <a:custGeom>
              <a:avLst/>
              <a:gdLst>
                <a:gd name="T0" fmla="*/ 0 w 21"/>
                <a:gd name="T1" fmla="*/ 38 h 38"/>
                <a:gd name="T2" fmla="*/ 1 w 21"/>
                <a:gd name="T3" fmla="*/ 10 h 38"/>
                <a:gd name="T4" fmla="*/ 9 w 21"/>
                <a:gd name="T5" fmla="*/ 1 h 38"/>
                <a:gd name="T6" fmla="*/ 19 w 21"/>
                <a:gd name="T7" fmla="*/ 10 h 38"/>
                <a:gd name="T8" fmla="*/ 20 w 21"/>
                <a:gd name="T9" fmla="*/ 38 h 38"/>
                <a:gd name="T10" fmla="*/ 0 w 21"/>
                <a:gd name="T11" fmla="*/ 38 h 38"/>
              </a:gdLst>
              <a:ahLst/>
              <a:cxnLst>
                <a:cxn ang="0">
                  <a:pos x="T0" y="T1"/>
                </a:cxn>
                <a:cxn ang="0">
                  <a:pos x="T2" y="T3"/>
                </a:cxn>
                <a:cxn ang="0">
                  <a:pos x="T4" y="T5"/>
                </a:cxn>
                <a:cxn ang="0">
                  <a:pos x="T6" y="T7"/>
                </a:cxn>
                <a:cxn ang="0">
                  <a:pos x="T8" y="T9"/>
                </a:cxn>
                <a:cxn ang="0">
                  <a:pos x="T10" y="T11"/>
                </a:cxn>
              </a:cxnLst>
              <a:rect l="0" t="0" r="r" b="b"/>
              <a:pathLst>
                <a:path w="21" h="38">
                  <a:moveTo>
                    <a:pt x="0" y="38"/>
                  </a:moveTo>
                  <a:cubicBezTo>
                    <a:pt x="0" y="27"/>
                    <a:pt x="0" y="18"/>
                    <a:pt x="1" y="10"/>
                  </a:cubicBezTo>
                  <a:cubicBezTo>
                    <a:pt x="1" y="6"/>
                    <a:pt x="7" y="0"/>
                    <a:pt x="9" y="1"/>
                  </a:cubicBezTo>
                  <a:cubicBezTo>
                    <a:pt x="13" y="2"/>
                    <a:pt x="19" y="6"/>
                    <a:pt x="19" y="10"/>
                  </a:cubicBezTo>
                  <a:cubicBezTo>
                    <a:pt x="21" y="19"/>
                    <a:pt x="20" y="28"/>
                    <a:pt x="20" y="38"/>
                  </a:cubicBezTo>
                  <a:cubicBezTo>
                    <a:pt x="13" y="38"/>
                    <a:pt x="7" y="38"/>
                    <a:pt x="0" y="38"/>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288" name="Freeform 15">
              <a:extLst>
                <a:ext uri="{FF2B5EF4-FFF2-40B4-BE49-F238E27FC236}">
                  <a16:creationId xmlns:a16="http://schemas.microsoft.com/office/drawing/2014/main" id="{98D80557-7F04-3917-13DC-BC9DF7F59A55}"/>
                </a:ext>
              </a:extLst>
            </p:cNvPr>
            <p:cNvSpPr>
              <a:spLocks/>
            </p:cNvSpPr>
            <p:nvPr/>
          </p:nvSpPr>
          <p:spPr bwMode="auto">
            <a:xfrm>
              <a:off x="2557463" y="2235200"/>
              <a:ext cx="79375" cy="141288"/>
            </a:xfrm>
            <a:custGeom>
              <a:avLst/>
              <a:gdLst>
                <a:gd name="T0" fmla="*/ 20 w 21"/>
                <a:gd name="T1" fmla="*/ 37 h 37"/>
                <a:gd name="T2" fmla="*/ 1 w 21"/>
                <a:gd name="T3" fmla="*/ 37 h 37"/>
                <a:gd name="T4" fmla="*/ 2 w 21"/>
                <a:gd name="T5" fmla="*/ 7 h 37"/>
                <a:gd name="T6" fmla="*/ 12 w 21"/>
                <a:gd name="T7" fmla="*/ 0 h 37"/>
                <a:gd name="T8" fmla="*/ 20 w 21"/>
                <a:gd name="T9" fmla="*/ 8 h 37"/>
                <a:gd name="T10" fmla="*/ 20 w 21"/>
                <a:gd name="T11" fmla="*/ 37 h 37"/>
              </a:gdLst>
              <a:ahLst/>
              <a:cxnLst>
                <a:cxn ang="0">
                  <a:pos x="T0" y="T1"/>
                </a:cxn>
                <a:cxn ang="0">
                  <a:pos x="T2" y="T3"/>
                </a:cxn>
                <a:cxn ang="0">
                  <a:pos x="T4" y="T5"/>
                </a:cxn>
                <a:cxn ang="0">
                  <a:pos x="T6" y="T7"/>
                </a:cxn>
                <a:cxn ang="0">
                  <a:pos x="T8" y="T9"/>
                </a:cxn>
                <a:cxn ang="0">
                  <a:pos x="T10" y="T11"/>
                </a:cxn>
              </a:cxnLst>
              <a:rect l="0" t="0" r="r" b="b"/>
              <a:pathLst>
                <a:path w="21" h="37">
                  <a:moveTo>
                    <a:pt x="20" y="37"/>
                  </a:moveTo>
                  <a:cubicBezTo>
                    <a:pt x="14" y="37"/>
                    <a:pt x="8" y="37"/>
                    <a:pt x="1" y="37"/>
                  </a:cubicBezTo>
                  <a:cubicBezTo>
                    <a:pt x="1" y="27"/>
                    <a:pt x="0" y="17"/>
                    <a:pt x="2" y="7"/>
                  </a:cubicBezTo>
                  <a:cubicBezTo>
                    <a:pt x="2" y="4"/>
                    <a:pt x="8" y="0"/>
                    <a:pt x="12" y="0"/>
                  </a:cubicBezTo>
                  <a:cubicBezTo>
                    <a:pt x="14" y="0"/>
                    <a:pt x="20" y="5"/>
                    <a:pt x="20" y="8"/>
                  </a:cubicBezTo>
                  <a:cubicBezTo>
                    <a:pt x="21" y="17"/>
                    <a:pt x="20" y="26"/>
                    <a:pt x="20" y="37"/>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289" name="Freeform 16">
              <a:extLst>
                <a:ext uri="{FF2B5EF4-FFF2-40B4-BE49-F238E27FC236}">
                  <a16:creationId xmlns:a16="http://schemas.microsoft.com/office/drawing/2014/main" id="{2D322291-344D-F875-2C99-33D76B2036B1}"/>
                </a:ext>
              </a:extLst>
            </p:cNvPr>
            <p:cNvSpPr>
              <a:spLocks/>
            </p:cNvSpPr>
            <p:nvPr/>
          </p:nvSpPr>
          <p:spPr bwMode="auto">
            <a:xfrm>
              <a:off x="3205163" y="2232025"/>
              <a:ext cx="82550" cy="144463"/>
            </a:xfrm>
            <a:custGeom>
              <a:avLst/>
              <a:gdLst>
                <a:gd name="T0" fmla="*/ 21 w 22"/>
                <a:gd name="T1" fmla="*/ 38 h 38"/>
                <a:gd name="T2" fmla="*/ 1 w 22"/>
                <a:gd name="T3" fmla="*/ 38 h 38"/>
                <a:gd name="T4" fmla="*/ 2 w 22"/>
                <a:gd name="T5" fmla="*/ 10 h 38"/>
                <a:gd name="T6" fmla="*/ 11 w 22"/>
                <a:gd name="T7" fmla="*/ 0 h 38"/>
                <a:gd name="T8" fmla="*/ 20 w 22"/>
                <a:gd name="T9" fmla="*/ 11 h 38"/>
                <a:gd name="T10" fmla="*/ 21 w 22"/>
                <a:gd name="T11" fmla="*/ 38 h 38"/>
              </a:gdLst>
              <a:ahLst/>
              <a:cxnLst>
                <a:cxn ang="0">
                  <a:pos x="T0" y="T1"/>
                </a:cxn>
                <a:cxn ang="0">
                  <a:pos x="T2" y="T3"/>
                </a:cxn>
                <a:cxn ang="0">
                  <a:pos x="T4" y="T5"/>
                </a:cxn>
                <a:cxn ang="0">
                  <a:pos x="T6" y="T7"/>
                </a:cxn>
                <a:cxn ang="0">
                  <a:pos x="T8" y="T9"/>
                </a:cxn>
                <a:cxn ang="0">
                  <a:pos x="T10" y="T11"/>
                </a:cxn>
              </a:cxnLst>
              <a:rect l="0" t="0" r="r" b="b"/>
              <a:pathLst>
                <a:path w="22" h="38">
                  <a:moveTo>
                    <a:pt x="21" y="38"/>
                  </a:moveTo>
                  <a:cubicBezTo>
                    <a:pt x="13" y="38"/>
                    <a:pt x="8" y="38"/>
                    <a:pt x="1" y="38"/>
                  </a:cubicBezTo>
                  <a:cubicBezTo>
                    <a:pt x="1" y="28"/>
                    <a:pt x="0" y="19"/>
                    <a:pt x="2" y="10"/>
                  </a:cubicBezTo>
                  <a:cubicBezTo>
                    <a:pt x="2" y="6"/>
                    <a:pt x="8" y="3"/>
                    <a:pt x="11" y="0"/>
                  </a:cubicBezTo>
                  <a:cubicBezTo>
                    <a:pt x="14" y="3"/>
                    <a:pt x="20" y="7"/>
                    <a:pt x="20" y="11"/>
                  </a:cubicBezTo>
                  <a:cubicBezTo>
                    <a:pt x="22" y="19"/>
                    <a:pt x="21" y="28"/>
                    <a:pt x="21" y="38"/>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290" name="Freeform 17">
              <a:extLst>
                <a:ext uri="{FF2B5EF4-FFF2-40B4-BE49-F238E27FC236}">
                  <a16:creationId xmlns:a16="http://schemas.microsoft.com/office/drawing/2014/main" id="{98FC07A7-F7F5-272E-E58D-7977B270BABC}"/>
                </a:ext>
              </a:extLst>
            </p:cNvPr>
            <p:cNvSpPr>
              <a:spLocks/>
            </p:cNvSpPr>
            <p:nvPr/>
          </p:nvSpPr>
          <p:spPr bwMode="auto">
            <a:xfrm>
              <a:off x="2303463" y="1871663"/>
              <a:ext cx="84138" cy="139700"/>
            </a:xfrm>
            <a:custGeom>
              <a:avLst/>
              <a:gdLst>
                <a:gd name="T0" fmla="*/ 1 w 22"/>
                <a:gd name="T1" fmla="*/ 37 h 37"/>
                <a:gd name="T2" fmla="*/ 2 w 22"/>
                <a:gd name="T3" fmla="*/ 10 h 37"/>
                <a:gd name="T4" fmla="*/ 11 w 22"/>
                <a:gd name="T5" fmla="*/ 0 h 37"/>
                <a:gd name="T6" fmla="*/ 20 w 22"/>
                <a:gd name="T7" fmla="*/ 10 h 37"/>
                <a:gd name="T8" fmla="*/ 21 w 22"/>
                <a:gd name="T9" fmla="*/ 37 h 37"/>
                <a:gd name="T10" fmla="*/ 1 w 22"/>
                <a:gd name="T11" fmla="*/ 37 h 37"/>
              </a:gdLst>
              <a:ahLst/>
              <a:cxnLst>
                <a:cxn ang="0">
                  <a:pos x="T0" y="T1"/>
                </a:cxn>
                <a:cxn ang="0">
                  <a:pos x="T2" y="T3"/>
                </a:cxn>
                <a:cxn ang="0">
                  <a:pos x="T4" y="T5"/>
                </a:cxn>
                <a:cxn ang="0">
                  <a:pos x="T6" y="T7"/>
                </a:cxn>
                <a:cxn ang="0">
                  <a:pos x="T8" y="T9"/>
                </a:cxn>
                <a:cxn ang="0">
                  <a:pos x="T10" y="T11"/>
                </a:cxn>
              </a:cxnLst>
              <a:rect l="0" t="0" r="r" b="b"/>
              <a:pathLst>
                <a:path w="22" h="37">
                  <a:moveTo>
                    <a:pt x="1" y="37"/>
                  </a:moveTo>
                  <a:cubicBezTo>
                    <a:pt x="1" y="27"/>
                    <a:pt x="0" y="19"/>
                    <a:pt x="2" y="10"/>
                  </a:cubicBezTo>
                  <a:cubicBezTo>
                    <a:pt x="2" y="6"/>
                    <a:pt x="8" y="3"/>
                    <a:pt x="11" y="0"/>
                  </a:cubicBezTo>
                  <a:cubicBezTo>
                    <a:pt x="14" y="3"/>
                    <a:pt x="20" y="6"/>
                    <a:pt x="20" y="10"/>
                  </a:cubicBezTo>
                  <a:cubicBezTo>
                    <a:pt x="22" y="19"/>
                    <a:pt x="21" y="27"/>
                    <a:pt x="21" y="37"/>
                  </a:cubicBezTo>
                  <a:cubicBezTo>
                    <a:pt x="14" y="37"/>
                    <a:pt x="9" y="37"/>
                    <a:pt x="1" y="37"/>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291" name="Freeform 18">
              <a:extLst>
                <a:ext uri="{FF2B5EF4-FFF2-40B4-BE49-F238E27FC236}">
                  <a16:creationId xmlns:a16="http://schemas.microsoft.com/office/drawing/2014/main" id="{3BBB2CBA-85EE-2151-A635-FFF23F183E11}"/>
                </a:ext>
              </a:extLst>
            </p:cNvPr>
            <p:cNvSpPr>
              <a:spLocks/>
            </p:cNvSpPr>
            <p:nvPr/>
          </p:nvSpPr>
          <p:spPr bwMode="auto">
            <a:xfrm>
              <a:off x="2595563" y="1871663"/>
              <a:ext cx="79375" cy="139700"/>
            </a:xfrm>
            <a:custGeom>
              <a:avLst/>
              <a:gdLst>
                <a:gd name="T0" fmla="*/ 20 w 21"/>
                <a:gd name="T1" fmla="*/ 37 h 37"/>
                <a:gd name="T2" fmla="*/ 1 w 21"/>
                <a:gd name="T3" fmla="*/ 37 h 37"/>
                <a:gd name="T4" fmla="*/ 1 w 21"/>
                <a:gd name="T5" fmla="*/ 10 h 37"/>
                <a:gd name="T6" fmla="*/ 10 w 21"/>
                <a:gd name="T7" fmla="*/ 0 h 37"/>
                <a:gd name="T8" fmla="*/ 19 w 21"/>
                <a:gd name="T9" fmla="*/ 10 h 37"/>
                <a:gd name="T10" fmla="*/ 20 w 21"/>
                <a:gd name="T11" fmla="*/ 37 h 37"/>
              </a:gdLst>
              <a:ahLst/>
              <a:cxnLst>
                <a:cxn ang="0">
                  <a:pos x="T0" y="T1"/>
                </a:cxn>
                <a:cxn ang="0">
                  <a:pos x="T2" y="T3"/>
                </a:cxn>
                <a:cxn ang="0">
                  <a:pos x="T4" y="T5"/>
                </a:cxn>
                <a:cxn ang="0">
                  <a:pos x="T6" y="T7"/>
                </a:cxn>
                <a:cxn ang="0">
                  <a:pos x="T8" y="T9"/>
                </a:cxn>
                <a:cxn ang="0">
                  <a:pos x="T10" y="T11"/>
                </a:cxn>
              </a:cxnLst>
              <a:rect l="0" t="0" r="r" b="b"/>
              <a:pathLst>
                <a:path w="21" h="37">
                  <a:moveTo>
                    <a:pt x="20" y="37"/>
                  </a:moveTo>
                  <a:cubicBezTo>
                    <a:pt x="13" y="37"/>
                    <a:pt x="7" y="37"/>
                    <a:pt x="1" y="37"/>
                  </a:cubicBezTo>
                  <a:cubicBezTo>
                    <a:pt x="1" y="28"/>
                    <a:pt x="0" y="19"/>
                    <a:pt x="1" y="10"/>
                  </a:cubicBezTo>
                  <a:cubicBezTo>
                    <a:pt x="2" y="6"/>
                    <a:pt x="7" y="3"/>
                    <a:pt x="10" y="0"/>
                  </a:cubicBezTo>
                  <a:cubicBezTo>
                    <a:pt x="13" y="3"/>
                    <a:pt x="19" y="6"/>
                    <a:pt x="19" y="10"/>
                  </a:cubicBezTo>
                  <a:cubicBezTo>
                    <a:pt x="21" y="18"/>
                    <a:pt x="20" y="27"/>
                    <a:pt x="20" y="37"/>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292" name="Freeform 19">
              <a:extLst>
                <a:ext uri="{FF2B5EF4-FFF2-40B4-BE49-F238E27FC236}">
                  <a16:creationId xmlns:a16="http://schemas.microsoft.com/office/drawing/2014/main" id="{664FE2B1-AE79-993E-9547-2CFBE8C3E5B5}"/>
                </a:ext>
              </a:extLst>
            </p:cNvPr>
            <p:cNvSpPr>
              <a:spLocks/>
            </p:cNvSpPr>
            <p:nvPr/>
          </p:nvSpPr>
          <p:spPr bwMode="auto">
            <a:xfrm>
              <a:off x="3492500" y="2592388"/>
              <a:ext cx="82550" cy="139700"/>
            </a:xfrm>
            <a:custGeom>
              <a:avLst/>
              <a:gdLst>
                <a:gd name="T0" fmla="*/ 21 w 22"/>
                <a:gd name="T1" fmla="*/ 37 h 37"/>
                <a:gd name="T2" fmla="*/ 1 w 22"/>
                <a:gd name="T3" fmla="*/ 37 h 37"/>
                <a:gd name="T4" fmla="*/ 2 w 22"/>
                <a:gd name="T5" fmla="*/ 13 h 37"/>
                <a:gd name="T6" fmla="*/ 11 w 22"/>
                <a:gd name="T7" fmla="*/ 0 h 37"/>
                <a:gd name="T8" fmla="*/ 21 w 22"/>
                <a:gd name="T9" fmla="*/ 12 h 37"/>
                <a:gd name="T10" fmla="*/ 21 w 22"/>
                <a:gd name="T11" fmla="*/ 37 h 37"/>
              </a:gdLst>
              <a:ahLst/>
              <a:cxnLst>
                <a:cxn ang="0">
                  <a:pos x="T0" y="T1"/>
                </a:cxn>
                <a:cxn ang="0">
                  <a:pos x="T2" y="T3"/>
                </a:cxn>
                <a:cxn ang="0">
                  <a:pos x="T4" y="T5"/>
                </a:cxn>
                <a:cxn ang="0">
                  <a:pos x="T6" y="T7"/>
                </a:cxn>
                <a:cxn ang="0">
                  <a:pos x="T8" y="T9"/>
                </a:cxn>
                <a:cxn ang="0">
                  <a:pos x="T10" y="T11"/>
                </a:cxn>
              </a:cxnLst>
              <a:rect l="0" t="0" r="r" b="b"/>
              <a:pathLst>
                <a:path w="22" h="37">
                  <a:moveTo>
                    <a:pt x="21" y="37"/>
                  </a:moveTo>
                  <a:cubicBezTo>
                    <a:pt x="13" y="37"/>
                    <a:pt x="8" y="37"/>
                    <a:pt x="1" y="37"/>
                  </a:cubicBezTo>
                  <a:cubicBezTo>
                    <a:pt x="1" y="29"/>
                    <a:pt x="0" y="20"/>
                    <a:pt x="2" y="13"/>
                  </a:cubicBezTo>
                  <a:cubicBezTo>
                    <a:pt x="3" y="8"/>
                    <a:pt x="7" y="4"/>
                    <a:pt x="11" y="0"/>
                  </a:cubicBezTo>
                  <a:cubicBezTo>
                    <a:pt x="14" y="4"/>
                    <a:pt x="20" y="7"/>
                    <a:pt x="21" y="12"/>
                  </a:cubicBezTo>
                  <a:cubicBezTo>
                    <a:pt x="22" y="20"/>
                    <a:pt x="21" y="28"/>
                    <a:pt x="21" y="37"/>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293" name="Freeform 20">
              <a:extLst>
                <a:ext uri="{FF2B5EF4-FFF2-40B4-BE49-F238E27FC236}">
                  <a16:creationId xmlns:a16="http://schemas.microsoft.com/office/drawing/2014/main" id="{1AAEB67C-1FB5-3D00-A902-FEACA6DB915B}"/>
                </a:ext>
              </a:extLst>
            </p:cNvPr>
            <p:cNvSpPr>
              <a:spLocks/>
            </p:cNvSpPr>
            <p:nvPr/>
          </p:nvSpPr>
          <p:spPr bwMode="auto">
            <a:xfrm>
              <a:off x="2557463" y="2592388"/>
              <a:ext cx="82550" cy="139700"/>
            </a:xfrm>
            <a:custGeom>
              <a:avLst/>
              <a:gdLst>
                <a:gd name="T0" fmla="*/ 21 w 22"/>
                <a:gd name="T1" fmla="*/ 37 h 37"/>
                <a:gd name="T2" fmla="*/ 1 w 22"/>
                <a:gd name="T3" fmla="*/ 37 h 37"/>
                <a:gd name="T4" fmla="*/ 1 w 22"/>
                <a:gd name="T5" fmla="*/ 11 h 37"/>
                <a:gd name="T6" fmla="*/ 11 w 22"/>
                <a:gd name="T7" fmla="*/ 0 h 37"/>
                <a:gd name="T8" fmla="*/ 20 w 22"/>
                <a:gd name="T9" fmla="*/ 11 h 37"/>
                <a:gd name="T10" fmla="*/ 21 w 22"/>
                <a:gd name="T11" fmla="*/ 37 h 37"/>
              </a:gdLst>
              <a:ahLst/>
              <a:cxnLst>
                <a:cxn ang="0">
                  <a:pos x="T0" y="T1"/>
                </a:cxn>
                <a:cxn ang="0">
                  <a:pos x="T2" y="T3"/>
                </a:cxn>
                <a:cxn ang="0">
                  <a:pos x="T4" y="T5"/>
                </a:cxn>
                <a:cxn ang="0">
                  <a:pos x="T6" y="T7"/>
                </a:cxn>
                <a:cxn ang="0">
                  <a:pos x="T8" y="T9"/>
                </a:cxn>
                <a:cxn ang="0">
                  <a:pos x="T10" y="T11"/>
                </a:cxn>
              </a:cxnLst>
              <a:rect l="0" t="0" r="r" b="b"/>
              <a:pathLst>
                <a:path w="22" h="37">
                  <a:moveTo>
                    <a:pt x="21" y="37"/>
                  </a:moveTo>
                  <a:cubicBezTo>
                    <a:pt x="13" y="37"/>
                    <a:pt x="8" y="37"/>
                    <a:pt x="1" y="37"/>
                  </a:cubicBezTo>
                  <a:cubicBezTo>
                    <a:pt x="1" y="28"/>
                    <a:pt x="0" y="19"/>
                    <a:pt x="1" y="11"/>
                  </a:cubicBezTo>
                  <a:cubicBezTo>
                    <a:pt x="2" y="7"/>
                    <a:pt x="8" y="3"/>
                    <a:pt x="11" y="0"/>
                  </a:cubicBezTo>
                  <a:cubicBezTo>
                    <a:pt x="14" y="4"/>
                    <a:pt x="19" y="7"/>
                    <a:pt x="20" y="11"/>
                  </a:cubicBezTo>
                  <a:cubicBezTo>
                    <a:pt x="22" y="19"/>
                    <a:pt x="21" y="27"/>
                    <a:pt x="21" y="37"/>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294" name="Freeform 21">
              <a:extLst>
                <a:ext uri="{FF2B5EF4-FFF2-40B4-BE49-F238E27FC236}">
                  <a16:creationId xmlns:a16="http://schemas.microsoft.com/office/drawing/2014/main" id="{6C948745-9797-B960-238B-B92D2B3A841C}"/>
                </a:ext>
              </a:extLst>
            </p:cNvPr>
            <p:cNvSpPr>
              <a:spLocks/>
            </p:cNvSpPr>
            <p:nvPr/>
          </p:nvSpPr>
          <p:spPr bwMode="auto">
            <a:xfrm>
              <a:off x="3208338" y="2595563"/>
              <a:ext cx="76200" cy="136525"/>
            </a:xfrm>
            <a:custGeom>
              <a:avLst/>
              <a:gdLst>
                <a:gd name="T0" fmla="*/ 19 w 20"/>
                <a:gd name="T1" fmla="*/ 36 h 36"/>
                <a:gd name="T2" fmla="*/ 0 w 20"/>
                <a:gd name="T3" fmla="*/ 36 h 36"/>
                <a:gd name="T4" fmla="*/ 1 w 20"/>
                <a:gd name="T5" fmla="*/ 9 h 36"/>
                <a:gd name="T6" fmla="*/ 10 w 20"/>
                <a:gd name="T7" fmla="*/ 0 h 36"/>
                <a:gd name="T8" fmla="*/ 19 w 20"/>
                <a:gd name="T9" fmla="*/ 8 h 36"/>
                <a:gd name="T10" fmla="*/ 19 w 20"/>
                <a:gd name="T11" fmla="*/ 36 h 36"/>
              </a:gdLst>
              <a:ahLst/>
              <a:cxnLst>
                <a:cxn ang="0">
                  <a:pos x="T0" y="T1"/>
                </a:cxn>
                <a:cxn ang="0">
                  <a:pos x="T2" y="T3"/>
                </a:cxn>
                <a:cxn ang="0">
                  <a:pos x="T4" y="T5"/>
                </a:cxn>
                <a:cxn ang="0">
                  <a:pos x="T6" y="T7"/>
                </a:cxn>
                <a:cxn ang="0">
                  <a:pos x="T8" y="T9"/>
                </a:cxn>
                <a:cxn ang="0">
                  <a:pos x="T10" y="T11"/>
                </a:cxn>
              </a:cxnLst>
              <a:rect l="0" t="0" r="r" b="b"/>
              <a:pathLst>
                <a:path w="20" h="36">
                  <a:moveTo>
                    <a:pt x="19" y="36"/>
                  </a:moveTo>
                  <a:cubicBezTo>
                    <a:pt x="13" y="36"/>
                    <a:pt x="7" y="36"/>
                    <a:pt x="0" y="36"/>
                  </a:cubicBezTo>
                  <a:cubicBezTo>
                    <a:pt x="0" y="27"/>
                    <a:pt x="0" y="17"/>
                    <a:pt x="1" y="9"/>
                  </a:cubicBezTo>
                  <a:cubicBezTo>
                    <a:pt x="1" y="5"/>
                    <a:pt x="7" y="0"/>
                    <a:pt x="10" y="0"/>
                  </a:cubicBezTo>
                  <a:cubicBezTo>
                    <a:pt x="13" y="0"/>
                    <a:pt x="18" y="5"/>
                    <a:pt x="19" y="8"/>
                  </a:cubicBezTo>
                  <a:cubicBezTo>
                    <a:pt x="20" y="17"/>
                    <a:pt x="19" y="26"/>
                    <a:pt x="19" y="36"/>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295" name="Freeform 22">
              <a:extLst>
                <a:ext uri="{FF2B5EF4-FFF2-40B4-BE49-F238E27FC236}">
                  <a16:creationId xmlns:a16="http://schemas.microsoft.com/office/drawing/2014/main" id="{B41F2032-03C7-9BF4-6DDC-81481EF19511}"/>
                </a:ext>
              </a:extLst>
            </p:cNvPr>
            <p:cNvSpPr>
              <a:spLocks/>
            </p:cNvSpPr>
            <p:nvPr/>
          </p:nvSpPr>
          <p:spPr bwMode="auto">
            <a:xfrm>
              <a:off x="2270125" y="2592388"/>
              <a:ext cx="79375" cy="139700"/>
            </a:xfrm>
            <a:custGeom>
              <a:avLst/>
              <a:gdLst>
                <a:gd name="T0" fmla="*/ 20 w 21"/>
                <a:gd name="T1" fmla="*/ 37 h 37"/>
                <a:gd name="T2" fmla="*/ 1 w 21"/>
                <a:gd name="T3" fmla="*/ 37 h 37"/>
                <a:gd name="T4" fmla="*/ 1 w 21"/>
                <a:gd name="T5" fmla="*/ 10 h 37"/>
                <a:gd name="T6" fmla="*/ 10 w 21"/>
                <a:gd name="T7" fmla="*/ 0 h 37"/>
                <a:gd name="T8" fmla="*/ 20 w 21"/>
                <a:gd name="T9" fmla="*/ 10 h 37"/>
                <a:gd name="T10" fmla="*/ 20 w 21"/>
                <a:gd name="T11" fmla="*/ 37 h 37"/>
              </a:gdLst>
              <a:ahLst/>
              <a:cxnLst>
                <a:cxn ang="0">
                  <a:pos x="T0" y="T1"/>
                </a:cxn>
                <a:cxn ang="0">
                  <a:pos x="T2" y="T3"/>
                </a:cxn>
                <a:cxn ang="0">
                  <a:pos x="T4" y="T5"/>
                </a:cxn>
                <a:cxn ang="0">
                  <a:pos x="T6" y="T7"/>
                </a:cxn>
                <a:cxn ang="0">
                  <a:pos x="T8" y="T9"/>
                </a:cxn>
                <a:cxn ang="0">
                  <a:pos x="T10" y="T11"/>
                </a:cxn>
              </a:cxnLst>
              <a:rect l="0" t="0" r="r" b="b"/>
              <a:pathLst>
                <a:path w="21" h="37">
                  <a:moveTo>
                    <a:pt x="20" y="37"/>
                  </a:moveTo>
                  <a:cubicBezTo>
                    <a:pt x="13" y="37"/>
                    <a:pt x="8" y="37"/>
                    <a:pt x="1" y="37"/>
                  </a:cubicBezTo>
                  <a:cubicBezTo>
                    <a:pt x="1" y="28"/>
                    <a:pt x="0" y="19"/>
                    <a:pt x="1" y="10"/>
                  </a:cubicBezTo>
                  <a:cubicBezTo>
                    <a:pt x="2" y="6"/>
                    <a:pt x="7" y="3"/>
                    <a:pt x="10" y="0"/>
                  </a:cubicBezTo>
                  <a:cubicBezTo>
                    <a:pt x="13" y="3"/>
                    <a:pt x="19" y="6"/>
                    <a:pt x="20" y="10"/>
                  </a:cubicBezTo>
                  <a:cubicBezTo>
                    <a:pt x="21" y="18"/>
                    <a:pt x="20" y="27"/>
                    <a:pt x="20" y="37"/>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296" name="Freeform 23">
              <a:extLst>
                <a:ext uri="{FF2B5EF4-FFF2-40B4-BE49-F238E27FC236}">
                  <a16:creationId xmlns:a16="http://schemas.microsoft.com/office/drawing/2014/main" id="{667B15D7-2611-8534-9BF4-CAB01E5B2345}"/>
                </a:ext>
              </a:extLst>
            </p:cNvPr>
            <p:cNvSpPr>
              <a:spLocks/>
            </p:cNvSpPr>
            <p:nvPr/>
          </p:nvSpPr>
          <p:spPr bwMode="auto">
            <a:xfrm>
              <a:off x="2273300" y="2239963"/>
              <a:ext cx="73025" cy="142875"/>
            </a:xfrm>
            <a:custGeom>
              <a:avLst/>
              <a:gdLst>
                <a:gd name="T0" fmla="*/ 15 w 19"/>
                <a:gd name="T1" fmla="*/ 32 h 38"/>
                <a:gd name="T2" fmla="*/ 0 w 19"/>
                <a:gd name="T3" fmla="*/ 38 h 38"/>
                <a:gd name="T4" fmla="*/ 1 w 19"/>
                <a:gd name="T5" fmla="*/ 5 h 38"/>
                <a:gd name="T6" fmla="*/ 9 w 19"/>
                <a:gd name="T7" fmla="*/ 1 h 38"/>
                <a:gd name="T8" fmla="*/ 18 w 19"/>
                <a:gd name="T9" fmla="*/ 13 h 38"/>
                <a:gd name="T10" fmla="*/ 15 w 19"/>
                <a:gd name="T11" fmla="*/ 32 h 38"/>
              </a:gdLst>
              <a:ahLst/>
              <a:cxnLst>
                <a:cxn ang="0">
                  <a:pos x="T0" y="T1"/>
                </a:cxn>
                <a:cxn ang="0">
                  <a:pos x="T2" y="T3"/>
                </a:cxn>
                <a:cxn ang="0">
                  <a:pos x="T4" y="T5"/>
                </a:cxn>
                <a:cxn ang="0">
                  <a:pos x="T6" y="T7"/>
                </a:cxn>
                <a:cxn ang="0">
                  <a:pos x="T8" y="T9"/>
                </a:cxn>
                <a:cxn ang="0">
                  <a:pos x="T10" y="T11"/>
                </a:cxn>
              </a:cxnLst>
              <a:rect l="0" t="0" r="r" b="b"/>
              <a:pathLst>
                <a:path w="19" h="38">
                  <a:moveTo>
                    <a:pt x="15" y="32"/>
                  </a:moveTo>
                  <a:cubicBezTo>
                    <a:pt x="11" y="33"/>
                    <a:pt x="7" y="35"/>
                    <a:pt x="0" y="38"/>
                  </a:cubicBezTo>
                  <a:cubicBezTo>
                    <a:pt x="0" y="26"/>
                    <a:pt x="0" y="15"/>
                    <a:pt x="1" y="5"/>
                  </a:cubicBezTo>
                  <a:cubicBezTo>
                    <a:pt x="1" y="3"/>
                    <a:pt x="8" y="0"/>
                    <a:pt x="9" y="1"/>
                  </a:cubicBezTo>
                  <a:cubicBezTo>
                    <a:pt x="13" y="4"/>
                    <a:pt x="18" y="8"/>
                    <a:pt x="18" y="13"/>
                  </a:cubicBezTo>
                  <a:cubicBezTo>
                    <a:pt x="19" y="18"/>
                    <a:pt x="16" y="24"/>
                    <a:pt x="15" y="32"/>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grpSp>
      <p:grpSp>
        <p:nvGrpSpPr>
          <p:cNvPr id="297" name="그룹 35">
            <a:extLst>
              <a:ext uri="{FF2B5EF4-FFF2-40B4-BE49-F238E27FC236}">
                <a16:creationId xmlns:a16="http://schemas.microsoft.com/office/drawing/2014/main" id="{B0656467-6446-6AFD-E529-B7496AFEA68B}"/>
              </a:ext>
            </a:extLst>
          </p:cNvPr>
          <p:cNvGrpSpPr/>
          <p:nvPr/>
        </p:nvGrpSpPr>
        <p:grpSpPr>
          <a:xfrm flipH="1">
            <a:off x="244215" y="5871179"/>
            <a:ext cx="2327693" cy="826275"/>
            <a:chOff x="1948922" y="2189769"/>
            <a:chExt cx="5950927" cy="2383819"/>
          </a:xfrm>
        </p:grpSpPr>
        <p:sp>
          <p:nvSpPr>
            <p:cNvPr id="298" name="Freeform 5">
              <a:extLst>
                <a:ext uri="{FF2B5EF4-FFF2-40B4-BE49-F238E27FC236}">
                  <a16:creationId xmlns:a16="http://schemas.microsoft.com/office/drawing/2014/main" id="{E9C33FE3-47F9-FB53-40D6-23052C5A9575}"/>
                </a:ext>
              </a:extLst>
            </p:cNvPr>
            <p:cNvSpPr/>
            <p:nvPr/>
          </p:nvSpPr>
          <p:spPr bwMode="auto">
            <a:xfrm>
              <a:off x="1948922" y="2189769"/>
              <a:ext cx="5950927" cy="1958370"/>
            </a:xfrm>
            <a:custGeom>
              <a:avLst/>
              <a:gdLst>
                <a:gd name="T0" fmla="*/ 0 w 7829"/>
                <a:gd name="T1" fmla="*/ 1901 h 2715"/>
                <a:gd name="T2" fmla="*/ 522 w 7829"/>
                <a:gd name="T3" fmla="*/ 1475 h 2715"/>
                <a:gd name="T4" fmla="*/ 1758 w 7829"/>
                <a:gd name="T5" fmla="*/ 1223 h 2715"/>
                <a:gd name="T6" fmla="*/ 2304 w 7829"/>
                <a:gd name="T7" fmla="*/ 855 h 2715"/>
                <a:gd name="T8" fmla="*/ 3674 w 7829"/>
                <a:gd name="T9" fmla="*/ 188 h 2715"/>
                <a:gd name="T10" fmla="*/ 6911 w 7829"/>
                <a:gd name="T11" fmla="*/ 834 h 2715"/>
                <a:gd name="T12" fmla="*/ 7054 w 7829"/>
                <a:gd name="T13" fmla="*/ 889 h 2715"/>
                <a:gd name="T14" fmla="*/ 7516 w 7829"/>
                <a:gd name="T15" fmla="*/ 889 h 2715"/>
                <a:gd name="T16" fmla="*/ 7620 w 7829"/>
                <a:gd name="T17" fmla="*/ 995 h 2715"/>
                <a:gd name="T18" fmla="*/ 7620 w 7829"/>
                <a:gd name="T19" fmla="*/ 1683 h 2715"/>
                <a:gd name="T20" fmla="*/ 7829 w 7829"/>
                <a:gd name="T21" fmla="*/ 1896 h 2715"/>
                <a:gd name="T22" fmla="*/ 7829 w 7829"/>
                <a:gd name="T23" fmla="*/ 2483 h 2715"/>
                <a:gd name="T24" fmla="*/ 7307 w 7829"/>
                <a:gd name="T25" fmla="*/ 2715 h 2715"/>
                <a:gd name="T26" fmla="*/ 208 w 7829"/>
                <a:gd name="T27" fmla="*/ 2715 h 2715"/>
                <a:gd name="T28" fmla="*/ 0 w 7829"/>
                <a:gd name="T29" fmla="*/ 2502 h 2715"/>
                <a:gd name="T30" fmla="*/ 0 w 7829"/>
                <a:gd name="T31" fmla="*/ 1901 h 2715"/>
                <a:gd name="connsiteX0" fmla="*/ 0 w 10001"/>
                <a:gd name="connsiteY0" fmla="*/ 6846 h 10000"/>
                <a:gd name="connsiteX1" fmla="*/ 666 w 10001"/>
                <a:gd name="connsiteY1" fmla="*/ 5195 h 10000"/>
                <a:gd name="connsiteX2" fmla="*/ 2242 w 10001"/>
                <a:gd name="connsiteY2" fmla="*/ 4218 h 10000"/>
                <a:gd name="connsiteX3" fmla="*/ 2939 w 10001"/>
                <a:gd name="connsiteY3" fmla="*/ 2791 h 10000"/>
                <a:gd name="connsiteX4" fmla="*/ 4686 w 10001"/>
                <a:gd name="connsiteY4" fmla="*/ 206 h 10000"/>
                <a:gd name="connsiteX5" fmla="*/ 8815 w 10001"/>
                <a:gd name="connsiteY5" fmla="*/ 2710 h 10000"/>
                <a:gd name="connsiteX6" fmla="*/ 8997 w 10001"/>
                <a:gd name="connsiteY6" fmla="*/ 2923 h 10000"/>
                <a:gd name="connsiteX7" fmla="*/ 9473 w 10001"/>
                <a:gd name="connsiteY7" fmla="*/ 2966 h 10000"/>
                <a:gd name="connsiteX8" fmla="*/ 9733 w 10001"/>
                <a:gd name="connsiteY8" fmla="*/ 3766 h 10000"/>
                <a:gd name="connsiteX9" fmla="*/ 9719 w 10001"/>
                <a:gd name="connsiteY9" fmla="*/ 6001 h 10000"/>
                <a:gd name="connsiteX10" fmla="*/ 10000 w 10001"/>
                <a:gd name="connsiteY10" fmla="*/ 6653 h 10000"/>
                <a:gd name="connsiteX11" fmla="*/ 10000 w 10001"/>
                <a:gd name="connsiteY11" fmla="*/ 9447 h 10000"/>
                <a:gd name="connsiteX12" fmla="*/ 9320 w 10001"/>
                <a:gd name="connsiteY12" fmla="*/ 10000 h 10000"/>
                <a:gd name="connsiteX13" fmla="*/ 266 w 10001"/>
                <a:gd name="connsiteY13" fmla="*/ 10000 h 10000"/>
                <a:gd name="connsiteX14" fmla="*/ 0 w 10001"/>
                <a:gd name="connsiteY14" fmla="*/ 9174 h 10000"/>
                <a:gd name="connsiteX15" fmla="*/ 0 w 10001"/>
                <a:gd name="connsiteY15" fmla="*/ 6846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001" h="10000">
                  <a:moveTo>
                    <a:pt x="0" y="6846"/>
                  </a:moveTo>
                  <a:cubicBezTo>
                    <a:pt x="0" y="6846"/>
                    <a:pt x="0" y="5598"/>
                    <a:pt x="666" y="5195"/>
                  </a:cubicBezTo>
                  <a:cubicBezTo>
                    <a:pt x="1114" y="4919"/>
                    <a:pt x="1827" y="4389"/>
                    <a:pt x="2242" y="4218"/>
                  </a:cubicBezTo>
                  <a:cubicBezTo>
                    <a:pt x="2635" y="4059"/>
                    <a:pt x="2796" y="3187"/>
                    <a:pt x="2939" y="2791"/>
                  </a:cubicBezTo>
                  <a:cubicBezTo>
                    <a:pt x="3253" y="1919"/>
                    <a:pt x="3936" y="350"/>
                    <a:pt x="4686" y="206"/>
                  </a:cubicBezTo>
                  <a:cubicBezTo>
                    <a:pt x="6291" y="-100"/>
                    <a:pt x="7809" y="-522"/>
                    <a:pt x="8815" y="2710"/>
                  </a:cubicBezTo>
                  <a:cubicBezTo>
                    <a:pt x="8863" y="2861"/>
                    <a:pt x="8931" y="2923"/>
                    <a:pt x="8997" y="2923"/>
                  </a:cubicBezTo>
                  <a:lnTo>
                    <a:pt x="9473" y="2966"/>
                  </a:lnTo>
                  <a:cubicBezTo>
                    <a:pt x="9545" y="2966"/>
                    <a:pt x="9733" y="3538"/>
                    <a:pt x="9733" y="3766"/>
                  </a:cubicBezTo>
                  <a:cubicBezTo>
                    <a:pt x="9728" y="4511"/>
                    <a:pt x="9724" y="5256"/>
                    <a:pt x="9719" y="6001"/>
                  </a:cubicBezTo>
                  <a:cubicBezTo>
                    <a:pt x="9866" y="6001"/>
                    <a:pt x="10000" y="6196"/>
                    <a:pt x="10000" y="6653"/>
                  </a:cubicBezTo>
                  <a:cubicBezTo>
                    <a:pt x="10005" y="7526"/>
                    <a:pt x="9995" y="8573"/>
                    <a:pt x="10000" y="9447"/>
                  </a:cubicBezTo>
                  <a:lnTo>
                    <a:pt x="9320" y="10000"/>
                  </a:lnTo>
                  <a:lnTo>
                    <a:pt x="266" y="10000"/>
                  </a:lnTo>
                  <a:cubicBezTo>
                    <a:pt x="119" y="10000"/>
                    <a:pt x="0" y="9632"/>
                    <a:pt x="0" y="9174"/>
                  </a:cubicBezTo>
                  <a:lnTo>
                    <a:pt x="0" y="6846"/>
                  </a:lnTo>
                  <a:close/>
                </a:path>
              </a:pathLst>
            </a:custGeom>
            <a:solidFill>
              <a:srgbClr val="EA1C24"/>
            </a:solidFill>
            <a:ln>
              <a:noFill/>
            </a:ln>
          </p:spPr>
          <p:txBody>
            <a:bodyPr vert="horz" wrap="square" lIns="91440" tIns="45720" rIns="91440" bIns="45720" numCol="1" anchor="t" anchorCtr="0" compatLnSpc="1">
              <a:prstTxWarp prst="textNoShape">
                <a:avLst/>
              </a:prstTxWarp>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endParaRPr lang="ko-KR" altLang="en-US"/>
            </a:p>
          </p:txBody>
        </p:sp>
        <p:sp>
          <p:nvSpPr>
            <p:cNvPr id="299" name="Oval 17">
              <a:extLst>
                <a:ext uri="{FF2B5EF4-FFF2-40B4-BE49-F238E27FC236}">
                  <a16:creationId xmlns:a16="http://schemas.microsoft.com/office/drawing/2014/main" id="{086A3075-F198-FAD1-FB3F-45123F7DB538}"/>
                </a:ext>
              </a:extLst>
            </p:cNvPr>
            <p:cNvSpPr>
              <a:spLocks noChangeArrowheads="1"/>
            </p:cNvSpPr>
            <p:nvPr/>
          </p:nvSpPr>
          <p:spPr bwMode="auto">
            <a:xfrm>
              <a:off x="2571221" y="3627438"/>
              <a:ext cx="946150" cy="946150"/>
            </a:xfrm>
            <a:prstGeom prst="ellipse">
              <a:avLst/>
            </a:prstGeom>
            <a:noFill/>
            <a:ln w="25400" cap="rnd">
              <a:solidFill>
                <a:srgbClr val="FAFAFA"/>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endParaRPr lang="ko-KR" altLang="en-US"/>
            </a:p>
          </p:txBody>
        </p:sp>
        <p:sp>
          <p:nvSpPr>
            <p:cNvPr id="300" name="Oval 18">
              <a:extLst>
                <a:ext uri="{FF2B5EF4-FFF2-40B4-BE49-F238E27FC236}">
                  <a16:creationId xmlns:a16="http://schemas.microsoft.com/office/drawing/2014/main" id="{0D20A118-B059-BA2D-CA92-FD3CA1633C08}"/>
                </a:ext>
              </a:extLst>
            </p:cNvPr>
            <p:cNvSpPr>
              <a:spLocks noChangeArrowheads="1"/>
            </p:cNvSpPr>
            <p:nvPr/>
          </p:nvSpPr>
          <p:spPr bwMode="auto">
            <a:xfrm>
              <a:off x="6111346" y="3627438"/>
              <a:ext cx="946150" cy="946150"/>
            </a:xfrm>
            <a:prstGeom prst="ellipse">
              <a:avLst/>
            </a:prstGeom>
            <a:solidFill>
              <a:srgbClr val="3747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endParaRPr lang="ko-KR" altLang="en-US"/>
            </a:p>
          </p:txBody>
        </p:sp>
        <p:sp>
          <p:nvSpPr>
            <p:cNvPr id="301" name="Freeform 6">
              <a:extLst>
                <a:ext uri="{FF2B5EF4-FFF2-40B4-BE49-F238E27FC236}">
                  <a16:creationId xmlns:a16="http://schemas.microsoft.com/office/drawing/2014/main" id="{52C8C5E6-2798-8498-F509-B353E8CB0C51}"/>
                </a:ext>
              </a:extLst>
            </p:cNvPr>
            <p:cNvSpPr/>
            <p:nvPr/>
          </p:nvSpPr>
          <p:spPr bwMode="auto">
            <a:xfrm>
              <a:off x="3720571" y="2244725"/>
              <a:ext cx="3362325" cy="677863"/>
            </a:xfrm>
            <a:custGeom>
              <a:avLst/>
              <a:gdLst>
                <a:gd name="T0" fmla="*/ 137 w 4430"/>
                <a:gd name="T1" fmla="*/ 893 h 893"/>
                <a:gd name="T2" fmla="*/ 144 w 4430"/>
                <a:gd name="T3" fmla="*/ 720 h 893"/>
                <a:gd name="T4" fmla="*/ 1651 w 4430"/>
                <a:gd name="T5" fmla="*/ 169 h 893"/>
                <a:gd name="T6" fmla="*/ 4334 w 4430"/>
                <a:gd name="T7" fmla="*/ 633 h 893"/>
                <a:gd name="T8" fmla="*/ 4378 w 4430"/>
                <a:gd name="T9" fmla="*/ 893 h 893"/>
                <a:gd name="T10" fmla="*/ 137 w 4430"/>
                <a:gd name="T11" fmla="*/ 893 h 893"/>
              </a:gdLst>
              <a:ahLst/>
              <a:cxnLst>
                <a:cxn ang="0">
                  <a:pos x="T0" y="T1"/>
                </a:cxn>
                <a:cxn ang="0">
                  <a:pos x="T2" y="T3"/>
                </a:cxn>
                <a:cxn ang="0">
                  <a:pos x="T4" y="T5"/>
                </a:cxn>
                <a:cxn ang="0">
                  <a:pos x="T6" y="T7"/>
                </a:cxn>
                <a:cxn ang="0">
                  <a:pos x="T8" y="T9"/>
                </a:cxn>
                <a:cxn ang="0">
                  <a:pos x="T10" y="T11"/>
                </a:cxn>
              </a:cxnLst>
              <a:rect l="0" t="0" r="r" b="b"/>
              <a:pathLst>
                <a:path w="4430" h="893">
                  <a:moveTo>
                    <a:pt x="137" y="893"/>
                  </a:moveTo>
                  <a:cubicBezTo>
                    <a:pt x="0" y="893"/>
                    <a:pt x="98" y="749"/>
                    <a:pt x="144" y="720"/>
                  </a:cubicBezTo>
                  <a:cubicBezTo>
                    <a:pt x="468" y="517"/>
                    <a:pt x="888" y="169"/>
                    <a:pt x="1651" y="169"/>
                  </a:cubicBezTo>
                  <a:cubicBezTo>
                    <a:pt x="1651" y="169"/>
                    <a:pt x="3821" y="0"/>
                    <a:pt x="4334" y="633"/>
                  </a:cubicBezTo>
                  <a:cubicBezTo>
                    <a:pt x="4365" y="672"/>
                    <a:pt x="4430" y="891"/>
                    <a:pt x="4378" y="893"/>
                  </a:cubicBezTo>
                  <a:lnTo>
                    <a:pt x="137" y="893"/>
                  </a:ln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endParaRPr lang="ko-KR" altLang="en-US"/>
            </a:p>
          </p:txBody>
        </p:sp>
        <p:sp>
          <p:nvSpPr>
            <p:cNvPr id="302" name="Freeform 7">
              <a:extLst>
                <a:ext uri="{FF2B5EF4-FFF2-40B4-BE49-F238E27FC236}">
                  <a16:creationId xmlns:a16="http://schemas.microsoft.com/office/drawing/2014/main" id="{136B07FC-EE9B-6AD7-F9FE-64A2AA59C04A}"/>
                </a:ext>
              </a:extLst>
            </p:cNvPr>
            <p:cNvSpPr/>
            <p:nvPr/>
          </p:nvSpPr>
          <p:spPr bwMode="auto">
            <a:xfrm>
              <a:off x="2081213" y="3416300"/>
              <a:ext cx="619125" cy="211138"/>
            </a:xfrm>
            <a:custGeom>
              <a:avLst/>
              <a:gdLst>
                <a:gd name="T0" fmla="*/ 25 w 814"/>
                <a:gd name="T1" fmla="*/ 278 h 278"/>
                <a:gd name="T2" fmla="*/ 44 w 814"/>
                <a:gd name="T3" fmla="*/ 12 h 278"/>
                <a:gd name="T4" fmla="*/ 68 w 814"/>
                <a:gd name="T5" fmla="*/ 0 h 278"/>
                <a:gd name="T6" fmla="*/ 739 w 814"/>
                <a:gd name="T7" fmla="*/ 0 h 278"/>
                <a:gd name="T8" fmla="*/ 804 w 814"/>
                <a:gd name="T9" fmla="*/ 42 h 278"/>
                <a:gd name="T10" fmla="*/ 788 w 814"/>
                <a:gd name="T11" fmla="*/ 110 h 278"/>
                <a:gd name="T12" fmla="*/ 655 w 814"/>
                <a:gd name="T13" fmla="*/ 235 h 278"/>
                <a:gd name="T14" fmla="*/ 605 w 814"/>
                <a:gd name="T15" fmla="*/ 254 h 278"/>
                <a:gd name="T16" fmla="*/ 25 w 814"/>
                <a:gd name="T17" fmla="*/ 278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4" h="278">
                  <a:moveTo>
                    <a:pt x="25" y="278"/>
                  </a:moveTo>
                  <a:cubicBezTo>
                    <a:pt x="20" y="240"/>
                    <a:pt x="0" y="62"/>
                    <a:pt x="44" y="12"/>
                  </a:cubicBezTo>
                  <a:cubicBezTo>
                    <a:pt x="51" y="4"/>
                    <a:pt x="59" y="0"/>
                    <a:pt x="68" y="0"/>
                  </a:cubicBezTo>
                  <a:lnTo>
                    <a:pt x="739" y="0"/>
                  </a:lnTo>
                  <a:cubicBezTo>
                    <a:pt x="775" y="0"/>
                    <a:pt x="796" y="22"/>
                    <a:pt x="804" y="42"/>
                  </a:cubicBezTo>
                  <a:cubicBezTo>
                    <a:pt x="814" y="67"/>
                    <a:pt x="808" y="92"/>
                    <a:pt x="788" y="110"/>
                  </a:cubicBezTo>
                  <a:lnTo>
                    <a:pt x="655" y="235"/>
                  </a:lnTo>
                  <a:cubicBezTo>
                    <a:pt x="642" y="247"/>
                    <a:pt x="623" y="254"/>
                    <a:pt x="605" y="254"/>
                  </a:cubicBezTo>
                  <a:lnTo>
                    <a:pt x="25" y="278"/>
                  </a:ln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endParaRPr lang="ko-KR" altLang="en-US"/>
            </a:p>
          </p:txBody>
        </p:sp>
        <p:sp>
          <p:nvSpPr>
            <p:cNvPr id="303" name="Freeform 9">
              <a:extLst>
                <a:ext uri="{FF2B5EF4-FFF2-40B4-BE49-F238E27FC236}">
                  <a16:creationId xmlns:a16="http://schemas.microsoft.com/office/drawing/2014/main" id="{3D1BBD6C-152F-AD9D-81E5-E2A518B19C1C}"/>
                </a:ext>
              </a:extLst>
            </p:cNvPr>
            <p:cNvSpPr/>
            <p:nvPr/>
          </p:nvSpPr>
          <p:spPr bwMode="auto">
            <a:xfrm>
              <a:off x="7165024" y="2930262"/>
              <a:ext cx="459316" cy="434975"/>
            </a:xfrm>
            <a:custGeom>
              <a:avLst/>
              <a:gdLst>
                <a:gd name="T0" fmla="*/ 111 w 448"/>
                <a:gd name="T1" fmla="*/ 573 h 573"/>
                <a:gd name="T2" fmla="*/ 29 w 448"/>
                <a:gd name="T3" fmla="*/ 534 h 573"/>
                <a:gd name="T4" fmla="*/ 6 w 448"/>
                <a:gd name="T5" fmla="*/ 444 h 573"/>
                <a:gd name="T6" fmla="*/ 448 w 448"/>
                <a:gd name="T7" fmla="*/ 0 h 573"/>
                <a:gd name="T8" fmla="*/ 448 w 448"/>
                <a:gd name="T9" fmla="*/ 573 h 573"/>
                <a:gd name="T10" fmla="*/ 111 w 448"/>
                <a:gd name="T11" fmla="*/ 573 h 573"/>
              </a:gdLst>
              <a:ahLst/>
              <a:cxnLst>
                <a:cxn ang="0">
                  <a:pos x="T0" y="T1"/>
                </a:cxn>
                <a:cxn ang="0">
                  <a:pos x="T2" y="T3"/>
                </a:cxn>
                <a:cxn ang="0">
                  <a:pos x="T4" y="T5"/>
                </a:cxn>
                <a:cxn ang="0">
                  <a:pos x="T6" y="T7"/>
                </a:cxn>
                <a:cxn ang="0">
                  <a:pos x="T8" y="T9"/>
                </a:cxn>
                <a:cxn ang="0">
                  <a:pos x="T10" y="T11"/>
                </a:cxn>
              </a:cxnLst>
              <a:rect l="0" t="0" r="r" b="b"/>
              <a:pathLst>
                <a:path w="448" h="573">
                  <a:moveTo>
                    <a:pt x="111" y="573"/>
                  </a:moveTo>
                  <a:cubicBezTo>
                    <a:pt x="80" y="573"/>
                    <a:pt x="50" y="559"/>
                    <a:pt x="29" y="534"/>
                  </a:cubicBezTo>
                  <a:cubicBezTo>
                    <a:pt x="8" y="509"/>
                    <a:pt x="0" y="476"/>
                    <a:pt x="6" y="444"/>
                  </a:cubicBezTo>
                  <a:cubicBezTo>
                    <a:pt x="36" y="279"/>
                    <a:pt x="134" y="5"/>
                    <a:pt x="448" y="0"/>
                  </a:cubicBezTo>
                  <a:lnTo>
                    <a:pt x="448" y="573"/>
                  </a:lnTo>
                  <a:lnTo>
                    <a:pt x="111" y="573"/>
                  </a:ln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endParaRPr lang="ko-KR" altLang="en-US"/>
            </a:p>
          </p:txBody>
        </p:sp>
        <p:sp>
          <p:nvSpPr>
            <p:cNvPr id="304" name="Line 12">
              <a:extLst>
                <a:ext uri="{FF2B5EF4-FFF2-40B4-BE49-F238E27FC236}">
                  <a16:creationId xmlns:a16="http://schemas.microsoft.com/office/drawing/2014/main" id="{5269449C-85FA-909C-E7A5-FB8D72159D85}"/>
                </a:ext>
              </a:extLst>
            </p:cNvPr>
            <p:cNvSpPr>
              <a:spLocks noChangeShapeType="1"/>
            </p:cNvSpPr>
            <p:nvPr/>
          </p:nvSpPr>
          <p:spPr bwMode="auto">
            <a:xfrm flipH="1">
              <a:off x="4896908" y="3178175"/>
              <a:ext cx="0" cy="63658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endParaRPr lang="ko-KR" altLang="en-US"/>
            </a:p>
          </p:txBody>
        </p:sp>
        <p:sp>
          <p:nvSpPr>
            <p:cNvPr id="305" name="Oval 16">
              <a:extLst>
                <a:ext uri="{FF2B5EF4-FFF2-40B4-BE49-F238E27FC236}">
                  <a16:creationId xmlns:a16="http://schemas.microsoft.com/office/drawing/2014/main" id="{899FF9C8-11BC-39FE-2459-7178E80CCCEA}"/>
                </a:ext>
              </a:extLst>
            </p:cNvPr>
            <p:cNvSpPr>
              <a:spLocks noChangeArrowheads="1"/>
            </p:cNvSpPr>
            <p:nvPr/>
          </p:nvSpPr>
          <p:spPr bwMode="auto">
            <a:xfrm>
              <a:off x="2571221" y="3627438"/>
              <a:ext cx="946150" cy="946150"/>
            </a:xfrm>
            <a:prstGeom prst="ellipse">
              <a:avLst/>
            </a:pr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endParaRPr lang="ko-KR" altLang="en-US"/>
            </a:p>
          </p:txBody>
        </p:sp>
        <p:sp>
          <p:nvSpPr>
            <p:cNvPr id="306" name="Oval 19">
              <a:extLst>
                <a:ext uri="{FF2B5EF4-FFF2-40B4-BE49-F238E27FC236}">
                  <a16:creationId xmlns:a16="http://schemas.microsoft.com/office/drawing/2014/main" id="{244FF2B7-6B00-D924-4F29-F51ABA15E293}"/>
                </a:ext>
              </a:extLst>
            </p:cNvPr>
            <p:cNvSpPr>
              <a:spLocks noChangeArrowheads="1"/>
            </p:cNvSpPr>
            <p:nvPr/>
          </p:nvSpPr>
          <p:spPr bwMode="auto">
            <a:xfrm>
              <a:off x="6111345" y="3627437"/>
              <a:ext cx="946150" cy="946151"/>
            </a:xfrm>
            <a:prstGeom prst="ellipse">
              <a:avLst/>
            </a:prstGeom>
            <a:solidFill>
              <a:schemeClr val="tx1">
                <a:lumMod val="75000"/>
                <a:lumOff val="25000"/>
              </a:schemeClr>
            </a:solidFill>
            <a:ln w="25400" cap="rnd">
              <a:solidFill>
                <a:srgbClr val="FAFAFA"/>
              </a:solidFill>
              <a:prstDash val="solid"/>
              <a:round/>
            </a:ln>
          </p:spPr>
          <p:txBody>
            <a:bodyPr vert="horz" wrap="square" lIns="91440" tIns="45720" rIns="91440" bIns="45720" numCol="1" anchor="t" anchorCtr="0" compatLnSpc="1">
              <a:prstTxWarp prst="textNoShape">
                <a:avLst/>
              </a:prstTxWarp>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endParaRPr lang="ko-KR" altLang="en-US"/>
            </a:p>
          </p:txBody>
        </p:sp>
        <p:sp>
          <p:nvSpPr>
            <p:cNvPr id="307" name="Oval 20">
              <a:extLst>
                <a:ext uri="{FF2B5EF4-FFF2-40B4-BE49-F238E27FC236}">
                  <a16:creationId xmlns:a16="http://schemas.microsoft.com/office/drawing/2014/main" id="{354690F1-9030-3FF5-4B6F-C66F8B5CF907}"/>
                </a:ext>
              </a:extLst>
            </p:cNvPr>
            <p:cNvSpPr>
              <a:spLocks noChangeArrowheads="1"/>
            </p:cNvSpPr>
            <p:nvPr/>
          </p:nvSpPr>
          <p:spPr bwMode="auto">
            <a:xfrm>
              <a:off x="2804583" y="3859213"/>
              <a:ext cx="479425" cy="479425"/>
            </a:xfrm>
            <a:prstGeom prst="ellipse">
              <a:avLst/>
            </a:prstGeom>
            <a:solidFill>
              <a:schemeClr val="bg1">
                <a:lumMod val="95000"/>
              </a:schemeClr>
            </a:solidFill>
            <a:ln>
              <a:noFill/>
            </a:ln>
          </p:spPr>
          <p:txBody>
            <a:bodyPr vert="horz" wrap="square" lIns="91440" tIns="45720" rIns="91440" bIns="45720" numCol="1" anchor="t" anchorCtr="0" compatLnSpc="1">
              <a:prstTxWarp prst="textNoShape">
                <a:avLst/>
              </a:prstTxWarp>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endParaRPr lang="ko-KR" altLang="en-US"/>
            </a:p>
          </p:txBody>
        </p:sp>
        <p:sp>
          <p:nvSpPr>
            <p:cNvPr id="308" name="Oval 21">
              <a:extLst>
                <a:ext uri="{FF2B5EF4-FFF2-40B4-BE49-F238E27FC236}">
                  <a16:creationId xmlns:a16="http://schemas.microsoft.com/office/drawing/2014/main" id="{A366B798-8955-2902-BF45-A8B1B2C7CFF3}"/>
                </a:ext>
              </a:extLst>
            </p:cNvPr>
            <p:cNvSpPr>
              <a:spLocks noChangeArrowheads="1"/>
            </p:cNvSpPr>
            <p:nvPr/>
          </p:nvSpPr>
          <p:spPr bwMode="auto">
            <a:xfrm>
              <a:off x="6344708" y="3859213"/>
              <a:ext cx="479425" cy="479425"/>
            </a:xfrm>
            <a:prstGeom prst="ellipse">
              <a:avLst/>
            </a:prstGeom>
            <a:solidFill>
              <a:schemeClr val="bg1">
                <a:lumMod val="95000"/>
              </a:schemeClr>
            </a:solidFill>
            <a:ln>
              <a:noFill/>
            </a:ln>
          </p:spPr>
          <p:txBody>
            <a:bodyPr vert="horz" wrap="square" lIns="91440" tIns="45720" rIns="91440" bIns="45720" numCol="1" anchor="t" anchorCtr="0" compatLnSpc="1">
              <a:prstTxWarp prst="textNoShape">
                <a:avLst/>
              </a:prstTxWarp>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endParaRPr lang="ko-KR" altLang="en-US"/>
            </a:p>
          </p:txBody>
        </p:sp>
        <p:sp>
          <p:nvSpPr>
            <p:cNvPr id="309" name="직사각형 47">
              <a:extLst>
                <a:ext uri="{FF2B5EF4-FFF2-40B4-BE49-F238E27FC236}">
                  <a16:creationId xmlns:a16="http://schemas.microsoft.com/office/drawing/2014/main" id="{789DBE19-F770-E77D-4C01-7546ECF37208}"/>
                </a:ext>
              </a:extLst>
            </p:cNvPr>
            <p:cNvSpPr/>
            <p:nvPr/>
          </p:nvSpPr>
          <p:spPr>
            <a:xfrm>
              <a:off x="3999867" y="2583656"/>
              <a:ext cx="122279" cy="360001"/>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
          <p:nvSpPr>
            <p:cNvPr id="310" name="직사각형 48">
              <a:extLst>
                <a:ext uri="{FF2B5EF4-FFF2-40B4-BE49-F238E27FC236}">
                  <a16:creationId xmlns:a16="http://schemas.microsoft.com/office/drawing/2014/main" id="{23A8EF99-7798-6741-AC37-F05490BF62BB}"/>
                </a:ext>
              </a:extLst>
            </p:cNvPr>
            <p:cNvSpPr/>
            <p:nvPr/>
          </p:nvSpPr>
          <p:spPr>
            <a:xfrm>
              <a:off x="4863246" y="2351237"/>
              <a:ext cx="122279" cy="677862"/>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
          <p:nvSpPr>
            <p:cNvPr id="311" name="직사각형 49">
              <a:extLst>
                <a:ext uri="{FF2B5EF4-FFF2-40B4-BE49-F238E27FC236}">
                  <a16:creationId xmlns:a16="http://schemas.microsoft.com/office/drawing/2014/main" id="{9B67D890-175A-1B22-4FAC-1AF3F421A62C}"/>
                </a:ext>
              </a:extLst>
            </p:cNvPr>
            <p:cNvSpPr/>
            <p:nvPr/>
          </p:nvSpPr>
          <p:spPr>
            <a:xfrm>
              <a:off x="6389431" y="2424112"/>
              <a:ext cx="122279" cy="677862"/>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
          <p:nvSpPr>
            <p:cNvPr id="312" name="직사각형 50">
              <a:extLst>
                <a:ext uri="{FF2B5EF4-FFF2-40B4-BE49-F238E27FC236}">
                  <a16:creationId xmlns:a16="http://schemas.microsoft.com/office/drawing/2014/main" id="{72D33597-6CC6-5EEE-8F6F-975F3E3D6376}"/>
                </a:ext>
              </a:extLst>
            </p:cNvPr>
            <p:cNvSpPr/>
            <p:nvPr/>
          </p:nvSpPr>
          <p:spPr>
            <a:xfrm>
              <a:off x="4896908" y="3232150"/>
              <a:ext cx="45719" cy="6778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grpSp>
      <p:sp>
        <p:nvSpPr>
          <p:cNvPr id="313" name="Isosceles Triangle 15">
            <a:extLst>
              <a:ext uri="{FF2B5EF4-FFF2-40B4-BE49-F238E27FC236}">
                <a16:creationId xmlns:a16="http://schemas.microsoft.com/office/drawing/2014/main" id="{E36F56BB-31E0-400A-9BC8-D6C5CD9647AE}"/>
              </a:ext>
            </a:extLst>
          </p:cNvPr>
          <p:cNvSpPr/>
          <p:nvPr/>
        </p:nvSpPr>
        <p:spPr>
          <a:xfrm rot="10800000">
            <a:off x="3042867" y="-89065"/>
            <a:ext cx="5402033" cy="1664829"/>
          </a:xfrm>
          <a:custGeom>
            <a:avLst/>
            <a:gdLst/>
            <a:ahLst/>
            <a:cxnLst/>
            <a:rect l="l" t="t" r="r" b="b"/>
            <a:pathLst>
              <a:path w="8427514" h="2597239">
                <a:moveTo>
                  <a:pt x="4226731" y="2597239"/>
                </a:moveTo>
                <a:cubicBezTo>
                  <a:pt x="4151713" y="2593344"/>
                  <a:pt x="4226544" y="1571255"/>
                  <a:pt x="4085641" y="1436961"/>
                </a:cubicBezTo>
                <a:cubicBezTo>
                  <a:pt x="3945097" y="1423791"/>
                  <a:pt x="3830783" y="1321570"/>
                  <a:pt x="3799565" y="1186993"/>
                </a:cubicBezTo>
                <a:cubicBezTo>
                  <a:pt x="3465540" y="1190963"/>
                  <a:pt x="2893896" y="1309190"/>
                  <a:pt x="2893897" y="1243358"/>
                </a:cubicBezTo>
                <a:cubicBezTo>
                  <a:pt x="2878850" y="1173635"/>
                  <a:pt x="3473870" y="1131186"/>
                  <a:pt x="3789402" y="1039632"/>
                </a:cubicBezTo>
                <a:lnTo>
                  <a:pt x="3789402" y="949897"/>
                </a:lnTo>
                <a:lnTo>
                  <a:pt x="47906" y="1257081"/>
                </a:lnTo>
                <a:cubicBezTo>
                  <a:pt x="-132121" y="1267427"/>
                  <a:pt x="240348" y="1141200"/>
                  <a:pt x="420375" y="1120508"/>
                </a:cubicBezTo>
                <a:cubicBezTo>
                  <a:pt x="924509" y="1068703"/>
                  <a:pt x="1278693" y="1044634"/>
                  <a:pt x="1616677" y="1011951"/>
                </a:cubicBezTo>
                <a:lnTo>
                  <a:pt x="1616677" y="899775"/>
                </a:lnTo>
                <a:cubicBezTo>
                  <a:pt x="1616677" y="887559"/>
                  <a:pt x="1626580" y="877656"/>
                  <a:pt x="1638796" y="877656"/>
                </a:cubicBezTo>
                <a:lnTo>
                  <a:pt x="1678877" y="877656"/>
                </a:lnTo>
                <a:cubicBezTo>
                  <a:pt x="1691093" y="877656"/>
                  <a:pt x="1700996" y="887559"/>
                  <a:pt x="1700996" y="899775"/>
                </a:cubicBezTo>
                <a:lnTo>
                  <a:pt x="1700996" y="1003216"/>
                </a:lnTo>
                <a:cubicBezTo>
                  <a:pt x="1874286" y="985864"/>
                  <a:pt x="2046202" y="965062"/>
                  <a:pt x="2235083" y="936195"/>
                </a:cubicBezTo>
                <a:lnTo>
                  <a:pt x="2235083" y="822014"/>
                </a:lnTo>
                <a:cubicBezTo>
                  <a:pt x="2235083" y="809798"/>
                  <a:pt x="2244986" y="799895"/>
                  <a:pt x="2257202" y="799895"/>
                </a:cubicBezTo>
                <a:lnTo>
                  <a:pt x="2297283" y="799895"/>
                </a:lnTo>
                <a:cubicBezTo>
                  <a:pt x="2309499" y="799895"/>
                  <a:pt x="2319402" y="809798"/>
                  <a:pt x="2319402" y="822014"/>
                </a:cubicBezTo>
                <a:lnTo>
                  <a:pt x="2319402" y="922938"/>
                </a:lnTo>
                <a:cubicBezTo>
                  <a:pt x="2499685" y="894212"/>
                  <a:pt x="2696841" y="857660"/>
                  <a:pt x="2925534" y="809594"/>
                </a:cubicBezTo>
                <a:lnTo>
                  <a:pt x="2925534" y="740021"/>
                </a:lnTo>
                <a:cubicBezTo>
                  <a:pt x="2821343" y="727186"/>
                  <a:pt x="2741052" y="638102"/>
                  <a:pt x="2741052" y="530265"/>
                </a:cubicBezTo>
                <a:cubicBezTo>
                  <a:pt x="2741052" y="412855"/>
                  <a:pt x="2836231" y="317676"/>
                  <a:pt x="2953641" y="317676"/>
                </a:cubicBezTo>
                <a:cubicBezTo>
                  <a:pt x="3071051" y="317676"/>
                  <a:pt x="3166230" y="412855"/>
                  <a:pt x="3166230" y="530265"/>
                </a:cubicBezTo>
                <a:cubicBezTo>
                  <a:pt x="3166230" y="628128"/>
                  <a:pt x="3100105" y="710545"/>
                  <a:pt x="3009853" y="734385"/>
                </a:cubicBezTo>
                <a:lnTo>
                  <a:pt x="3009853" y="791386"/>
                </a:lnTo>
                <a:cubicBezTo>
                  <a:pt x="3127996" y="766333"/>
                  <a:pt x="3254362" y="737944"/>
                  <a:pt x="3390843" y="706074"/>
                </a:cubicBezTo>
                <a:lnTo>
                  <a:pt x="3390843" y="168653"/>
                </a:lnTo>
                <a:lnTo>
                  <a:pt x="3359458" y="168653"/>
                </a:lnTo>
                <a:lnTo>
                  <a:pt x="3359458" y="255259"/>
                </a:lnTo>
                <a:cubicBezTo>
                  <a:pt x="3359458" y="269527"/>
                  <a:pt x="3347891" y="281094"/>
                  <a:pt x="3333623" y="281094"/>
                </a:cubicBezTo>
                <a:lnTo>
                  <a:pt x="3272856" y="281094"/>
                </a:lnTo>
                <a:cubicBezTo>
                  <a:pt x="3258588" y="281094"/>
                  <a:pt x="3247021" y="269527"/>
                  <a:pt x="3247021" y="255259"/>
                </a:cubicBezTo>
                <a:lnTo>
                  <a:pt x="3247021" y="25835"/>
                </a:lnTo>
                <a:cubicBezTo>
                  <a:pt x="3247021" y="11567"/>
                  <a:pt x="3258588" y="0"/>
                  <a:pt x="3272856" y="0"/>
                </a:cubicBezTo>
                <a:lnTo>
                  <a:pt x="3333623" y="0"/>
                </a:lnTo>
                <a:cubicBezTo>
                  <a:pt x="3347891" y="0"/>
                  <a:pt x="3359458" y="11567"/>
                  <a:pt x="3359458" y="25835"/>
                </a:cubicBezTo>
                <a:lnTo>
                  <a:pt x="3359458" y="112440"/>
                </a:lnTo>
                <a:lnTo>
                  <a:pt x="3478442" y="112440"/>
                </a:lnTo>
                <a:lnTo>
                  <a:pt x="3478442" y="25835"/>
                </a:lnTo>
                <a:cubicBezTo>
                  <a:pt x="3478442" y="11567"/>
                  <a:pt x="3490009" y="0"/>
                  <a:pt x="3504277" y="0"/>
                </a:cubicBezTo>
                <a:lnTo>
                  <a:pt x="3565044" y="0"/>
                </a:lnTo>
                <a:cubicBezTo>
                  <a:pt x="3579312" y="0"/>
                  <a:pt x="3590879" y="11567"/>
                  <a:pt x="3590879" y="25835"/>
                </a:cubicBezTo>
                <a:lnTo>
                  <a:pt x="3590879" y="255259"/>
                </a:lnTo>
                <a:cubicBezTo>
                  <a:pt x="3590879" y="269527"/>
                  <a:pt x="3579312" y="281094"/>
                  <a:pt x="3565044" y="281094"/>
                </a:cubicBezTo>
                <a:lnTo>
                  <a:pt x="3504277" y="281094"/>
                </a:lnTo>
                <a:cubicBezTo>
                  <a:pt x="3490009" y="281094"/>
                  <a:pt x="3478442" y="269527"/>
                  <a:pt x="3478442" y="255259"/>
                </a:cubicBezTo>
                <a:lnTo>
                  <a:pt x="3478442" y="168653"/>
                </a:lnTo>
                <a:lnTo>
                  <a:pt x="3447055" y="168653"/>
                </a:lnTo>
                <a:lnTo>
                  <a:pt x="3447055" y="692891"/>
                </a:lnTo>
                <a:lnTo>
                  <a:pt x="3447056" y="692891"/>
                </a:lnTo>
                <a:lnTo>
                  <a:pt x="3447056" y="349323"/>
                </a:lnTo>
                <a:lnTo>
                  <a:pt x="3619849" y="651710"/>
                </a:lnTo>
                <a:cubicBezTo>
                  <a:pt x="3679571" y="637288"/>
                  <a:pt x="3741099" y="622243"/>
                  <a:pt x="3804556" y="606555"/>
                </a:cubicBezTo>
                <a:cubicBezTo>
                  <a:pt x="3834161" y="534998"/>
                  <a:pt x="3904681" y="484712"/>
                  <a:pt x="3986946" y="484712"/>
                </a:cubicBezTo>
                <a:lnTo>
                  <a:pt x="4163011" y="484712"/>
                </a:lnTo>
                <a:lnTo>
                  <a:pt x="4178052" y="373728"/>
                </a:lnTo>
                <a:lnTo>
                  <a:pt x="4132718" y="373728"/>
                </a:lnTo>
                <a:lnTo>
                  <a:pt x="4132718" y="317516"/>
                </a:lnTo>
                <a:lnTo>
                  <a:pt x="4185669" y="317516"/>
                </a:lnTo>
                <a:lnTo>
                  <a:pt x="4210475" y="134476"/>
                </a:lnTo>
                <a:lnTo>
                  <a:pt x="4173570" y="134476"/>
                </a:lnTo>
                <a:lnTo>
                  <a:pt x="4173570" y="190698"/>
                </a:lnTo>
                <a:lnTo>
                  <a:pt x="4117358" y="190698"/>
                </a:lnTo>
                <a:lnTo>
                  <a:pt x="4117358" y="22042"/>
                </a:lnTo>
                <a:lnTo>
                  <a:pt x="4173570" y="22042"/>
                </a:lnTo>
                <a:lnTo>
                  <a:pt x="4173570" y="78264"/>
                </a:lnTo>
                <a:lnTo>
                  <a:pt x="4260520" y="78264"/>
                </a:lnTo>
                <a:lnTo>
                  <a:pt x="4260520" y="22042"/>
                </a:lnTo>
                <a:lnTo>
                  <a:pt x="4316732" y="22042"/>
                </a:lnTo>
                <a:lnTo>
                  <a:pt x="4316732" y="190698"/>
                </a:lnTo>
                <a:lnTo>
                  <a:pt x="4260520" y="190698"/>
                </a:lnTo>
                <a:lnTo>
                  <a:pt x="4260520" y="134476"/>
                </a:lnTo>
                <a:lnTo>
                  <a:pt x="4223615" y="134476"/>
                </a:lnTo>
                <a:lnTo>
                  <a:pt x="4248421" y="317516"/>
                </a:lnTo>
                <a:lnTo>
                  <a:pt x="4301374" y="317516"/>
                </a:lnTo>
                <a:lnTo>
                  <a:pt x="4301374" y="373728"/>
                </a:lnTo>
                <a:lnTo>
                  <a:pt x="4256039" y="373728"/>
                </a:lnTo>
                <a:lnTo>
                  <a:pt x="4271080" y="484712"/>
                </a:lnTo>
                <a:lnTo>
                  <a:pt x="4440568" y="484712"/>
                </a:lnTo>
                <a:cubicBezTo>
                  <a:pt x="4522833" y="484712"/>
                  <a:pt x="4593354" y="534998"/>
                  <a:pt x="4622958" y="606555"/>
                </a:cubicBezTo>
                <a:cubicBezTo>
                  <a:pt x="4686415" y="622243"/>
                  <a:pt x="4747943" y="637288"/>
                  <a:pt x="4807665" y="651710"/>
                </a:cubicBezTo>
                <a:lnTo>
                  <a:pt x="4980458" y="349323"/>
                </a:lnTo>
                <a:lnTo>
                  <a:pt x="4980458" y="692891"/>
                </a:lnTo>
                <a:lnTo>
                  <a:pt x="4980459" y="168653"/>
                </a:lnTo>
                <a:lnTo>
                  <a:pt x="4949073" y="168653"/>
                </a:lnTo>
                <a:lnTo>
                  <a:pt x="4949073" y="255259"/>
                </a:lnTo>
                <a:cubicBezTo>
                  <a:pt x="4949073" y="269527"/>
                  <a:pt x="4937506" y="281094"/>
                  <a:pt x="4923238" y="281094"/>
                </a:cubicBezTo>
                <a:lnTo>
                  <a:pt x="4862471" y="281094"/>
                </a:lnTo>
                <a:cubicBezTo>
                  <a:pt x="4848203" y="281094"/>
                  <a:pt x="4836636" y="269527"/>
                  <a:pt x="4836636" y="255259"/>
                </a:cubicBezTo>
                <a:lnTo>
                  <a:pt x="4836636" y="25835"/>
                </a:lnTo>
                <a:cubicBezTo>
                  <a:pt x="4836636" y="11567"/>
                  <a:pt x="4848203" y="0"/>
                  <a:pt x="4862471" y="0"/>
                </a:cubicBezTo>
                <a:lnTo>
                  <a:pt x="4923238" y="0"/>
                </a:lnTo>
                <a:cubicBezTo>
                  <a:pt x="4937506" y="0"/>
                  <a:pt x="4949073" y="11567"/>
                  <a:pt x="4949073" y="25835"/>
                </a:cubicBezTo>
                <a:lnTo>
                  <a:pt x="4949073" y="112440"/>
                </a:lnTo>
                <a:lnTo>
                  <a:pt x="5068056" y="112440"/>
                </a:lnTo>
                <a:lnTo>
                  <a:pt x="5068056" y="25835"/>
                </a:lnTo>
                <a:cubicBezTo>
                  <a:pt x="5068056" y="11567"/>
                  <a:pt x="5079623" y="0"/>
                  <a:pt x="5093891" y="0"/>
                </a:cubicBezTo>
                <a:lnTo>
                  <a:pt x="5154658" y="0"/>
                </a:lnTo>
                <a:cubicBezTo>
                  <a:pt x="5168926" y="0"/>
                  <a:pt x="5180493" y="11567"/>
                  <a:pt x="5180493" y="25835"/>
                </a:cubicBezTo>
                <a:lnTo>
                  <a:pt x="5180493" y="255259"/>
                </a:lnTo>
                <a:cubicBezTo>
                  <a:pt x="5180493" y="269527"/>
                  <a:pt x="5168926" y="281094"/>
                  <a:pt x="5154658" y="281094"/>
                </a:cubicBezTo>
                <a:lnTo>
                  <a:pt x="5093891" y="281094"/>
                </a:lnTo>
                <a:cubicBezTo>
                  <a:pt x="5079623" y="281094"/>
                  <a:pt x="5068056" y="269527"/>
                  <a:pt x="5068056" y="255259"/>
                </a:cubicBezTo>
                <a:lnTo>
                  <a:pt x="5068056" y="168653"/>
                </a:lnTo>
                <a:lnTo>
                  <a:pt x="5036671" y="168653"/>
                </a:lnTo>
                <a:lnTo>
                  <a:pt x="5036671" y="706074"/>
                </a:lnTo>
                <a:cubicBezTo>
                  <a:pt x="5173152" y="737944"/>
                  <a:pt x="5299518" y="766333"/>
                  <a:pt x="5417661" y="791386"/>
                </a:cubicBezTo>
                <a:lnTo>
                  <a:pt x="5417661" y="734385"/>
                </a:lnTo>
                <a:cubicBezTo>
                  <a:pt x="5327409" y="710545"/>
                  <a:pt x="5261284" y="628128"/>
                  <a:pt x="5261284" y="530265"/>
                </a:cubicBezTo>
                <a:cubicBezTo>
                  <a:pt x="5261284" y="412855"/>
                  <a:pt x="5356463" y="317676"/>
                  <a:pt x="5473873" y="317676"/>
                </a:cubicBezTo>
                <a:cubicBezTo>
                  <a:pt x="5591283" y="317676"/>
                  <a:pt x="5686462" y="412855"/>
                  <a:pt x="5686462" y="530265"/>
                </a:cubicBezTo>
                <a:cubicBezTo>
                  <a:pt x="5686462" y="638102"/>
                  <a:pt x="5606171" y="727186"/>
                  <a:pt x="5501980" y="740021"/>
                </a:cubicBezTo>
                <a:lnTo>
                  <a:pt x="5501980" y="809594"/>
                </a:lnTo>
                <a:cubicBezTo>
                  <a:pt x="5730672" y="857660"/>
                  <a:pt x="5927829" y="894211"/>
                  <a:pt x="6108112" y="922938"/>
                </a:cubicBezTo>
                <a:lnTo>
                  <a:pt x="6108112" y="822014"/>
                </a:lnTo>
                <a:cubicBezTo>
                  <a:pt x="6108112" y="809798"/>
                  <a:pt x="6118015" y="799895"/>
                  <a:pt x="6130231" y="799895"/>
                </a:cubicBezTo>
                <a:lnTo>
                  <a:pt x="6170312" y="799895"/>
                </a:lnTo>
                <a:cubicBezTo>
                  <a:pt x="6182528" y="799895"/>
                  <a:pt x="6192431" y="809798"/>
                  <a:pt x="6192431" y="822014"/>
                </a:cubicBezTo>
                <a:lnTo>
                  <a:pt x="6192431" y="936195"/>
                </a:lnTo>
                <a:cubicBezTo>
                  <a:pt x="6381311" y="965062"/>
                  <a:pt x="6553228" y="985864"/>
                  <a:pt x="6726518" y="1003216"/>
                </a:cubicBezTo>
                <a:lnTo>
                  <a:pt x="6726518" y="899775"/>
                </a:lnTo>
                <a:cubicBezTo>
                  <a:pt x="6726518" y="887559"/>
                  <a:pt x="6736421" y="877656"/>
                  <a:pt x="6748637" y="877656"/>
                </a:cubicBezTo>
                <a:lnTo>
                  <a:pt x="6788718" y="877656"/>
                </a:lnTo>
                <a:cubicBezTo>
                  <a:pt x="6800934" y="877656"/>
                  <a:pt x="6810837" y="887559"/>
                  <a:pt x="6810837" y="899775"/>
                </a:cubicBezTo>
                <a:lnTo>
                  <a:pt x="6810837" y="1011951"/>
                </a:lnTo>
                <a:cubicBezTo>
                  <a:pt x="7148821" y="1044634"/>
                  <a:pt x="7503005" y="1068703"/>
                  <a:pt x="8007139" y="1120508"/>
                </a:cubicBezTo>
                <a:cubicBezTo>
                  <a:pt x="8187166" y="1141200"/>
                  <a:pt x="8559635" y="1267427"/>
                  <a:pt x="8379609" y="1257081"/>
                </a:cubicBezTo>
                <a:lnTo>
                  <a:pt x="4638112" y="949897"/>
                </a:lnTo>
                <a:lnTo>
                  <a:pt x="4638112" y="1039632"/>
                </a:lnTo>
                <a:cubicBezTo>
                  <a:pt x="4953644" y="1131186"/>
                  <a:pt x="5548663" y="1173635"/>
                  <a:pt x="5533616" y="1243358"/>
                </a:cubicBezTo>
                <a:cubicBezTo>
                  <a:pt x="5533617" y="1309192"/>
                  <a:pt x="4961926" y="1190954"/>
                  <a:pt x="4627907" y="1186993"/>
                </a:cubicBezTo>
                <a:cubicBezTo>
                  <a:pt x="4598303" y="1315025"/>
                  <a:pt x="4493388" y="1413809"/>
                  <a:pt x="4362270" y="1434905"/>
                </a:cubicBezTo>
                <a:cubicBezTo>
                  <a:pt x="4202604" y="1560230"/>
                  <a:pt x="4292391" y="2593670"/>
                  <a:pt x="4226731" y="2597239"/>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314" name="Grupo 313">
            <a:extLst>
              <a:ext uri="{FF2B5EF4-FFF2-40B4-BE49-F238E27FC236}">
                <a16:creationId xmlns:a16="http://schemas.microsoft.com/office/drawing/2014/main" id="{948C8AE9-E8D3-6D27-F628-08053E7EBBA1}"/>
              </a:ext>
            </a:extLst>
          </p:cNvPr>
          <p:cNvGrpSpPr/>
          <p:nvPr/>
        </p:nvGrpSpPr>
        <p:grpSpPr>
          <a:xfrm>
            <a:off x="2071182" y="800543"/>
            <a:ext cx="1649737" cy="1443520"/>
            <a:chOff x="477838" y="1336675"/>
            <a:chExt cx="4114800" cy="3600451"/>
          </a:xfrm>
          <a:solidFill>
            <a:schemeClr val="bg1">
              <a:lumMod val="75000"/>
            </a:schemeClr>
          </a:solidFill>
        </p:grpSpPr>
        <p:sp>
          <p:nvSpPr>
            <p:cNvPr id="315" name="Freeform 5">
              <a:extLst>
                <a:ext uri="{FF2B5EF4-FFF2-40B4-BE49-F238E27FC236}">
                  <a16:creationId xmlns:a16="http://schemas.microsoft.com/office/drawing/2014/main" id="{63008704-9222-6B17-036D-0BC03052549A}"/>
                </a:ext>
              </a:extLst>
            </p:cNvPr>
            <p:cNvSpPr>
              <a:spLocks noEditPoints="1"/>
            </p:cNvSpPr>
            <p:nvPr/>
          </p:nvSpPr>
          <p:spPr bwMode="auto">
            <a:xfrm>
              <a:off x="504825" y="1582738"/>
              <a:ext cx="4087813" cy="3354388"/>
            </a:xfrm>
            <a:custGeom>
              <a:avLst/>
              <a:gdLst>
                <a:gd name="T0" fmla="*/ 1249 w 1829"/>
                <a:gd name="T1" fmla="*/ 776 h 1500"/>
                <a:gd name="T2" fmla="*/ 1338 w 1829"/>
                <a:gd name="T3" fmla="*/ 791 h 1500"/>
                <a:gd name="T4" fmla="*/ 1485 w 1829"/>
                <a:gd name="T5" fmla="*/ 891 h 1500"/>
                <a:gd name="T6" fmla="*/ 1374 w 1829"/>
                <a:gd name="T7" fmla="*/ 983 h 1500"/>
                <a:gd name="T8" fmla="*/ 1535 w 1829"/>
                <a:gd name="T9" fmla="*/ 1041 h 1500"/>
                <a:gd name="T10" fmla="*/ 1816 w 1829"/>
                <a:gd name="T11" fmla="*/ 1273 h 1500"/>
                <a:gd name="T12" fmla="*/ 1769 w 1829"/>
                <a:gd name="T13" fmla="*/ 1499 h 1500"/>
                <a:gd name="T14" fmla="*/ 1588 w 1829"/>
                <a:gd name="T15" fmla="*/ 1216 h 1500"/>
                <a:gd name="T16" fmla="*/ 1532 w 1829"/>
                <a:gd name="T17" fmla="*/ 1466 h 1500"/>
                <a:gd name="T18" fmla="*/ 1327 w 1829"/>
                <a:gd name="T19" fmla="*/ 1481 h 1500"/>
                <a:gd name="T20" fmla="*/ 1245 w 1829"/>
                <a:gd name="T21" fmla="*/ 1237 h 1500"/>
                <a:gd name="T22" fmla="*/ 1039 w 1829"/>
                <a:gd name="T23" fmla="*/ 1498 h 1500"/>
                <a:gd name="T24" fmla="*/ 860 w 1829"/>
                <a:gd name="T25" fmla="*/ 1244 h 1500"/>
                <a:gd name="T26" fmla="*/ 794 w 1829"/>
                <a:gd name="T27" fmla="*/ 1478 h 1500"/>
                <a:gd name="T28" fmla="*/ 588 w 1829"/>
                <a:gd name="T29" fmla="*/ 1436 h 1500"/>
                <a:gd name="T30" fmla="*/ 533 w 1829"/>
                <a:gd name="T31" fmla="*/ 1234 h 1500"/>
                <a:gd name="T32" fmla="*/ 298 w 1829"/>
                <a:gd name="T33" fmla="*/ 1484 h 1500"/>
                <a:gd name="T34" fmla="*/ 92 w 1829"/>
                <a:gd name="T35" fmla="*/ 1269 h 1500"/>
                <a:gd name="T36" fmla="*/ 38 w 1829"/>
                <a:gd name="T37" fmla="*/ 1193 h 1500"/>
                <a:gd name="T38" fmla="*/ 49 w 1829"/>
                <a:gd name="T39" fmla="*/ 933 h 1500"/>
                <a:gd name="T40" fmla="*/ 41 w 1829"/>
                <a:gd name="T41" fmla="*/ 528 h 1500"/>
                <a:gd name="T42" fmla="*/ 49 w 1829"/>
                <a:gd name="T43" fmla="*/ 80 h 1500"/>
                <a:gd name="T44" fmla="*/ 2 w 1829"/>
                <a:gd name="T45" fmla="*/ 0 h 1500"/>
                <a:gd name="T46" fmla="*/ 833 w 1829"/>
                <a:gd name="T47" fmla="*/ 186 h 1500"/>
                <a:gd name="T48" fmla="*/ 1012 w 1829"/>
                <a:gd name="T49" fmla="*/ 484 h 1500"/>
                <a:gd name="T50" fmla="*/ 1091 w 1829"/>
                <a:gd name="T51" fmla="*/ 480 h 1500"/>
                <a:gd name="T52" fmla="*/ 1098 w 1829"/>
                <a:gd name="T53" fmla="*/ 575 h 1500"/>
                <a:gd name="T54" fmla="*/ 1128 w 1829"/>
                <a:gd name="T55" fmla="*/ 774 h 1500"/>
                <a:gd name="T56" fmla="*/ 340 w 1829"/>
                <a:gd name="T57" fmla="*/ 346 h 1500"/>
                <a:gd name="T58" fmla="*/ 544 w 1829"/>
                <a:gd name="T59" fmla="*/ 98 h 1500"/>
                <a:gd name="T60" fmla="*/ 589 w 1829"/>
                <a:gd name="T61" fmla="*/ 115 h 1500"/>
                <a:gd name="T62" fmla="*/ 794 w 1829"/>
                <a:gd name="T63" fmla="*/ 201 h 1500"/>
                <a:gd name="T64" fmla="*/ 298 w 1829"/>
                <a:gd name="T65" fmla="*/ 96 h 1500"/>
                <a:gd name="T66" fmla="*/ 93 w 1829"/>
                <a:gd name="T67" fmla="*/ 245 h 1500"/>
                <a:gd name="T68" fmla="*/ 352 w 1829"/>
                <a:gd name="T69" fmla="*/ 557 h 1500"/>
                <a:gd name="T70" fmla="*/ 388 w 1829"/>
                <a:gd name="T71" fmla="*/ 649 h 1500"/>
                <a:gd name="T72" fmla="*/ 536 w 1829"/>
                <a:gd name="T73" fmla="*/ 790 h 1500"/>
                <a:gd name="T74" fmla="*/ 524 w 1829"/>
                <a:gd name="T75" fmla="*/ 568 h 1500"/>
                <a:gd name="T76" fmla="*/ 695 w 1829"/>
                <a:gd name="T77" fmla="*/ 932 h 1500"/>
                <a:gd name="T78" fmla="*/ 794 w 1829"/>
                <a:gd name="T79" fmla="*/ 1086 h 1500"/>
                <a:gd name="T80" fmla="*/ 589 w 1829"/>
                <a:gd name="T81" fmla="*/ 938 h 1500"/>
                <a:gd name="T82" fmla="*/ 1284 w 1829"/>
                <a:gd name="T83" fmla="*/ 933 h 1500"/>
                <a:gd name="T84" fmla="*/ 1092 w 1829"/>
                <a:gd name="T85" fmla="*/ 1132 h 1500"/>
                <a:gd name="T86" fmla="*/ 1249 w 1829"/>
                <a:gd name="T87" fmla="*/ 992 h 1500"/>
                <a:gd name="T88" fmla="*/ 388 w 1829"/>
                <a:gd name="T89" fmla="*/ 1094 h 1500"/>
                <a:gd name="T90" fmla="*/ 509 w 1829"/>
                <a:gd name="T91" fmla="*/ 1124 h 1500"/>
                <a:gd name="T92" fmla="*/ 355 w 1829"/>
                <a:gd name="T93" fmla="*/ 890 h 1500"/>
                <a:gd name="T94" fmla="*/ 386 w 1829"/>
                <a:gd name="T95" fmla="*/ 1115 h 1500"/>
                <a:gd name="T96" fmla="*/ 600 w 1829"/>
                <a:gd name="T97" fmla="*/ 575 h 1500"/>
                <a:gd name="T98" fmla="*/ 634 w 1829"/>
                <a:gd name="T99" fmla="*/ 663 h 1500"/>
                <a:gd name="T100" fmla="*/ 284 w 1829"/>
                <a:gd name="T101" fmla="*/ 1108 h 1500"/>
                <a:gd name="T102" fmla="*/ 105 w 1829"/>
                <a:gd name="T103" fmla="*/ 1092 h 1500"/>
                <a:gd name="T104" fmla="*/ 225 w 1829"/>
                <a:gd name="T105" fmla="*/ 904 h 1500"/>
                <a:gd name="T106" fmla="*/ 1038 w 1829"/>
                <a:gd name="T107" fmla="*/ 1095 h 1500"/>
                <a:gd name="T108" fmla="*/ 849 w 1829"/>
                <a:gd name="T109" fmla="*/ 1133 h 1500"/>
                <a:gd name="T110" fmla="*/ 1003 w 1829"/>
                <a:gd name="T111" fmla="*/ 1000 h 1500"/>
                <a:gd name="T112" fmla="*/ 141 w 1829"/>
                <a:gd name="T113" fmla="*/ 630 h 1500"/>
                <a:gd name="T114" fmla="*/ 289 w 1829"/>
                <a:gd name="T115" fmla="*/ 553 h 1500"/>
                <a:gd name="T116" fmla="*/ 112 w 1829"/>
                <a:gd name="T117" fmla="*/ 760 h 1500"/>
                <a:gd name="T118" fmla="*/ 933 w 1829"/>
                <a:gd name="T119" fmla="*/ 606 h 1500"/>
                <a:gd name="T120" fmla="*/ 1038 w 1829"/>
                <a:gd name="T121" fmla="*/ 715 h 1500"/>
                <a:gd name="T122" fmla="*/ 849 w 1829"/>
                <a:gd name="T123" fmla="*/ 801 h 1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829" h="1500">
                  <a:moveTo>
                    <a:pt x="1174" y="603"/>
                  </a:moveTo>
                  <a:cubicBezTo>
                    <a:pt x="1185" y="635"/>
                    <a:pt x="1197" y="668"/>
                    <a:pt x="1206" y="701"/>
                  </a:cubicBezTo>
                  <a:cubicBezTo>
                    <a:pt x="1211" y="718"/>
                    <a:pt x="1217" y="729"/>
                    <a:pt x="1237" y="725"/>
                  </a:cubicBezTo>
                  <a:cubicBezTo>
                    <a:pt x="1240" y="724"/>
                    <a:pt x="1243" y="725"/>
                    <a:pt x="1249" y="725"/>
                  </a:cubicBezTo>
                  <a:cubicBezTo>
                    <a:pt x="1249" y="743"/>
                    <a:pt x="1249" y="759"/>
                    <a:pt x="1249" y="776"/>
                  </a:cubicBezTo>
                  <a:cubicBezTo>
                    <a:pt x="1249" y="784"/>
                    <a:pt x="1245" y="795"/>
                    <a:pt x="1261" y="796"/>
                  </a:cubicBezTo>
                  <a:cubicBezTo>
                    <a:pt x="1275" y="796"/>
                    <a:pt x="1275" y="789"/>
                    <a:pt x="1276" y="778"/>
                  </a:cubicBezTo>
                  <a:cubicBezTo>
                    <a:pt x="1279" y="761"/>
                    <a:pt x="1284" y="745"/>
                    <a:pt x="1289" y="726"/>
                  </a:cubicBezTo>
                  <a:cubicBezTo>
                    <a:pt x="1299" y="726"/>
                    <a:pt x="1311" y="726"/>
                    <a:pt x="1324" y="726"/>
                  </a:cubicBezTo>
                  <a:cubicBezTo>
                    <a:pt x="1328" y="747"/>
                    <a:pt x="1333" y="768"/>
                    <a:pt x="1338" y="791"/>
                  </a:cubicBezTo>
                  <a:cubicBezTo>
                    <a:pt x="1349" y="790"/>
                    <a:pt x="1360" y="790"/>
                    <a:pt x="1373" y="789"/>
                  </a:cubicBezTo>
                  <a:cubicBezTo>
                    <a:pt x="1373" y="768"/>
                    <a:pt x="1373" y="748"/>
                    <a:pt x="1373" y="725"/>
                  </a:cubicBezTo>
                  <a:cubicBezTo>
                    <a:pt x="1391" y="725"/>
                    <a:pt x="1407" y="724"/>
                    <a:pt x="1422" y="725"/>
                  </a:cubicBezTo>
                  <a:cubicBezTo>
                    <a:pt x="1426" y="725"/>
                    <a:pt x="1431" y="729"/>
                    <a:pt x="1432" y="732"/>
                  </a:cubicBezTo>
                  <a:cubicBezTo>
                    <a:pt x="1450" y="784"/>
                    <a:pt x="1467" y="837"/>
                    <a:pt x="1485" y="891"/>
                  </a:cubicBezTo>
                  <a:cubicBezTo>
                    <a:pt x="1435" y="894"/>
                    <a:pt x="1388" y="897"/>
                    <a:pt x="1335" y="901"/>
                  </a:cubicBezTo>
                  <a:cubicBezTo>
                    <a:pt x="1323" y="974"/>
                    <a:pt x="1323" y="1047"/>
                    <a:pt x="1335" y="1122"/>
                  </a:cubicBezTo>
                  <a:cubicBezTo>
                    <a:pt x="1349" y="1122"/>
                    <a:pt x="1359" y="1122"/>
                    <a:pt x="1372" y="1122"/>
                  </a:cubicBezTo>
                  <a:cubicBezTo>
                    <a:pt x="1373" y="1116"/>
                    <a:pt x="1373" y="1111"/>
                    <a:pt x="1373" y="1105"/>
                  </a:cubicBezTo>
                  <a:cubicBezTo>
                    <a:pt x="1374" y="1064"/>
                    <a:pt x="1373" y="1024"/>
                    <a:pt x="1374" y="983"/>
                  </a:cubicBezTo>
                  <a:cubicBezTo>
                    <a:pt x="1375" y="935"/>
                    <a:pt x="1413" y="906"/>
                    <a:pt x="1455" y="920"/>
                  </a:cubicBezTo>
                  <a:cubicBezTo>
                    <a:pt x="1481" y="929"/>
                    <a:pt x="1496" y="951"/>
                    <a:pt x="1496" y="980"/>
                  </a:cubicBezTo>
                  <a:cubicBezTo>
                    <a:pt x="1496" y="1024"/>
                    <a:pt x="1496" y="1068"/>
                    <a:pt x="1496" y="1113"/>
                  </a:cubicBezTo>
                  <a:cubicBezTo>
                    <a:pt x="1512" y="1116"/>
                    <a:pt x="1521" y="1116"/>
                    <a:pt x="1522" y="1097"/>
                  </a:cubicBezTo>
                  <a:cubicBezTo>
                    <a:pt x="1524" y="1077"/>
                    <a:pt x="1531" y="1059"/>
                    <a:pt x="1535" y="1041"/>
                  </a:cubicBezTo>
                  <a:cubicBezTo>
                    <a:pt x="1540" y="1054"/>
                    <a:pt x="1547" y="1070"/>
                    <a:pt x="1550" y="1086"/>
                  </a:cubicBezTo>
                  <a:cubicBezTo>
                    <a:pt x="1554" y="1104"/>
                    <a:pt x="1564" y="1108"/>
                    <a:pt x="1581" y="1108"/>
                  </a:cubicBezTo>
                  <a:cubicBezTo>
                    <a:pt x="1634" y="1107"/>
                    <a:pt x="1687" y="1109"/>
                    <a:pt x="1739" y="1107"/>
                  </a:cubicBezTo>
                  <a:cubicBezTo>
                    <a:pt x="1757" y="1107"/>
                    <a:pt x="1765" y="1111"/>
                    <a:pt x="1770" y="1128"/>
                  </a:cubicBezTo>
                  <a:cubicBezTo>
                    <a:pt x="1785" y="1177"/>
                    <a:pt x="1801" y="1225"/>
                    <a:pt x="1816" y="1273"/>
                  </a:cubicBezTo>
                  <a:cubicBezTo>
                    <a:pt x="1819" y="1282"/>
                    <a:pt x="1820" y="1291"/>
                    <a:pt x="1820" y="1301"/>
                  </a:cubicBezTo>
                  <a:cubicBezTo>
                    <a:pt x="1820" y="1352"/>
                    <a:pt x="1819" y="1403"/>
                    <a:pt x="1820" y="1455"/>
                  </a:cubicBezTo>
                  <a:cubicBezTo>
                    <a:pt x="1821" y="1465"/>
                    <a:pt x="1827" y="1476"/>
                    <a:pt x="1829" y="1487"/>
                  </a:cubicBezTo>
                  <a:cubicBezTo>
                    <a:pt x="1829" y="1491"/>
                    <a:pt x="1824" y="1498"/>
                    <a:pt x="1820" y="1499"/>
                  </a:cubicBezTo>
                  <a:cubicBezTo>
                    <a:pt x="1804" y="1500"/>
                    <a:pt x="1787" y="1499"/>
                    <a:pt x="1769" y="1499"/>
                  </a:cubicBezTo>
                  <a:cubicBezTo>
                    <a:pt x="1769" y="1494"/>
                    <a:pt x="1769" y="1489"/>
                    <a:pt x="1770" y="1485"/>
                  </a:cubicBezTo>
                  <a:cubicBezTo>
                    <a:pt x="1772" y="1478"/>
                    <a:pt x="1777" y="1470"/>
                    <a:pt x="1777" y="1463"/>
                  </a:cubicBezTo>
                  <a:cubicBezTo>
                    <a:pt x="1778" y="1386"/>
                    <a:pt x="1778" y="1310"/>
                    <a:pt x="1778" y="1233"/>
                  </a:cubicBezTo>
                  <a:cubicBezTo>
                    <a:pt x="1778" y="1206"/>
                    <a:pt x="1769" y="1198"/>
                    <a:pt x="1743" y="1201"/>
                  </a:cubicBezTo>
                  <a:cubicBezTo>
                    <a:pt x="1691" y="1206"/>
                    <a:pt x="1638" y="1211"/>
                    <a:pt x="1588" y="1216"/>
                  </a:cubicBezTo>
                  <a:cubicBezTo>
                    <a:pt x="1567" y="1244"/>
                    <a:pt x="1574" y="1275"/>
                    <a:pt x="1574" y="1305"/>
                  </a:cubicBezTo>
                  <a:cubicBezTo>
                    <a:pt x="1573" y="1362"/>
                    <a:pt x="1573" y="1419"/>
                    <a:pt x="1573" y="1477"/>
                  </a:cubicBezTo>
                  <a:cubicBezTo>
                    <a:pt x="1573" y="1483"/>
                    <a:pt x="1573" y="1490"/>
                    <a:pt x="1573" y="1498"/>
                  </a:cubicBezTo>
                  <a:cubicBezTo>
                    <a:pt x="1559" y="1498"/>
                    <a:pt x="1547" y="1498"/>
                    <a:pt x="1532" y="1498"/>
                  </a:cubicBezTo>
                  <a:cubicBezTo>
                    <a:pt x="1532" y="1487"/>
                    <a:pt x="1532" y="1477"/>
                    <a:pt x="1532" y="1466"/>
                  </a:cubicBezTo>
                  <a:cubicBezTo>
                    <a:pt x="1532" y="1401"/>
                    <a:pt x="1532" y="1336"/>
                    <a:pt x="1532" y="1270"/>
                  </a:cubicBezTo>
                  <a:cubicBezTo>
                    <a:pt x="1532" y="1253"/>
                    <a:pt x="1534" y="1235"/>
                    <a:pt x="1517" y="1222"/>
                  </a:cubicBezTo>
                  <a:cubicBezTo>
                    <a:pt x="1463" y="1225"/>
                    <a:pt x="1408" y="1229"/>
                    <a:pt x="1352" y="1232"/>
                  </a:cubicBezTo>
                  <a:cubicBezTo>
                    <a:pt x="1337" y="1233"/>
                    <a:pt x="1327" y="1248"/>
                    <a:pt x="1327" y="1271"/>
                  </a:cubicBezTo>
                  <a:cubicBezTo>
                    <a:pt x="1327" y="1341"/>
                    <a:pt x="1327" y="1411"/>
                    <a:pt x="1327" y="1481"/>
                  </a:cubicBezTo>
                  <a:cubicBezTo>
                    <a:pt x="1327" y="1486"/>
                    <a:pt x="1327" y="1491"/>
                    <a:pt x="1327" y="1498"/>
                  </a:cubicBezTo>
                  <a:cubicBezTo>
                    <a:pt x="1313" y="1498"/>
                    <a:pt x="1300" y="1498"/>
                    <a:pt x="1285" y="1498"/>
                  </a:cubicBezTo>
                  <a:cubicBezTo>
                    <a:pt x="1285" y="1490"/>
                    <a:pt x="1285" y="1482"/>
                    <a:pt x="1285" y="1474"/>
                  </a:cubicBezTo>
                  <a:cubicBezTo>
                    <a:pt x="1285" y="1408"/>
                    <a:pt x="1285" y="1341"/>
                    <a:pt x="1285" y="1274"/>
                  </a:cubicBezTo>
                  <a:cubicBezTo>
                    <a:pt x="1285" y="1242"/>
                    <a:pt x="1276" y="1235"/>
                    <a:pt x="1245" y="1237"/>
                  </a:cubicBezTo>
                  <a:cubicBezTo>
                    <a:pt x="1195" y="1240"/>
                    <a:pt x="1144" y="1241"/>
                    <a:pt x="1094" y="1243"/>
                  </a:cubicBezTo>
                  <a:cubicBezTo>
                    <a:pt x="1076" y="1265"/>
                    <a:pt x="1080" y="1291"/>
                    <a:pt x="1080" y="1316"/>
                  </a:cubicBezTo>
                  <a:cubicBezTo>
                    <a:pt x="1080" y="1370"/>
                    <a:pt x="1080" y="1424"/>
                    <a:pt x="1080" y="1478"/>
                  </a:cubicBezTo>
                  <a:cubicBezTo>
                    <a:pt x="1080" y="1485"/>
                    <a:pt x="1079" y="1491"/>
                    <a:pt x="1079" y="1498"/>
                  </a:cubicBezTo>
                  <a:cubicBezTo>
                    <a:pt x="1065" y="1498"/>
                    <a:pt x="1053" y="1498"/>
                    <a:pt x="1039" y="1498"/>
                  </a:cubicBezTo>
                  <a:cubicBezTo>
                    <a:pt x="1039" y="1481"/>
                    <a:pt x="1039" y="1465"/>
                    <a:pt x="1039" y="1449"/>
                  </a:cubicBezTo>
                  <a:cubicBezTo>
                    <a:pt x="1039" y="1396"/>
                    <a:pt x="1039" y="1343"/>
                    <a:pt x="1038" y="1291"/>
                  </a:cubicBezTo>
                  <a:cubicBezTo>
                    <a:pt x="1038" y="1277"/>
                    <a:pt x="1032" y="1263"/>
                    <a:pt x="1027" y="1249"/>
                  </a:cubicBezTo>
                  <a:cubicBezTo>
                    <a:pt x="1026" y="1246"/>
                    <a:pt x="1019" y="1244"/>
                    <a:pt x="1014" y="1244"/>
                  </a:cubicBezTo>
                  <a:cubicBezTo>
                    <a:pt x="963" y="1244"/>
                    <a:pt x="912" y="1244"/>
                    <a:pt x="860" y="1244"/>
                  </a:cubicBezTo>
                  <a:cubicBezTo>
                    <a:pt x="848" y="1244"/>
                    <a:pt x="836" y="1260"/>
                    <a:pt x="836" y="1277"/>
                  </a:cubicBezTo>
                  <a:cubicBezTo>
                    <a:pt x="836" y="1339"/>
                    <a:pt x="836" y="1401"/>
                    <a:pt x="836" y="1463"/>
                  </a:cubicBezTo>
                  <a:cubicBezTo>
                    <a:pt x="836" y="1474"/>
                    <a:pt x="836" y="1485"/>
                    <a:pt x="836" y="1498"/>
                  </a:cubicBezTo>
                  <a:cubicBezTo>
                    <a:pt x="822" y="1498"/>
                    <a:pt x="810" y="1498"/>
                    <a:pt x="794" y="1498"/>
                  </a:cubicBezTo>
                  <a:cubicBezTo>
                    <a:pt x="794" y="1492"/>
                    <a:pt x="794" y="1485"/>
                    <a:pt x="794" y="1478"/>
                  </a:cubicBezTo>
                  <a:cubicBezTo>
                    <a:pt x="795" y="1412"/>
                    <a:pt x="795" y="1347"/>
                    <a:pt x="795" y="1282"/>
                  </a:cubicBezTo>
                  <a:cubicBezTo>
                    <a:pt x="794" y="1252"/>
                    <a:pt x="786" y="1244"/>
                    <a:pt x="756" y="1243"/>
                  </a:cubicBezTo>
                  <a:cubicBezTo>
                    <a:pt x="709" y="1241"/>
                    <a:pt x="661" y="1239"/>
                    <a:pt x="614" y="1237"/>
                  </a:cubicBezTo>
                  <a:cubicBezTo>
                    <a:pt x="610" y="1237"/>
                    <a:pt x="605" y="1238"/>
                    <a:pt x="599" y="1238"/>
                  </a:cubicBezTo>
                  <a:cubicBezTo>
                    <a:pt x="577" y="1304"/>
                    <a:pt x="593" y="1371"/>
                    <a:pt x="588" y="1436"/>
                  </a:cubicBezTo>
                  <a:cubicBezTo>
                    <a:pt x="587" y="1456"/>
                    <a:pt x="588" y="1476"/>
                    <a:pt x="588" y="1498"/>
                  </a:cubicBezTo>
                  <a:cubicBezTo>
                    <a:pt x="575" y="1498"/>
                    <a:pt x="562" y="1498"/>
                    <a:pt x="548" y="1498"/>
                  </a:cubicBezTo>
                  <a:cubicBezTo>
                    <a:pt x="547" y="1493"/>
                    <a:pt x="546" y="1488"/>
                    <a:pt x="546" y="1482"/>
                  </a:cubicBezTo>
                  <a:cubicBezTo>
                    <a:pt x="546" y="1413"/>
                    <a:pt x="547" y="1343"/>
                    <a:pt x="546" y="1274"/>
                  </a:cubicBezTo>
                  <a:cubicBezTo>
                    <a:pt x="546" y="1262"/>
                    <a:pt x="538" y="1250"/>
                    <a:pt x="533" y="1234"/>
                  </a:cubicBezTo>
                  <a:cubicBezTo>
                    <a:pt x="475" y="1230"/>
                    <a:pt x="414" y="1227"/>
                    <a:pt x="356" y="1223"/>
                  </a:cubicBezTo>
                  <a:cubicBezTo>
                    <a:pt x="334" y="1246"/>
                    <a:pt x="340" y="1272"/>
                    <a:pt x="340" y="1297"/>
                  </a:cubicBezTo>
                  <a:cubicBezTo>
                    <a:pt x="340" y="1363"/>
                    <a:pt x="340" y="1430"/>
                    <a:pt x="340" y="1498"/>
                  </a:cubicBezTo>
                  <a:cubicBezTo>
                    <a:pt x="326" y="1498"/>
                    <a:pt x="314" y="1498"/>
                    <a:pt x="300" y="1498"/>
                  </a:cubicBezTo>
                  <a:cubicBezTo>
                    <a:pt x="299" y="1494"/>
                    <a:pt x="298" y="1489"/>
                    <a:pt x="298" y="1484"/>
                  </a:cubicBezTo>
                  <a:cubicBezTo>
                    <a:pt x="298" y="1409"/>
                    <a:pt x="299" y="1334"/>
                    <a:pt x="297" y="1260"/>
                  </a:cubicBezTo>
                  <a:cubicBezTo>
                    <a:pt x="297" y="1246"/>
                    <a:pt x="291" y="1233"/>
                    <a:pt x="287" y="1220"/>
                  </a:cubicBezTo>
                  <a:cubicBezTo>
                    <a:pt x="286" y="1218"/>
                    <a:pt x="281" y="1217"/>
                    <a:pt x="278" y="1216"/>
                  </a:cubicBezTo>
                  <a:cubicBezTo>
                    <a:pt x="221" y="1211"/>
                    <a:pt x="163" y="1206"/>
                    <a:pt x="107" y="1200"/>
                  </a:cubicBezTo>
                  <a:cubicBezTo>
                    <a:pt x="87" y="1221"/>
                    <a:pt x="92" y="1246"/>
                    <a:pt x="92" y="1269"/>
                  </a:cubicBezTo>
                  <a:cubicBezTo>
                    <a:pt x="92" y="1324"/>
                    <a:pt x="91" y="1379"/>
                    <a:pt x="92" y="1433"/>
                  </a:cubicBezTo>
                  <a:cubicBezTo>
                    <a:pt x="93" y="1455"/>
                    <a:pt x="96" y="1476"/>
                    <a:pt x="97" y="1498"/>
                  </a:cubicBezTo>
                  <a:cubicBezTo>
                    <a:pt x="81" y="1498"/>
                    <a:pt x="61" y="1498"/>
                    <a:pt x="44" y="1498"/>
                  </a:cubicBezTo>
                  <a:cubicBezTo>
                    <a:pt x="56" y="1409"/>
                    <a:pt x="47" y="1320"/>
                    <a:pt x="50" y="1232"/>
                  </a:cubicBezTo>
                  <a:cubicBezTo>
                    <a:pt x="50" y="1220"/>
                    <a:pt x="42" y="1207"/>
                    <a:pt x="38" y="1193"/>
                  </a:cubicBezTo>
                  <a:cubicBezTo>
                    <a:pt x="27" y="1191"/>
                    <a:pt x="15" y="1189"/>
                    <a:pt x="1" y="1187"/>
                  </a:cubicBezTo>
                  <a:cubicBezTo>
                    <a:pt x="1" y="1152"/>
                    <a:pt x="1" y="1118"/>
                    <a:pt x="1" y="1082"/>
                  </a:cubicBezTo>
                  <a:cubicBezTo>
                    <a:pt x="13" y="1083"/>
                    <a:pt x="25" y="1084"/>
                    <a:pt x="36" y="1085"/>
                  </a:cubicBezTo>
                  <a:cubicBezTo>
                    <a:pt x="57" y="1051"/>
                    <a:pt x="48" y="1016"/>
                    <a:pt x="50" y="981"/>
                  </a:cubicBezTo>
                  <a:cubicBezTo>
                    <a:pt x="50" y="965"/>
                    <a:pt x="51" y="949"/>
                    <a:pt x="49" y="933"/>
                  </a:cubicBezTo>
                  <a:cubicBezTo>
                    <a:pt x="48" y="909"/>
                    <a:pt x="45" y="885"/>
                    <a:pt x="42" y="861"/>
                  </a:cubicBezTo>
                  <a:cubicBezTo>
                    <a:pt x="26" y="858"/>
                    <a:pt x="14" y="856"/>
                    <a:pt x="1" y="854"/>
                  </a:cubicBezTo>
                  <a:cubicBezTo>
                    <a:pt x="1" y="819"/>
                    <a:pt x="1" y="785"/>
                    <a:pt x="1" y="749"/>
                  </a:cubicBezTo>
                  <a:cubicBezTo>
                    <a:pt x="14" y="750"/>
                    <a:pt x="25" y="751"/>
                    <a:pt x="41" y="752"/>
                  </a:cubicBezTo>
                  <a:cubicBezTo>
                    <a:pt x="55" y="677"/>
                    <a:pt x="54" y="603"/>
                    <a:pt x="41" y="528"/>
                  </a:cubicBezTo>
                  <a:cubicBezTo>
                    <a:pt x="27" y="526"/>
                    <a:pt x="15" y="524"/>
                    <a:pt x="1" y="522"/>
                  </a:cubicBezTo>
                  <a:cubicBezTo>
                    <a:pt x="1" y="492"/>
                    <a:pt x="1" y="462"/>
                    <a:pt x="1" y="432"/>
                  </a:cubicBezTo>
                  <a:cubicBezTo>
                    <a:pt x="13" y="432"/>
                    <a:pt x="25" y="432"/>
                    <a:pt x="42" y="432"/>
                  </a:cubicBezTo>
                  <a:cubicBezTo>
                    <a:pt x="44" y="407"/>
                    <a:pt x="49" y="382"/>
                    <a:pt x="49" y="356"/>
                  </a:cubicBezTo>
                  <a:cubicBezTo>
                    <a:pt x="50" y="264"/>
                    <a:pt x="50" y="172"/>
                    <a:pt x="49" y="80"/>
                  </a:cubicBezTo>
                  <a:cubicBezTo>
                    <a:pt x="49" y="65"/>
                    <a:pt x="44" y="49"/>
                    <a:pt x="41" y="33"/>
                  </a:cubicBezTo>
                  <a:cubicBezTo>
                    <a:pt x="48" y="32"/>
                    <a:pt x="55" y="31"/>
                    <a:pt x="61" y="30"/>
                  </a:cubicBezTo>
                  <a:cubicBezTo>
                    <a:pt x="62" y="29"/>
                    <a:pt x="62" y="27"/>
                    <a:pt x="62" y="26"/>
                  </a:cubicBezTo>
                  <a:cubicBezTo>
                    <a:pt x="46" y="24"/>
                    <a:pt x="31" y="22"/>
                    <a:pt x="15" y="20"/>
                  </a:cubicBezTo>
                  <a:cubicBezTo>
                    <a:pt x="0" y="18"/>
                    <a:pt x="1" y="18"/>
                    <a:pt x="2" y="0"/>
                  </a:cubicBezTo>
                  <a:cubicBezTo>
                    <a:pt x="33" y="3"/>
                    <a:pt x="64" y="7"/>
                    <a:pt x="94" y="9"/>
                  </a:cubicBezTo>
                  <a:cubicBezTo>
                    <a:pt x="205" y="19"/>
                    <a:pt x="315" y="30"/>
                    <a:pt x="425" y="37"/>
                  </a:cubicBezTo>
                  <a:cubicBezTo>
                    <a:pt x="541" y="44"/>
                    <a:pt x="658" y="47"/>
                    <a:pt x="775" y="52"/>
                  </a:cubicBezTo>
                  <a:cubicBezTo>
                    <a:pt x="785" y="52"/>
                    <a:pt x="790" y="55"/>
                    <a:pt x="793" y="65"/>
                  </a:cubicBezTo>
                  <a:cubicBezTo>
                    <a:pt x="806" y="106"/>
                    <a:pt x="820" y="146"/>
                    <a:pt x="833" y="186"/>
                  </a:cubicBezTo>
                  <a:cubicBezTo>
                    <a:pt x="836" y="195"/>
                    <a:pt x="836" y="205"/>
                    <a:pt x="836" y="214"/>
                  </a:cubicBezTo>
                  <a:cubicBezTo>
                    <a:pt x="836" y="285"/>
                    <a:pt x="836" y="357"/>
                    <a:pt x="837" y="428"/>
                  </a:cubicBezTo>
                  <a:cubicBezTo>
                    <a:pt x="837" y="446"/>
                    <a:pt x="845" y="464"/>
                    <a:pt x="849" y="484"/>
                  </a:cubicBezTo>
                  <a:cubicBezTo>
                    <a:pt x="868" y="484"/>
                    <a:pt x="887" y="484"/>
                    <a:pt x="906" y="484"/>
                  </a:cubicBezTo>
                  <a:cubicBezTo>
                    <a:pt x="941" y="484"/>
                    <a:pt x="977" y="484"/>
                    <a:pt x="1012" y="484"/>
                  </a:cubicBezTo>
                  <a:cubicBezTo>
                    <a:pt x="1021" y="484"/>
                    <a:pt x="1025" y="482"/>
                    <a:pt x="1029" y="471"/>
                  </a:cubicBezTo>
                  <a:cubicBezTo>
                    <a:pt x="1043" y="433"/>
                    <a:pt x="1037" y="394"/>
                    <a:pt x="1038" y="353"/>
                  </a:cubicBezTo>
                  <a:cubicBezTo>
                    <a:pt x="1052" y="353"/>
                    <a:pt x="1065" y="353"/>
                    <a:pt x="1080" y="353"/>
                  </a:cubicBezTo>
                  <a:cubicBezTo>
                    <a:pt x="1080" y="374"/>
                    <a:pt x="1079" y="394"/>
                    <a:pt x="1080" y="413"/>
                  </a:cubicBezTo>
                  <a:cubicBezTo>
                    <a:pt x="1082" y="436"/>
                    <a:pt x="1087" y="458"/>
                    <a:pt x="1091" y="480"/>
                  </a:cubicBezTo>
                  <a:cubicBezTo>
                    <a:pt x="1093" y="481"/>
                    <a:pt x="1094" y="482"/>
                    <a:pt x="1096" y="482"/>
                  </a:cubicBezTo>
                  <a:cubicBezTo>
                    <a:pt x="1136" y="484"/>
                    <a:pt x="1136" y="484"/>
                    <a:pt x="1149" y="523"/>
                  </a:cubicBezTo>
                  <a:cubicBezTo>
                    <a:pt x="1154" y="538"/>
                    <a:pt x="1159" y="553"/>
                    <a:pt x="1163" y="569"/>
                  </a:cubicBezTo>
                  <a:cubicBezTo>
                    <a:pt x="1164" y="570"/>
                    <a:pt x="1163" y="571"/>
                    <a:pt x="1163" y="575"/>
                  </a:cubicBezTo>
                  <a:cubicBezTo>
                    <a:pt x="1140" y="575"/>
                    <a:pt x="1117" y="575"/>
                    <a:pt x="1098" y="575"/>
                  </a:cubicBezTo>
                  <a:cubicBezTo>
                    <a:pt x="1076" y="597"/>
                    <a:pt x="1080" y="621"/>
                    <a:pt x="1080" y="645"/>
                  </a:cubicBezTo>
                  <a:cubicBezTo>
                    <a:pt x="1080" y="668"/>
                    <a:pt x="1079" y="691"/>
                    <a:pt x="1080" y="715"/>
                  </a:cubicBezTo>
                  <a:cubicBezTo>
                    <a:pt x="1082" y="743"/>
                    <a:pt x="1085" y="771"/>
                    <a:pt x="1087" y="799"/>
                  </a:cubicBezTo>
                  <a:cubicBezTo>
                    <a:pt x="1095" y="800"/>
                    <a:pt x="1098" y="800"/>
                    <a:pt x="1101" y="800"/>
                  </a:cubicBezTo>
                  <a:cubicBezTo>
                    <a:pt x="1127" y="800"/>
                    <a:pt x="1128" y="800"/>
                    <a:pt x="1128" y="774"/>
                  </a:cubicBezTo>
                  <a:cubicBezTo>
                    <a:pt x="1128" y="736"/>
                    <a:pt x="1127" y="698"/>
                    <a:pt x="1128" y="660"/>
                  </a:cubicBezTo>
                  <a:cubicBezTo>
                    <a:pt x="1128" y="630"/>
                    <a:pt x="1144" y="611"/>
                    <a:pt x="1174" y="603"/>
                  </a:cubicBezTo>
                  <a:close/>
                  <a:moveTo>
                    <a:pt x="347" y="55"/>
                  </a:moveTo>
                  <a:cubicBezTo>
                    <a:pt x="345" y="83"/>
                    <a:pt x="341" y="111"/>
                    <a:pt x="340" y="138"/>
                  </a:cubicBezTo>
                  <a:cubicBezTo>
                    <a:pt x="339" y="207"/>
                    <a:pt x="339" y="277"/>
                    <a:pt x="340" y="346"/>
                  </a:cubicBezTo>
                  <a:cubicBezTo>
                    <a:pt x="341" y="385"/>
                    <a:pt x="345" y="423"/>
                    <a:pt x="347" y="463"/>
                  </a:cubicBezTo>
                  <a:cubicBezTo>
                    <a:pt x="413" y="467"/>
                    <a:pt x="474" y="471"/>
                    <a:pt x="534" y="474"/>
                  </a:cubicBezTo>
                  <a:cubicBezTo>
                    <a:pt x="538" y="458"/>
                    <a:pt x="545" y="446"/>
                    <a:pt x="546" y="433"/>
                  </a:cubicBezTo>
                  <a:cubicBezTo>
                    <a:pt x="547" y="326"/>
                    <a:pt x="546" y="219"/>
                    <a:pt x="546" y="111"/>
                  </a:cubicBezTo>
                  <a:cubicBezTo>
                    <a:pt x="546" y="107"/>
                    <a:pt x="546" y="102"/>
                    <a:pt x="544" y="98"/>
                  </a:cubicBezTo>
                  <a:cubicBezTo>
                    <a:pt x="541" y="91"/>
                    <a:pt x="538" y="84"/>
                    <a:pt x="533" y="74"/>
                  </a:cubicBezTo>
                  <a:cubicBezTo>
                    <a:pt x="544" y="73"/>
                    <a:pt x="549" y="73"/>
                    <a:pt x="555" y="73"/>
                  </a:cubicBezTo>
                  <a:cubicBezTo>
                    <a:pt x="565" y="73"/>
                    <a:pt x="576" y="72"/>
                    <a:pt x="587" y="73"/>
                  </a:cubicBezTo>
                  <a:cubicBezTo>
                    <a:pt x="598" y="74"/>
                    <a:pt x="602" y="84"/>
                    <a:pt x="596" y="95"/>
                  </a:cubicBezTo>
                  <a:cubicBezTo>
                    <a:pt x="592" y="101"/>
                    <a:pt x="589" y="108"/>
                    <a:pt x="589" y="115"/>
                  </a:cubicBezTo>
                  <a:cubicBezTo>
                    <a:pt x="588" y="200"/>
                    <a:pt x="588" y="284"/>
                    <a:pt x="588" y="369"/>
                  </a:cubicBezTo>
                  <a:cubicBezTo>
                    <a:pt x="588" y="405"/>
                    <a:pt x="584" y="442"/>
                    <a:pt x="604" y="479"/>
                  </a:cubicBezTo>
                  <a:cubicBezTo>
                    <a:pt x="662" y="479"/>
                    <a:pt x="723" y="479"/>
                    <a:pt x="783" y="479"/>
                  </a:cubicBezTo>
                  <a:cubicBezTo>
                    <a:pt x="787" y="462"/>
                    <a:pt x="794" y="444"/>
                    <a:pt x="794" y="427"/>
                  </a:cubicBezTo>
                  <a:cubicBezTo>
                    <a:pt x="795" y="352"/>
                    <a:pt x="796" y="276"/>
                    <a:pt x="794" y="201"/>
                  </a:cubicBezTo>
                  <a:cubicBezTo>
                    <a:pt x="793" y="159"/>
                    <a:pt x="803" y="116"/>
                    <a:pt x="781" y="75"/>
                  </a:cubicBezTo>
                  <a:cubicBezTo>
                    <a:pt x="639" y="69"/>
                    <a:pt x="497" y="62"/>
                    <a:pt x="347" y="55"/>
                  </a:cubicBezTo>
                  <a:close/>
                  <a:moveTo>
                    <a:pt x="285" y="458"/>
                  </a:moveTo>
                  <a:cubicBezTo>
                    <a:pt x="290" y="441"/>
                    <a:pt x="297" y="427"/>
                    <a:pt x="297" y="414"/>
                  </a:cubicBezTo>
                  <a:cubicBezTo>
                    <a:pt x="298" y="308"/>
                    <a:pt x="298" y="202"/>
                    <a:pt x="298" y="96"/>
                  </a:cubicBezTo>
                  <a:cubicBezTo>
                    <a:pt x="298" y="90"/>
                    <a:pt x="298" y="82"/>
                    <a:pt x="294" y="78"/>
                  </a:cubicBezTo>
                  <a:cubicBezTo>
                    <a:pt x="283" y="65"/>
                    <a:pt x="287" y="57"/>
                    <a:pt x="299" y="49"/>
                  </a:cubicBezTo>
                  <a:cubicBezTo>
                    <a:pt x="233" y="43"/>
                    <a:pt x="169" y="37"/>
                    <a:pt x="105" y="32"/>
                  </a:cubicBezTo>
                  <a:cubicBezTo>
                    <a:pt x="100" y="45"/>
                    <a:pt x="93" y="57"/>
                    <a:pt x="93" y="69"/>
                  </a:cubicBezTo>
                  <a:cubicBezTo>
                    <a:pt x="91" y="128"/>
                    <a:pt x="90" y="186"/>
                    <a:pt x="93" y="245"/>
                  </a:cubicBezTo>
                  <a:cubicBezTo>
                    <a:pt x="95" y="303"/>
                    <a:pt x="84" y="361"/>
                    <a:pt x="100" y="419"/>
                  </a:cubicBezTo>
                  <a:cubicBezTo>
                    <a:pt x="106" y="438"/>
                    <a:pt x="111" y="444"/>
                    <a:pt x="128" y="444"/>
                  </a:cubicBezTo>
                  <a:cubicBezTo>
                    <a:pt x="138" y="444"/>
                    <a:pt x="148" y="446"/>
                    <a:pt x="158" y="447"/>
                  </a:cubicBezTo>
                  <a:cubicBezTo>
                    <a:pt x="200" y="451"/>
                    <a:pt x="242" y="454"/>
                    <a:pt x="285" y="458"/>
                  </a:cubicBezTo>
                  <a:close/>
                  <a:moveTo>
                    <a:pt x="352" y="557"/>
                  </a:moveTo>
                  <a:cubicBezTo>
                    <a:pt x="348" y="569"/>
                    <a:pt x="340" y="581"/>
                    <a:pt x="341" y="592"/>
                  </a:cubicBezTo>
                  <a:cubicBezTo>
                    <a:pt x="343" y="654"/>
                    <a:pt x="330" y="718"/>
                    <a:pt x="353" y="781"/>
                  </a:cubicBezTo>
                  <a:cubicBezTo>
                    <a:pt x="363" y="782"/>
                    <a:pt x="374" y="783"/>
                    <a:pt x="386" y="784"/>
                  </a:cubicBezTo>
                  <a:cubicBezTo>
                    <a:pt x="387" y="774"/>
                    <a:pt x="388" y="766"/>
                    <a:pt x="388" y="758"/>
                  </a:cubicBezTo>
                  <a:cubicBezTo>
                    <a:pt x="388" y="722"/>
                    <a:pt x="388" y="685"/>
                    <a:pt x="388" y="649"/>
                  </a:cubicBezTo>
                  <a:cubicBezTo>
                    <a:pt x="388" y="639"/>
                    <a:pt x="389" y="628"/>
                    <a:pt x="393" y="620"/>
                  </a:cubicBezTo>
                  <a:cubicBezTo>
                    <a:pt x="405" y="593"/>
                    <a:pt x="433" y="580"/>
                    <a:pt x="461" y="585"/>
                  </a:cubicBezTo>
                  <a:cubicBezTo>
                    <a:pt x="488" y="591"/>
                    <a:pt x="508" y="613"/>
                    <a:pt x="509" y="641"/>
                  </a:cubicBezTo>
                  <a:cubicBezTo>
                    <a:pt x="510" y="684"/>
                    <a:pt x="509" y="727"/>
                    <a:pt x="509" y="769"/>
                  </a:cubicBezTo>
                  <a:cubicBezTo>
                    <a:pt x="510" y="793"/>
                    <a:pt x="509" y="793"/>
                    <a:pt x="536" y="790"/>
                  </a:cubicBezTo>
                  <a:cubicBezTo>
                    <a:pt x="539" y="776"/>
                    <a:pt x="544" y="762"/>
                    <a:pt x="546" y="747"/>
                  </a:cubicBezTo>
                  <a:cubicBezTo>
                    <a:pt x="548" y="731"/>
                    <a:pt x="546" y="714"/>
                    <a:pt x="546" y="697"/>
                  </a:cubicBezTo>
                  <a:cubicBezTo>
                    <a:pt x="546" y="669"/>
                    <a:pt x="548" y="641"/>
                    <a:pt x="546" y="614"/>
                  </a:cubicBezTo>
                  <a:cubicBezTo>
                    <a:pt x="545" y="599"/>
                    <a:pt x="539" y="585"/>
                    <a:pt x="535" y="572"/>
                  </a:cubicBezTo>
                  <a:cubicBezTo>
                    <a:pt x="534" y="569"/>
                    <a:pt x="528" y="568"/>
                    <a:pt x="524" y="568"/>
                  </a:cubicBezTo>
                  <a:cubicBezTo>
                    <a:pt x="467" y="564"/>
                    <a:pt x="410" y="561"/>
                    <a:pt x="352" y="557"/>
                  </a:cubicBezTo>
                  <a:close/>
                  <a:moveTo>
                    <a:pt x="634" y="1128"/>
                  </a:moveTo>
                  <a:cubicBezTo>
                    <a:pt x="634" y="1112"/>
                    <a:pt x="634" y="1096"/>
                    <a:pt x="634" y="1081"/>
                  </a:cubicBezTo>
                  <a:cubicBezTo>
                    <a:pt x="634" y="1051"/>
                    <a:pt x="633" y="1021"/>
                    <a:pt x="634" y="991"/>
                  </a:cubicBezTo>
                  <a:cubicBezTo>
                    <a:pt x="636" y="957"/>
                    <a:pt x="663" y="932"/>
                    <a:pt x="695" y="932"/>
                  </a:cubicBezTo>
                  <a:cubicBezTo>
                    <a:pt x="729" y="933"/>
                    <a:pt x="755" y="959"/>
                    <a:pt x="756" y="994"/>
                  </a:cubicBezTo>
                  <a:cubicBezTo>
                    <a:pt x="756" y="1006"/>
                    <a:pt x="756" y="1018"/>
                    <a:pt x="756" y="1030"/>
                  </a:cubicBezTo>
                  <a:cubicBezTo>
                    <a:pt x="756" y="1063"/>
                    <a:pt x="756" y="1097"/>
                    <a:pt x="756" y="1132"/>
                  </a:cubicBezTo>
                  <a:cubicBezTo>
                    <a:pt x="767" y="1132"/>
                    <a:pt x="775" y="1132"/>
                    <a:pt x="783" y="1132"/>
                  </a:cubicBezTo>
                  <a:cubicBezTo>
                    <a:pt x="787" y="1116"/>
                    <a:pt x="793" y="1101"/>
                    <a:pt x="794" y="1086"/>
                  </a:cubicBezTo>
                  <a:cubicBezTo>
                    <a:pt x="795" y="1040"/>
                    <a:pt x="794" y="994"/>
                    <a:pt x="794" y="948"/>
                  </a:cubicBezTo>
                  <a:cubicBezTo>
                    <a:pt x="794" y="916"/>
                    <a:pt x="786" y="909"/>
                    <a:pt x="754" y="908"/>
                  </a:cubicBezTo>
                  <a:cubicBezTo>
                    <a:pt x="726" y="908"/>
                    <a:pt x="699" y="908"/>
                    <a:pt x="672" y="907"/>
                  </a:cubicBezTo>
                  <a:cubicBezTo>
                    <a:pt x="648" y="906"/>
                    <a:pt x="624" y="905"/>
                    <a:pt x="602" y="904"/>
                  </a:cubicBezTo>
                  <a:cubicBezTo>
                    <a:pt x="597" y="917"/>
                    <a:pt x="588" y="928"/>
                    <a:pt x="589" y="938"/>
                  </a:cubicBezTo>
                  <a:cubicBezTo>
                    <a:pt x="592" y="1001"/>
                    <a:pt x="577" y="1065"/>
                    <a:pt x="600" y="1128"/>
                  </a:cubicBezTo>
                  <a:cubicBezTo>
                    <a:pt x="611" y="1128"/>
                    <a:pt x="621" y="1128"/>
                    <a:pt x="634" y="1128"/>
                  </a:cubicBezTo>
                  <a:close/>
                  <a:moveTo>
                    <a:pt x="1272" y="1127"/>
                  </a:moveTo>
                  <a:cubicBezTo>
                    <a:pt x="1277" y="1112"/>
                    <a:pt x="1284" y="1100"/>
                    <a:pt x="1284" y="1087"/>
                  </a:cubicBezTo>
                  <a:cubicBezTo>
                    <a:pt x="1285" y="1036"/>
                    <a:pt x="1285" y="984"/>
                    <a:pt x="1284" y="933"/>
                  </a:cubicBezTo>
                  <a:cubicBezTo>
                    <a:pt x="1284" y="913"/>
                    <a:pt x="1273" y="903"/>
                    <a:pt x="1253" y="904"/>
                  </a:cubicBezTo>
                  <a:cubicBezTo>
                    <a:pt x="1242" y="904"/>
                    <a:pt x="1231" y="905"/>
                    <a:pt x="1219" y="905"/>
                  </a:cubicBezTo>
                  <a:cubicBezTo>
                    <a:pt x="1177" y="905"/>
                    <a:pt x="1134" y="905"/>
                    <a:pt x="1093" y="905"/>
                  </a:cubicBezTo>
                  <a:cubicBezTo>
                    <a:pt x="1088" y="922"/>
                    <a:pt x="1080" y="934"/>
                    <a:pt x="1081" y="946"/>
                  </a:cubicBezTo>
                  <a:cubicBezTo>
                    <a:pt x="1083" y="1008"/>
                    <a:pt x="1069" y="1070"/>
                    <a:pt x="1092" y="1132"/>
                  </a:cubicBezTo>
                  <a:cubicBezTo>
                    <a:pt x="1103" y="1132"/>
                    <a:pt x="1114" y="1132"/>
                    <a:pt x="1126" y="1132"/>
                  </a:cubicBezTo>
                  <a:cubicBezTo>
                    <a:pt x="1127" y="1123"/>
                    <a:pt x="1127" y="1116"/>
                    <a:pt x="1127" y="1109"/>
                  </a:cubicBezTo>
                  <a:cubicBezTo>
                    <a:pt x="1128" y="1070"/>
                    <a:pt x="1127" y="1032"/>
                    <a:pt x="1128" y="993"/>
                  </a:cubicBezTo>
                  <a:cubicBezTo>
                    <a:pt x="1128" y="959"/>
                    <a:pt x="1154" y="933"/>
                    <a:pt x="1187" y="933"/>
                  </a:cubicBezTo>
                  <a:cubicBezTo>
                    <a:pt x="1221" y="932"/>
                    <a:pt x="1248" y="957"/>
                    <a:pt x="1249" y="992"/>
                  </a:cubicBezTo>
                  <a:cubicBezTo>
                    <a:pt x="1250" y="1030"/>
                    <a:pt x="1249" y="1068"/>
                    <a:pt x="1249" y="1106"/>
                  </a:cubicBezTo>
                  <a:cubicBezTo>
                    <a:pt x="1249" y="1113"/>
                    <a:pt x="1249" y="1120"/>
                    <a:pt x="1249" y="1127"/>
                  </a:cubicBezTo>
                  <a:cubicBezTo>
                    <a:pt x="1259" y="1127"/>
                    <a:pt x="1265" y="1127"/>
                    <a:pt x="1272" y="1127"/>
                  </a:cubicBezTo>
                  <a:close/>
                  <a:moveTo>
                    <a:pt x="386" y="1115"/>
                  </a:moveTo>
                  <a:cubicBezTo>
                    <a:pt x="387" y="1107"/>
                    <a:pt x="388" y="1100"/>
                    <a:pt x="388" y="1094"/>
                  </a:cubicBezTo>
                  <a:cubicBezTo>
                    <a:pt x="388" y="1056"/>
                    <a:pt x="387" y="1018"/>
                    <a:pt x="388" y="980"/>
                  </a:cubicBezTo>
                  <a:cubicBezTo>
                    <a:pt x="388" y="943"/>
                    <a:pt x="413" y="917"/>
                    <a:pt x="448" y="917"/>
                  </a:cubicBezTo>
                  <a:cubicBezTo>
                    <a:pt x="483" y="916"/>
                    <a:pt x="508" y="942"/>
                    <a:pt x="509" y="979"/>
                  </a:cubicBezTo>
                  <a:cubicBezTo>
                    <a:pt x="510" y="1009"/>
                    <a:pt x="509" y="1039"/>
                    <a:pt x="509" y="1069"/>
                  </a:cubicBezTo>
                  <a:cubicBezTo>
                    <a:pt x="509" y="1087"/>
                    <a:pt x="509" y="1105"/>
                    <a:pt x="509" y="1124"/>
                  </a:cubicBezTo>
                  <a:cubicBezTo>
                    <a:pt x="520" y="1124"/>
                    <a:pt x="527" y="1124"/>
                    <a:pt x="534" y="1124"/>
                  </a:cubicBezTo>
                  <a:cubicBezTo>
                    <a:pt x="539" y="1113"/>
                    <a:pt x="546" y="1103"/>
                    <a:pt x="545" y="1093"/>
                  </a:cubicBezTo>
                  <a:cubicBezTo>
                    <a:pt x="542" y="1033"/>
                    <a:pt x="556" y="973"/>
                    <a:pt x="537" y="913"/>
                  </a:cubicBezTo>
                  <a:cubicBezTo>
                    <a:pt x="534" y="904"/>
                    <a:pt x="532" y="900"/>
                    <a:pt x="522" y="900"/>
                  </a:cubicBezTo>
                  <a:cubicBezTo>
                    <a:pt x="466" y="897"/>
                    <a:pt x="410" y="893"/>
                    <a:pt x="355" y="890"/>
                  </a:cubicBezTo>
                  <a:cubicBezTo>
                    <a:pt x="335" y="911"/>
                    <a:pt x="340" y="936"/>
                    <a:pt x="340" y="960"/>
                  </a:cubicBezTo>
                  <a:cubicBezTo>
                    <a:pt x="340" y="995"/>
                    <a:pt x="339" y="1031"/>
                    <a:pt x="340" y="1067"/>
                  </a:cubicBezTo>
                  <a:cubicBezTo>
                    <a:pt x="341" y="1082"/>
                    <a:pt x="347" y="1097"/>
                    <a:pt x="352" y="1111"/>
                  </a:cubicBezTo>
                  <a:cubicBezTo>
                    <a:pt x="353" y="1113"/>
                    <a:pt x="358" y="1115"/>
                    <a:pt x="362" y="1115"/>
                  </a:cubicBezTo>
                  <a:cubicBezTo>
                    <a:pt x="369" y="1116"/>
                    <a:pt x="377" y="1115"/>
                    <a:pt x="386" y="1115"/>
                  </a:cubicBezTo>
                  <a:close/>
                  <a:moveTo>
                    <a:pt x="787" y="797"/>
                  </a:moveTo>
                  <a:cubicBezTo>
                    <a:pt x="789" y="771"/>
                    <a:pt x="793" y="745"/>
                    <a:pt x="794" y="718"/>
                  </a:cubicBezTo>
                  <a:cubicBezTo>
                    <a:pt x="796" y="694"/>
                    <a:pt x="796" y="670"/>
                    <a:pt x="794" y="646"/>
                  </a:cubicBezTo>
                  <a:cubicBezTo>
                    <a:pt x="793" y="623"/>
                    <a:pt x="789" y="600"/>
                    <a:pt x="786" y="575"/>
                  </a:cubicBezTo>
                  <a:cubicBezTo>
                    <a:pt x="720" y="575"/>
                    <a:pt x="660" y="575"/>
                    <a:pt x="600" y="575"/>
                  </a:cubicBezTo>
                  <a:cubicBezTo>
                    <a:pt x="596" y="585"/>
                    <a:pt x="589" y="596"/>
                    <a:pt x="589" y="607"/>
                  </a:cubicBezTo>
                  <a:cubicBezTo>
                    <a:pt x="587" y="658"/>
                    <a:pt x="587" y="709"/>
                    <a:pt x="589" y="759"/>
                  </a:cubicBezTo>
                  <a:cubicBezTo>
                    <a:pt x="589" y="771"/>
                    <a:pt x="594" y="785"/>
                    <a:pt x="602" y="793"/>
                  </a:cubicBezTo>
                  <a:cubicBezTo>
                    <a:pt x="608" y="798"/>
                    <a:pt x="622" y="796"/>
                    <a:pt x="634" y="797"/>
                  </a:cubicBezTo>
                  <a:cubicBezTo>
                    <a:pt x="634" y="750"/>
                    <a:pt x="633" y="707"/>
                    <a:pt x="634" y="663"/>
                  </a:cubicBezTo>
                  <a:cubicBezTo>
                    <a:pt x="635" y="625"/>
                    <a:pt x="661" y="599"/>
                    <a:pt x="696" y="600"/>
                  </a:cubicBezTo>
                  <a:cubicBezTo>
                    <a:pt x="731" y="601"/>
                    <a:pt x="756" y="627"/>
                    <a:pt x="756" y="664"/>
                  </a:cubicBezTo>
                  <a:cubicBezTo>
                    <a:pt x="756" y="702"/>
                    <a:pt x="757" y="740"/>
                    <a:pt x="756" y="778"/>
                  </a:cubicBezTo>
                  <a:cubicBezTo>
                    <a:pt x="755" y="799"/>
                    <a:pt x="763" y="804"/>
                    <a:pt x="787" y="797"/>
                  </a:cubicBezTo>
                  <a:close/>
                  <a:moveTo>
                    <a:pt x="284" y="1108"/>
                  </a:moveTo>
                  <a:cubicBezTo>
                    <a:pt x="290" y="1095"/>
                    <a:pt x="298" y="1086"/>
                    <a:pt x="297" y="1076"/>
                  </a:cubicBezTo>
                  <a:cubicBezTo>
                    <a:pt x="294" y="1013"/>
                    <a:pt x="309" y="948"/>
                    <a:pt x="286" y="884"/>
                  </a:cubicBezTo>
                  <a:cubicBezTo>
                    <a:pt x="226" y="879"/>
                    <a:pt x="166" y="873"/>
                    <a:pt x="100" y="867"/>
                  </a:cubicBezTo>
                  <a:cubicBezTo>
                    <a:pt x="97" y="887"/>
                    <a:pt x="92" y="906"/>
                    <a:pt x="92" y="925"/>
                  </a:cubicBezTo>
                  <a:cubicBezTo>
                    <a:pt x="94" y="980"/>
                    <a:pt x="84" y="1036"/>
                    <a:pt x="105" y="1092"/>
                  </a:cubicBezTo>
                  <a:cubicBezTo>
                    <a:pt x="118" y="1094"/>
                    <a:pt x="133" y="1095"/>
                    <a:pt x="146" y="1096"/>
                  </a:cubicBezTo>
                  <a:cubicBezTo>
                    <a:pt x="144" y="1090"/>
                    <a:pt x="141" y="1085"/>
                    <a:pt x="141" y="1080"/>
                  </a:cubicBezTo>
                  <a:cubicBezTo>
                    <a:pt x="140" y="1039"/>
                    <a:pt x="139" y="998"/>
                    <a:pt x="142" y="958"/>
                  </a:cubicBezTo>
                  <a:cubicBezTo>
                    <a:pt x="143" y="943"/>
                    <a:pt x="152" y="926"/>
                    <a:pt x="162" y="915"/>
                  </a:cubicBezTo>
                  <a:cubicBezTo>
                    <a:pt x="179" y="897"/>
                    <a:pt x="203" y="895"/>
                    <a:pt x="225" y="904"/>
                  </a:cubicBezTo>
                  <a:cubicBezTo>
                    <a:pt x="249" y="915"/>
                    <a:pt x="263" y="934"/>
                    <a:pt x="263" y="960"/>
                  </a:cubicBezTo>
                  <a:cubicBezTo>
                    <a:pt x="263" y="1009"/>
                    <a:pt x="263" y="1057"/>
                    <a:pt x="263" y="1107"/>
                  </a:cubicBezTo>
                  <a:cubicBezTo>
                    <a:pt x="271" y="1108"/>
                    <a:pt x="278" y="1108"/>
                    <a:pt x="284" y="1108"/>
                  </a:cubicBezTo>
                  <a:close/>
                  <a:moveTo>
                    <a:pt x="1025" y="1133"/>
                  </a:moveTo>
                  <a:cubicBezTo>
                    <a:pt x="1030" y="1119"/>
                    <a:pt x="1038" y="1107"/>
                    <a:pt x="1038" y="1095"/>
                  </a:cubicBezTo>
                  <a:cubicBezTo>
                    <a:pt x="1039" y="1043"/>
                    <a:pt x="1039" y="992"/>
                    <a:pt x="1038" y="941"/>
                  </a:cubicBezTo>
                  <a:cubicBezTo>
                    <a:pt x="1038" y="929"/>
                    <a:pt x="1033" y="911"/>
                    <a:pt x="1018" y="911"/>
                  </a:cubicBezTo>
                  <a:cubicBezTo>
                    <a:pt x="961" y="909"/>
                    <a:pt x="905" y="910"/>
                    <a:pt x="850" y="910"/>
                  </a:cubicBezTo>
                  <a:cubicBezTo>
                    <a:pt x="845" y="921"/>
                    <a:pt x="837" y="930"/>
                    <a:pt x="837" y="939"/>
                  </a:cubicBezTo>
                  <a:cubicBezTo>
                    <a:pt x="840" y="1004"/>
                    <a:pt x="825" y="1070"/>
                    <a:pt x="849" y="1133"/>
                  </a:cubicBezTo>
                  <a:cubicBezTo>
                    <a:pt x="880" y="1138"/>
                    <a:pt x="880" y="1138"/>
                    <a:pt x="880" y="1107"/>
                  </a:cubicBezTo>
                  <a:cubicBezTo>
                    <a:pt x="880" y="1073"/>
                    <a:pt x="880" y="1038"/>
                    <a:pt x="881" y="1003"/>
                  </a:cubicBezTo>
                  <a:cubicBezTo>
                    <a:pt x="881" y="995"/>
                    <a:pt x="882" y="987"/>
                    <a:pt x="884" y="980"/>
                  </a:cubicBezTo>
                  <a:cubicBezTo>
                    <a:pt x="894" y="951"/>
                    <a:pt x="920" y="936"/>
                    <a:pt x="952" y="940"/>
                  </a:cubicBezTo>
                  <a:cubicBezTo>
                    <a:pt x="981" y="944"/>
                    <a:pt x="1002" y="967"/>
                    <a:pt x="1003" y="1000"/>
                  </a:cubicBezTo>
                  <a:cubicBezTo>
                    <a:pt x="1004" y="1038"/>
                    <a:pt x="1004" y="1077"/>
                    <a:pt x="1003" y="1115"/>
                  </a:cubicBezTo>
                  <a:cubicBezTo>
                    <a:pt x="1002" y="1135"/>
                    <a:pt x="1010" y="1138"/>
                    <a:pt x="1025" y="1133"/>
                  </a:cubicBezTo>
                  <a:close/>
                  <a:moveTo>
                    <a:pt x="141" y="763"/>
                  </a:moveTo>
                  <a:cubicBezTo>
                    <a:pt x="141" y="740"/>
                    <a:pt x="141" y="718"/>
                    <a:pt x="141" y="696"/>
                  </a:cubicBezTo>
                  <a:cubicBezTo>
                    <a:pt x="141" y="674"/>
                    <a:pt x="140" y="652"/>
                    <a:pt x="141" y="630"/>
                  </a:cubicBezTo>
                  <a:cubicBezTo>
                    <a:pt x="141" y="604"/>
                    <a:pt x="151" y="584"/>
                    <a:pt x="176" y="572"/>
                  </a:cubicBezTo>
                  <a:cubicBezTo>
                    <a:pt x="218" y="554"/>
                    <a:pt x="261" y="581"/>
                    <a:pt x="263" y="629"/>
                  </a:cubicBezTo>
                  <a:cubicBezTo>
                    <a:pt x="264" y="671"/>
                    <a:pt x="264" y="713"/>
                    <a:pt x="263" y="755"/>
                  </a:cubicBezTo>
                  <a:cubicBezTo>
                    <a:pt x="262" y="774"/>
                    <a:pt x="269" y="778"/>
                    <a:pt x="292" y="773"/>
                  </a:cubicBezTo>
                  <a:cubicBezTo>
                    <a:pt x="300" y="701"/>
                    <a:pt x="304" y="627"/>
                    <a:pt x="289" y="553"/>
                  </a:cubicBezTo>
                  <a:cubicBezTo>
                    <a:pt x="233" y="547"/>
                    <a:pt x="180" y="542"/>
                    <a:pt x="128" y="536"/>
                  </a:cubicBezTo>
                  <a:cubicBezTo>
                    <a:pt x="103" y="534"/>
                    <a:pt x="92" y="543"/>
                    <a:pt x="92" y="569"/>
                  </a:cubicBezTo>
                  <a:cubicBezTo>
                    <a:pt x="92" y="617"/>
                    <a:pt x="91" y="665"/>
                    <a:pt x="93" y="713"/>
                  </a:cubicBezTo>
                  <a:cubicBezTo>
                    <a:pt x="93" y="727"/>
                    <a:pt x="99" y="741"/>
                    <a:pt x="103" y="755"/>
                  </a:cubicBezTo>
                  <a:cubicBezTo>
                    <a:pt x="104" y="757"/>
                    <a:pt x="109" y="759"/>
                    <a:pt x="112" y="760"/>
                  </a:cubicBezTo>
                  <a:cubicBezTo>
                    <a:pt x="121" y="761"/>
                    <a:pt x="131" y="762"/>
                    <a:pt x="141" y="763"/>
                  </a:cubicBezTo>
                  <a:close/>
                  <a:moveTo>
                    <a:pt x="880" y="801"/>
                  </a:moveTo>
                  <a:cubicBezTo>
                    <a:pt x="880" y="792"/>
                    <a:pt x="880" y="784"/>
                    <a:pt x="880" y="777"/>
                  </a:cubicBezTo>
                  <a:cubicBezTo>
                    <a:pt x="880" y="739"/>
                    <a:pt x="880" y="701"/>
                    <a:pt x="881" y="663"/>
                  </a:cubicBezTo>
                  <a:cubicBezTo>
                    <a:pt x="882" y="634"/>
                    <a:pt x="903" y="612"/>
                    <a:pt x="933" y="606"/>
                  </a:cubicBezTo>
                  <a:cubicBezTo>
                    <a:pt x="958" y="602"/>
                    <a:pt x="986" y="616"/>
                    <a:pt x="996" y="641"/>
                  </a:cubicBezTo>
                  <a:cubicBezTo>
                    <a:pt x="1001" y="652"/>
                    <a:pt x="1003" y="664"/>
                    <a:pt x="1003" y="676"/>
                  </a:cubicBezTo>
                  <a:cubicBezTo>
                    <a:pt x="1004" y="717"/>
                    <a:pt x="1003" y="758"/>
                    <a:pt x="1003" y="800"/>
                  </a:cubicBezTo>
                  <a:cubicBezTo>
                    <a:pt x="1013" y="800"/>
                    <a:pt x="1020" y="800"/>
                    <a:pt x="1031" y="800"/>
                  </a:cubicBezTo>
                  <a:cubicBezTo>
                    <a:pt x="1034" y="771"/>
                    <a:pt x="1037" y="743"/>
                    <a:pt x="1038" y="715"/>
                  </a:cubicBezTo>
                  <a:cubicBezTo>
                    <a:pt x="1040" y="692"/>
                    <a:pt x="1039" y="669"/>
                    <a:pt x="1038" y="647"/>
                  </a:cubicBezTo>
                  <a:cubicBezTo>
                    <a:pt x="1038" y="623"/>
                    <a:pt x="1043" y="598"/>
                    <a:pt x="1023" y="579"/>
                  </a:cubicBezTo>
                  <a:cubicBezTo>
                    <a:pt x="966" y="579"/>
                    <a:pt x="907" y="579"/>
                    <a:pt x="844" y="579"/>
                  </a:cubicBezTo>
                  <a:cubicBezTo>
                    <a:pt x="842" y="598"/>
                    <a:pt x="836" y="617"/>
                    <a:pt x="837" y="636"/>
                  </a:cubicBezTo>
                  <a:cubicBezTo>
                    <a:pt x="839" y="691"/>
                    <a:pt x="826" y="746"/>
                    <a:pt x="849" y="801"/>
                  </a:cubicBezTo>
                  <a:cubicBezTo>
                    <a:pt x="858" y="801"/>
                    <a:pt x="868" y="801"/>
                    <a:pt x="880" y="801"/>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316" name="Freeform 6">
              <a:extLst>
                <a:ext uri="{FF2B5EF4-FFF2-40B4-BE49-F238E27FC236}">
                  <a16:creationId xmlns:a16="http://schemas.microsoft.com/office/drawing/2014/main" id="{3539EE5F-F188-70FD-3DF5-852EF503B05B}"/>
                </a:ext>
              </a:extLst>
            </p:cNvPr>
            <p:cNvSpPr>
              <a:spLocks/>
            </p:cNvSpPr>
            <p:nvPr/>
          </p:nvSpPr>
          <p:spPr bwMode="auto">
            <a:xfrm>
              <a:off x="817563" y="4337050"/>
              <a:ext cx="276225" cy="595313"/>
            </a:xfrm>
            <a:custGeom>
              <a:avLst/>
              <a:gdLst>
                <a:gd name="T0" fmla="*/ 1 w 123"/>
                <a:gd name="T1" fmla="*/ 266 h 266"/>
                <a:gd name="T2" fmla="*/ 1 w 123"/>
                <a:gd name="T3" fmla="*/ 212 h 266"/>
                <a:gd name="T4" fmla="*/ 1 w 123"/>
                <a:gd name="T5" fmla="*/ 66 h 266"/>
                <a:gd name="T6" fmla="*/ 63 w 123"/>
                <a:gd name="T7" fmla="*/ 0 h 266"/>
                <a:gd name="T8" fmla="*/ 123 w 123"/>
                <a:gd name="T9" fmla="*/ 66 h 266"/>
                <a:gd name="T10" fmla="*/ 123 w 123"/>
                <a:gd name="T11" fmla="*/ 243 h 266"/>
                <a:gd name="T12" fmla="*/ 123 w 123"/>
                <a:gd name="T13" fmla="*/ 266 h 266"/>
                <a:gd name="T14" fmla="*/ 1 w 123"/>
                <a:gd name="T15" fmla="*/ 266 h 2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3" h="266">
                  <a:moveTo>
                    <a:pt x="1" y="266"/>
                  </a:moveTo>
                  <a:cubicBezTo>
                    <a:pt x="1" y="247"/>
                    <a:pt x="1" y="230"/>
                    <a:pt x="1" y="212"/>
                  </a:cubicBezTo>
                  <a:cubicBezTo>
                    <a:pt x="1" y="163"/>
                    <a:pt x="0" y="115"/>
                    <a:pt x="1" y="66"/>
                  </a:cubicBezTo>
                  <a:cubicBezTo>
                    <a:pt x="1" y="27"/>
                    <a:pt x="27" y="0"/>
                    <a:pt x="63" y="0"/>
                  </a:cubicBezTo>
                  <a:cubicBezTo>
                    <a:pt x="98" y="1"/>
                    <a:pt x="123" y="27"/>
                    <a:pt x="123" y="66"/>
                  </a:cubicBezTo>
                  <a:cubicBezTo>
                    <a:pt x="123" y="125"/>
                    <a:pt x="123" y="184"/>
                    <a:pt x="123" y="243"/>
                  </a:cubicBezTo>
                  <a:cubicBezTo>
                    <a:pt x="123" y="250"/>
                    <a:pt x="123" y="258"/>
                    <a:pt x="123" y="266"/>
                  </a:cubicBezTo>
                  <a:cubicBezTo>
                    <a:pt x="82" y="266"/>
                    <a:pt x="42" y="266"/>
                    <a:pt x="1" y="266"/>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317" name="Freeform 7">
              <a:extLst>
                <a:ext uri="{FF2B5EF4-FFF2-40B4-BE49-F238E27FC236}">
                  <a16:creationId xmlns:a16="http://schemas.microsoft.com/office/drawing/2014/main" id="{08E7F861-6B3A-AE3A-305E-A4256115FC1E}"/>
                </a:ext>
              </a:extLst>
            </p:cNvPr>
            <p:cNvSpPr>
              <a:spLocks/>
            </p:cNvSpPr>
            <p:nvPr/>
          </p:nvSpPr>
          <p:spPr bwMode="auto">
            <a:xfrm>
              <a:off x="4125913" y="4337050"/>
              <a:ext cx="274638" cy="595313"/>
            </a:xfrm>
            <a:custGeom>
              <a:avLst/>
              <a:gdLst>
                <a:gd name="T0" fmla="*/ 123 w 123"/>
                <a:gd name="T1" fmla="*/ 266 h 266"/>
                <a:gd name="T2" fmla="*/ 1 w 123"/>
                <a:gd name="T3" fmla="*/ 266 h 266"/>
                <a:gd name="T4" fmla="*/ 0 w 123"/>
                <a:gd name="T5" fmla="*/ 246 h 266"/>
                <a:gd name="T6" fmla="*/ 0 w 123"/>
                <a:gd name="T7" fmla="*/ 68 h 266"/>
                <a:gd name="T8" fmla="*/ 62 w 123"/>
                <a:gd name="T9" fmla="*/ 0 h 266"/>
                <a:gd name="T10" fmla="*/ 123 w 123"/>
                <a:gd name="T11" fmla="*/ 67 h 266"/>
                <a:gd name="T12" fmla="*/ 123 w 123"/>
                <a:gd name="T13" fmla="*/ 266 h 266"/>
              </a:gdLst>
              <a:ahLst/>
              <a:cxnLst>
                <a:cxn ang="0">
                  <a:pos x="T0" y="T1"/>
                </a:cxn>
                <a:cxn ang="0">
                  <a:pos x="T2" y="T3"/>
                </a:cxn>
                <a:cxn ang="0">
                  <a:pos x="T4" y="T5"/>
                </a:cxn>
                <a:cxn ang="0">
                  <a:pos x="T6" y="T7"/>
                </a:cxn>
                <a:cxn ang="0">
                  <a:pos x="T8" y="T9"/>
                </a:cxn>
                <a:cxn ang="0">
                  <a:pos x="T10" y="T11"/>
                </a:cxn>
                <a:cxn ang="0">
                  <a:pos x="T12" y="T13"/>
                </a:cxn>
              </a:cxnLst>
              <a:rect l="0" t="0" r="r" b="b"/>
              <a:pathLst>
                <a:path w="123" h="266">
                  <a:moveTo>
                    <a:pt x="123" y="266"/>
                  </a:moveTo>
                  <a:cubicBezTo>
                    <a:pt x="81" y="266"/>
                    <a:pt x="42" y="266"/>
                    <a:pt x="1" y="266"/>
                  </a:cubicBezTo>
                  <a:cubicBezTo>
                    <a:pt x="1" y="259"/>
                    <a:pt x="0" y="253"/>
                    <a:pt x="0" y="246"/>
                  </a:cubicBezTo>
                  <a:cubicBezTo>
                    <a:pt x="0" y="187"/>
                    <a:pt x="0" y="128"/>
                    <a:pt x="0" y="68"/>
                  </a:cubicBezTo>
                  <a:cubicBezTo>
                    <a:pt x="1" y="27"/>
                    <a:pt x="26" y="0"/>
                    <a:pt x="62" y="0"/>
                  </a:cubicBezTo>
                  <a:cubicBezTo>
                    <a:pt x="98" y="1"/>
                    <a:pt x="123" y="28"/>
                    <a:pt x="123" y="67"/>
                  </a:cubicBezTo>
                  <a:cubicBezTo>
                    <a:pt x="123" y="133"/>
                    <a:pt x="123" y="199"/>
                    <a:pt x="123" y="266"/>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318" name="Freeform 8">
              <a:extLst>
                <a:ext uri="{FF2B5EF4-FFF2-40B4-BE49-F238E27FC236}">
                  <a16:creationId xmlns:a16="http://schemas.microsoft.com/office/drawing/2014/main" id="{67771C9E-6C45-2E78-B87B-611F67B46D51}"/>
                </a:ext>
              </a:extLst>
            </p:cNvPr>
            <p:cNvSpPr>
              <a:spLocks/>
            </p:cNvSpPr>
            <p:nvPr/>
          </p:nvSpPr>
          <p:spPr bwMode="auto">
            <a:xfrm>
              <a:off x="3573463" y="4373563"/>
              <a:ext cx="274638" cy="558800"/>
            </a:xfrm>
            <a:custGeom>
              <a:avLst/>
              <a:gdLst>
                <a:gd name="T0" fmla="*/ 1 w 123"/>
                <a:gd name="T1" fmla="*/ 250 h 250"/>
                <a:gd name="T2" fmla="*/ 1 w 123"/>
                <a:gd name="T3" fmla="*/ 59 h 250"/>
                <a:gd name="T4" fmla="*/ 64 w 123"/>
                <a:gd name="T5" fmla="*/ 1 h 250"/>
                <a:gd name="T6" fmla="*/ 123 w 123"/>
                <a:gd name="T7" fmla="*/ 62 h 250"/>
                <a:gd name="T8" fmla="*/ 123 w 123"/>
                <a:gd name="T9" fmla="*/ 250 h 250"/>
                <a:gd name="T10" fmla="*/ 1 w 123"/>
                <a:gd name="T11" fmla="*/ 250 h 250"/>
              </a:gdLst>
              <a:ahLst/>
              <a:cxnLst>
                <a:cxn ang="0">
                  <a:pos x="T0" y="T1"/>
                </a:cxn>
                <a:cxn ang="0">
                  <a:pos x="T2" y="T3"/>
                </a:cxn>
                <a:cxn ang="0">
                  <a:pos x="T4" y="T5"/>
                </a:cxn>
                <a:cxn ang="0">
                  <a:pos x="T6" y="T7"/>
                </a:cxn>
                <a:cxn ang="0">
                  <a:pos x="T8" y="T9"/>
                </a:cxn>
                <a:cxn ang="0">
                  <a:pos x="T10" y="T11"/>
                </a:cxn>
              </a:cxnLst>
              <a:rect l="0" t="0" r="r" b="b"/>
              <a:pathLst>
                <a:path w="123" h="250">
                  <a:moveTo>
                    <a:pt x="1" y="250"/>
                  </a:moveTo>
                  <a:cubicBezTo>
                    <a:pt x="1" y="185"/>
                    <a:pt x="0" y="122"/>
                    <a:pt x="1" y="59"/>
                  </a:cubicBezTo>
                  <a:cubicBezTo>
                    <a:pt x="2" y="25"/>
                    <a:pt x="33" y="0"/>
                    <a:pt x="64" y="1"/>
                  </a:cubicBezTo>
                  <a:cubicBezTo>
                    <a:pt x="97" y="2"/>
                    <a:pt x="122" y="29"/>
                    <a:pt x="123" y="62"/>
                  </a:cubicBezTo>
                  <a:cubicBezTo>
                    <a:pt x="123" y="124"/>
                    <a:pt x="123" y="186"/>
                    <a:pt x="123" y="250"/>
                  </a:cubicBezTo>
                  <a:cubicBezTo>
                    <a:pt x="82" y="250"/>
                    <a:pt x="43" y="250"/>
                    <a:pt x="1" y="25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319" name="Freeform 9">
              <a:extLst>
                <a:ext uri="{FF2B5EF4-FFF2-40B4-BE49-F238E27FC236}">
                  <a16:creationId xmlns:a16="http://schemas.microsoft.com/office/drawing/2014/main" id="{EA49B885-5E5F-A04B-8CEE-1B5B39E06D5E}"/>
                </a:ext>
              </a:extLst>
            </p:cNvPr>
            <p:cNvSpPr>
              <a:spLocks/>
            </p:cNvSpPr>
            <p:nvPr/>
          </p:nvSpPr>
          <p:spPr bwMode="auto">
            <a:xfrm>
              <a:off x="1373188" y="4375150"/>
              <a:ext cx="271463" cy="557213"/>
            </a:xfrm>
            <a:custGeom>
              <a:avLst/>
              <a:gdLst>
                <a:gd name="T0" fmla="*/ 119 w 122"/>
                <a:gd name="T1" fmla="*/ 249 h 249"/>
                <a:gd name="T2" fmla="*/ 0 w 122"/>
                <a:gd name="T3" fmla="*/ 249 h 249"/>
                <a:gd name="T4" fmla="*/ 0 w 122"/>
                <a:gd name="T5" fmla="*/ 163 h 249"/>
                <a:gd name="T6" fmla="*/ 0 w 122"/>
                <a:gd name="T7" fmla="*/ 61 h 249"/>
                <a:gd name="T8" fmla="*/ 60 w 122"/>
                <a:gd name="T9" fmla="*/ 0 h 249"/>
                <a:gd name="T10" fmla="*/ 121 w 122"/>
                <a:gd name="T11" fmla="*/ 59 h 249"/>
                <a:gd name="T12" fmla="*/ 121 w 122"/>
                <a:gd name="T13" fmla="*/ 237 h 249"/>
                <a:gd name="T14" fmla="*/ 119 w 122"/>
                <a:gd name="T15" fmla="*/ 249 h 2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249">
                  <a:moveTo>
                    <a:pt x="119" y="249"/>
                  </a:moveTo>
                  <a:cubicBezTo>
                    <a:pt x="80" y="249"/>
                    <a:pt x="41" y="249"/>
                    <a:pt x="0" y="249"/>
                  </a:cubicBezTo>
                  <a:cubicBezTo>
                    <a:pt x="0" y="220"/>
                    <a:pt x="0" y="191"/>
                    <a:pt x="0" y="163"/>
                  </a:cubicBezTo>
                  <a:cubicBezTo>
                    <a:pt x="0" y="129"/>
                    <a:pt x="0" y="95"/>
                    <a:pt x="0" y="61"/>
                  </a:cubicBezTo>
                  <a:cubicBezTo>
                    <a:pt x="1" y="26"/>
                    <a:pt x="27" y="0"/>
                    <a:pt x="60" y="0"/>
                  </a:cubicBezTo>
                  <a:cubicBezTo>
                    <a:pt x="93" y="0"/>
                    <a:pt x="120" y="26"/>
                    <a:pt x="121" y="59"/>
                  </a:cubicBezTo>
                  <a:cubicBezTo>
                    <a:pt x="122" y="118"/>
                    <a:pt x="121" y="178"/>
                    <a:pt x="121" y="237"/>
                  </a:cubicBezTo>
                  <a:cubicBezTo>
                    <a:pt x="121" y="241"/>
                    <a:pt x="120" y="244"/>
                    <a:pt x="119" y="249"/>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320" name="Freeform 10">
              <a:extLst>
                <a:ext uri="{FF2B5EF4-FFF2-40B4-BE49-F238E27FC236}">
                  <a16:creationId xmlns:a16="http://schemas.microsoft.com/office/drawing/2014/main" id="{842FD331-F001-C56F-AEDD-24290F0018BB}"/>
                </a:ext>
              </a:extLst>
            </p:cNvPr>
            <p:cNvSpPr>
              <a:spLocks/>
            </p:cNvSpPr>
            <p:nvPr/>
          </p:nvSpPr>
          <p:spPr bwMode="auto">
            <a:xfrm>
              <a:off x="1919288" y="4411663"/>
              <a:ext cx="276225" cy="522288"/>
            </a:xfrm>
            <a:custGeom>
              <a:avLst/>
              <a:gdLst>
                <a:gd name="T0" fmla="*/ 123 w 123"/>
                <a:gd name="T1" fmla="*/ 234 h 234"/>
                <a:gd name="T2" fmla="*/ 2 w 123"/>
                <a:gd name="T3" fmla="*/ 234 h 234"/>
                <a:gd name="T4" fmla="*/ 1 w 123"/>
                <a:gd name="T5" fmla="*/ 212 h 234"/>
                <a:gd name="T6" fmla="*/ 0 w 123"/>
                <a:gd name="T7" fmla="*/ 68 h 234"/>
                <a:gd name="T8" fmla="*/ 63 w 123"/>
                <a:gd name="T9" fmla="*/ 0 h 234"/>
                <a:gd name="T10" fmla="*/ 123 w 123"/>
                <a:gd name="T11" fmla="*/ 66 h 234"/>
                <a:gd name="T12" fmla="*/ 123 w 123"/>
                <a:gd name="T13" fmla="*/ 234 h 234"/>
              </a:gdLst>
              <a:ahLst/>
              <a:cxnLst>
                <a:cxn ang="0">
                  <a:pos x="T0" y="T1"/>
                </a:cxn>
                <a:cxn ang="0">
                  <a:pos x="T2" y="T3"/>
                </a:cxn>
                <a:cxn ang="0">
                  <a:pos x="T4" y="T5"/>
                </a:cxn>
                <a:cxn ang="0">
                  <a:pos x="T6" y="T7"/>
                </a:cxn>
                <a:cxn ang="0">
                  <a:pos x="T8" y="T9"/>
                </a:cxn>
                <a:cxn ang="0">
                  <a:pos x="T10" y="T11"/>
                </a:cxn>
                <a:cxn ang="0">
                  <a:pos x="T12" y="T13"/>
                </a:cxn>
              </a:cxnLst>
              <a:rect l="0" t="0" r="r" b="b"/>
              <a:pathLst>
                <a:path w="123" h="234">
                  <a:moveTo>
                    <a:pt x="123" y="234"/>
                  </a:moveTo>
                  <a:cubicBezTo>
                    <a:pt x="81" y="234"/>
                    <a:pt x="42" y="234"/>
                    <a:pt x="2" y="234"/>
                  </a:cubicBezTo>
                  <a:cubicBezTo>
                    <a:pt x="1" y="226"/>
                    <a:pt x="1" y="219"/>
                    <a:pt x="1" y="212"/>
                  </a:cubicBezTo>
                  <a:cubicBezTo>
                    <a:pt x="0" y="164"/>
                    <a:pt x="0" y="116"/>
                    <a:pt x="0" y="68"/>
                  </a:cubicBezTo>
                  <a:cubicBezTo>
                    <a:pt x="0" y="28"/>
                    <a:pt x="27" y="0"/>
                    <a:pt x="63" y="0"/>
                  </a:cubicBezTo>
                  <a:cubicBezTo>
                    <a:pt x="98" y="0"/>
                    <a:pt x="123" y="27"/>
                    <a:pt x="123" y="66"/>
                  </a:cubicBezTo>
                  <a:cubicBezTo>
                    <a:pt x="123" y="122"/>
                    <a:pt x="123" y="177"/>
                    <a:pt x="123" y="234"/>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321" name="Freeform 11">
              <a:extLst>
                <a:ext uri="{FF2B5EF4-FFF2-40B4-BE49-F238E27FC236}">
                  <a16:creationId xmlns:a16="http://schemas.microsoft.com/office/drawing/2014/main" id="{43DE9989-4B31-C2ED-4BC2-1D18FF2DFD17}"/>
                </a:ext>
              </a:extLst>
            </p:cNvPr>
            <p:cNvSpPr>
              <a:spLocks/>
            </p:cNvSpPr>
            <p:nvPr/>
          </p:nvSpPr>
          <p:spPr bwMode="auto">
            <a:xfrm>
              <a:off x="3024188" y="4411663"/>
              <a:ext cx="273050" cy="522288"/>
            </a:xfrm>
            <a:custGeom>
              <a:avLst/>
              <a:gdLst>
                <a:gd name="T0" fmla="*/ 122 w 122"/>
                <a:gd name="T1" fmla="*/ 234 h 234"/>
                <a:gd name="T2" fmla="*/ 2 w 122"/>
                <a:gd name="T3" fmla="*/ 234 h 234"/>
                <a:gd name="T4" fmla="*/ 1 w 122"/>
                <a:gd name="T5" fmla="*/ 214 h 234"/>
                <a:gd name="T6" fmla="*/ 1 w 122"/>
                <a:gd name="T7" fmla="*/ 66 h 234"/>
                <a:gd name="T8" fmla="*/ 60 w 122"/>
                <a:gd name="T9" fmla="*/ 0 h 234"/>
                <a:gd name="T10" fmla="*/ 122 w 122"/>
                <a:gd name="T11" fmla="*/ 66 h 234"/>
                <a:gd name="T12" fmla="*/ 122 w 122"/>
                <a:gd name="T13" fmla="*/ 234 h 234"/>
              </a:gdLst>
              <a:ahLst/>
              <a:cxnLst>
                <a:cxn ang="0">
                  <a:pos x="T0" y="T1"/>
                </a:cxn>
                <a:cxn ang="0">
                  <a:pos x="T2" y="T3"/>
                </a:cxn>
                <a:cxn ang="0">
                  <a:pos x="T4" y="T5"/>
                </a:cxn>
                <a:cxn ang="0">
                  <a:pos x="T6" y="T7"/>
                </a:cxn>
                <a:cxn ang="0">
                  <a:pos x="T8" y="T9"/>
                </a:cxn>
                <a:cxn ang="0">
                  <a:pos x="T10" y="T11"/>
                </a:cxn>
                <a:cxn ang="0">
                  <a:pos x="T12" y="T13"/>
                </a:cxn>
              </a:cxnLst>
              <a:rect l="0" t="0" r="r" b="b"/>
              <a:pathLst>
                <a:path w="122" h="234">
                  <a:moveTo>
                    <a:pt x="122" y="234"/>
                  </a:moveTo>
                  <a:cubicBezTo>
                    <a:pt x="80" y="234"/>
                    <a:pt x="42" y="234"/>
                    <a:pt x="2" y="234"/>
                  </a:cubicBezTo>
                  <a:cubicBezTo>
                    <a:pt x="1" y="227"/>
                    <a:pt x="1" y="220"/>
                    <a:pt x="1" y="214"/>
                  </a:cubicBezTo>
                  <a:cubicBezTo>
                    <a:pt x="1" y="165"/>
                    <a:pt x="0" y="115"/>
                    <a:pt x="1" y="66"/>
                  </a:cubicBezTo>
                  <a:cubicBezTo>
                    <a:pt x="1" y="28"/>
                    <a:pt x="25" y="0"/>
                    <a:pt x="60" y="0"/>
                  </a:cubicBezTo>
                  <a:cubicBezTo>
                    <a:pt x="96" y="0"/>
                    <a:pt x="122" y="27"/>
                    <a:pt x="122" y="66"/>
                  </a:cubicBezTo>
                  <a:cubicBezTo>
                    <a:pt x="122" y="121"/>
                    <a:pt x="122" y="177"/>
                    <a:pt x="122" y="234"/>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322" name="Freeform 12">
              <a:extLst>
                <a:ext uri="{FF2B5EF4-FFF2-40B4-BE49-F238E27FC236}">
                  <a16:creationId xmlns:a16="http://schemas.microsoft.com/office/drawing/2014/main" id="{2491AA14-96F8-DA97-E524-7BDADAA1D932}"/>
                </a:ext>
              </a:extLst>
            </p:cNvPr>
            <p:cNvSpPr>
              <a:spLocks/>
            </p:cNvSpPr>
            <p:nvPr/>
          </p:nvSpPr>
          <p:spPr bwMode="auto">
            <a:xfrm>
              <a:off x="2471738" y="4422775"/>
              <a:ext cx="277813" cy="509588"/>
            </a:xfrm>
            <a:custGeom>
              <a:avLst/>
              <a:gdLst>
                <a:gd name="T0" fmla="*/ 122 w 124"/>
                <a:gd name="T1" fmla="*/ 228 h 228"/>
                <a:gd name="T2" fmla="*/ 0 w 124"/>
                <a:gd name="T3" fmla="*/ 228 h 228"/>
                <a:gd name="T4" fmla="*/ 0 w 124"/>
                <a:gd name="T5" fmla="*/ 166 h 228"/>
                <a:gd name="T6" fmla="*/ 1 w 124"/>
                <a:gd name="T7" fmla="*/ 62 h 228"/>
                <a:gd name="T8" fmla="*/ 57 w 124"/>
                <a:gd name="T9" fmla="*/ 2 h 228"/>
                <a:gd name="T10" fmla="*/ 122 w 124"/>
                <a:gd name="T11" fmla="*/ 56 h 228"/>
                <a:gd name="T12" fmla="*/ 122 w 124"/>
                <a:gd name="T13" fmla="*/ 228 h 228"/>
              </a:gdLst>
              <a:ahLst/>
              <a:cxnLst>
                <a:cxn ang="0">
                  <a:pos x="T0" y="T1"/>
                </a:cxn>
                <a:cxn ang="0">
                  <a:pos x="T2" y="T3"/>
                </a:cxn>
                <a:cxn ang="0">
                  <a:pos x="T4" y="T5"/>
                </a:cxn>
                <a:cxn ang="0">
                  <a:pos x="T6" y="T7"/>
                </a:cxn>
                <a:cxn ang="0">
                  <a:pos x="T8" y="T9"/>
                </a:cxn>
                <a:cxn ang="0">
                  <a:pos x="T10" y="T11"/>
                </a:cxn>
                <a:cxn ang="0">
                  <a:pos x="T12" y="T13"/>
                </a:cxn>
              </a:cxnLst>
              <a:rect l="0" t="0" r="r" b="b"/>
              <a:pathLst>
                <a:path w="124" h="228">
                  <a:moveTo>
                    <a:pt x="122" y="228"/>
                  </a:moveTo>
                  <a:cubicBezTo>
                    <a:pt x="81" y="228"/>
                    <a:pt x="42" y="228"/>
                    <a:pt x="0" y="228"/>
                  </a:cubicBezTo>
                  <a:cubicBezTo>
                    <a:pt x="0" y="207"/>
                    <a:pt x="0" y="187"/>
                    <a:pt x="0" y="166"/>
                  </a:cubicBezTo>
                  <a:cubicBezTo>
                    <a:pt x="0" y="132"/>
                    <a:pt x="0" y="97"/>
                    <a:pt x="1" y="62"/>
                  </a:cubicBezTo>
                  <a:cubicBezTo>
                    <a:pt x="1" y="28"/>
                    <a:pt x="25" y="4"/>
                    <a:pt x="57" y="2"/>
                  </a:cubicBezTo>
                  <a:cubicBezTo>
                    <a:pt x="91" y="0"/>
                    <a:pt x="120" y="22"/>
                    <a:pt x="122" y="56"/>
                  </a:cubicBezTo>
                  <a:cubicBezTo>
                    <a:pt x="124" y="113"/>
                    <a:pt x="122" y="170"/>
                    <a:pt x="122" y="228"/>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323" name="Freeform 13">
              <a:extLst>
                <a:ext uri="{FF2B5EF4-FFF2-40B4-BE49-F238E27FC236}">
                  <a16:creationId xmlns:a16="http://schemas.microsoft.com/office/drawing/2014/main" id="{F84659B6-F14D-47EF-1E0E-48977844B38F}"/>
                </a:ext>
              </a:extLst>
            </p:cNvPr>
            <p:cNvSpPr>
              <a:spLocks/>
            </p:cNvSpPr>
            <p:nvPr/>
          </p:nvSpPr>
          <p:spPr bwMode="auto">
            <a:xfrm>
              <a:off x="477838" y="1336675"/>
              <a:ext cx="1752600" cy="266700"/>
            </a:xfrm>
            <a:custGeom>
              <a:avLst/>
              <a:gdLst>
                <a:gd name="T0" fmla="*/ 86 w 784"/>
                <a:gd name="T1" fmla="*/ 4 h 119"/>
                <a:gd name="T2" fmla="*/ 20 w 784"/>
                <a:gd name="T3" fmla="*/ 23 h 119"/>
                <a:gd name="T4" fmla="*/ 20 w 784"/>
                <a:gd name="T5" fmla="*/ 32 h 119"/>
                <a:gd name="T6" fmla="*/ 59 w 784"/>
                <a:gd name="T7" fmla="*/ 45 h 119"/>
                <a:gd name="T8" fmla="*/ 260 w 784"/>
                <a:gd name="T9" fmla="*/ 74 h 119"/>
                <a:gd name="T10" fmla="*/ 763 w 784"/>
                <a:gd name="T11" fmla="*/ 99 h 119"/>
                <a:gd name="T12" fmla="*/ 784 w 784"/>
                <a:gd name="T13" fmla="*/ 119 h 119"/>
                <a:gd name="T14" fmla="*/ 755 w 784"/>
                <a:gd name="T15" fmla="*/ 119 h 119"/>
                <a:gd name="T16" fmla="*/ 396 w 784"/>
                <a:gd name="T17" fmla="*/ 105 h 119"/>
                <a:gd name="T18" fmla="*/ 61 w 784"/>
                <a:gd name="T19" fmla="*/ 65 h 119"/>
                <a:gd name="T20" fmla="*/ 11 w 784"/>
                <a:gd name="T21" fmla="*/ 46 h 119"/>
                <a:gd name="T22" fmla="*/ 0 w 784"/>
                <a:gd name="T23" fmla="*/ 26 h 119"/>
                <a:gd name="T24" fmla="*/ 16 w 784"/>
                <a:gd name="T25" fmla="*/ 11 h 119"/>
                <a:gd name="T26" fmla="*/ 86 w 784"/>
                <a:gd name="T27" fmla="*/ 0 h 119"/>
                <a:gd name="T28" fmla="*/ 86 w 784"/>
                <a:gd name="T29" fmla="*/ 4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84" h="119">
                  <a:moveTo>
                    <a:pt x="86" y="4"/>
                  </a:moveTo>
                  <a:cubicBezTo>
                    <a:pt x="64" y="10"/>
                    <a:pt x="42" y="16"/>
                    <a:pt x="20" y="23"/>
                  </a:cubicBezTo>
                  <a:cubicBezTo>
                    <a:pt x="20" y="26"/>
                    <a:pt x="20" y="29"/>
                    <a:pt x="20" y="32"/>
                  </a:cubicBezTo>
                  <a:cubicBezTo>
                    <a:pt x="33" y="36"/>
                    <a:pt x="46" y="43"/>
                    <a:pt x="59" y="45"/>
                  </a:cubicBezTo>
                  <a:cubicBezTo>
                    <a:pt x="126" y="56"/>
                    <a:pt x="193" y="69"/>
                    <a:pt x="260" y="74"/>
                  </a:cubicBezTo>
                  <a:cubicBezTo>
                    <a:pt x="428" y="84"/>
                    <a:pt x="595" y="91"/>
                    <a:pt x="763" y="99"/>
                  </a:cubicBezTo>
                  <a:cubicBezTo>
                    <a:pt x="780" y="99"/>
                    <a:pt x="780" y="99"/>
                    <a:pt x="784" y="119"/>
                  </a:cubicBezTo>
                  <a:cubicBezTo>
                    <a:pt x="774" y="119"/>
                    <a:pt x="764" y="119"/>
                    <a:pt x="755" y="119"/>
                  </a:cubicBezTo>
                  <a:cubicBezTo>
                    <a:pt x="635" y="114"/>
                    <a:pt x="515" y="112"/>
                    <a:pt x="396" y="105"/>
                  </a:cubicBezTo>
                  <a:cubicBezTo>
                    <a:pt x="283" y="99"/>
                    <a:pt x="171" y="90"/>
                    <a:pt x="61" y="65"/>
                  </a:cubicBezTo>
                  <a:cubicBezTo>
                    <a:pt x="44" y="62"/>
                    <a:pt x="27" y="54"/>
                    <a:pt x="11" y="46"/>
                  </a:cubicBezTo>
                  <a:cubicBezTo>
                    <a:pt x="5" y="43"/>
                    <a:pt x="0" y="32"/>
                    <a:pt x="0" y="26"/>
                  </a:cubicBezTo>
                  <a:cubicBezTo>
                    <a:pt x="0" y="20"/>
                    <a:pt x="9" y="12"/>
                    <a:pt x="16" y="11"/>
                  </a:cubicBezTo>
                  <a:cubicBezTo>
                    <a:pt x="39" y="6"/>
                    <a:pt x="63" y="3"/>
                    <a:pt x="86" y="0"/>
                  </a:cubicBezTo>
                  <a:cubicBezTo>
                    <a:pt x="86" y="1"/>
                    <a:pt x="86" y="3"/>
                    <a:pt x="86"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324" name="Freeform 14">
              <a:extLst>
                <a:ext uri="{FF2B5EF4-FFF2-40B4-BE49-F238E27FC236}">
                  <a16:creationId xmlns:a16="http://schemas.microsoft.com/office/drawing/2014/main" id="{E7959BBC-0703-9A6B-8BAB-6AB98F705CE0}"/>
                </a:ext>
              </a:extLst>
            </p:cNvPr>
            <p:cNvSpPr>
              <a:spLocks/>
            </p:cNvSpPr>
            <p:nvPr/>
          </p:nvSpPr>
          <p:spPr bwMode="auto">
            <a:xfrm>
              <a:off x="1403350" y="1989138"/>
              <a:ext cx="174625" cy="177800"/>
            </a:xfrm>
            <a:custGeom>
              <a:avLst/>
              <a:gdLst>
                <a:gd name="T0" fmla="*/ 0 w 78"/>
                <a:gd name="T1" fmla="*/ 79 h 79"/>
                <a:gd name="T2" fmla="*/ 0 w 78"/>
                <a:gd name="T3" fmla="*/ 0 h 79"/>
                <a:gd name="T4" fmla="*/ 78 w 78"/>
                <a:gd name="T5" fmla="*/ 0 h 79"/>
                <a:gd name="T6" fmla="*/ 78 w 78"/>
                <a:gd name="T7" fmla="*/ 79 h 79"/>
                <a:gd name="T8" fmla="*/ 0 w 78"/>
                <a:gd name="T9" fmla="*/ 79 h 79"/>
              </a:gdLst>
              <a:ahLst/>
              <a:cxnLst>
                <a:cxn ang="0">
                  <a:pos x="T0" y="T1"/>
                </a:cxn>
                <a:cxn ang="0">
                  <a:pos x="T2" y="T3"/>
                </a:cxn>
                <a:cxn ang="0">
                  <a:pos x="T4" y="T5"/>
                </a:cxn>
                <a:cxn ang="0">
                  <a:pos x="T6" y="T7"/>
                </a:cxn>
                <a:cxn ang="0">
                  <a:pos x="T8" y="T9"/>
                </a:cxn>
              </a:cxnLst>
              <a:rect l="0" t="0" r="r" b="b"/>
              <a:pathLst>
                <a:path w="78" h="79">
                  <a:moveTo>
                    <a:pt x="0" y="79"/>
                  </a:moveTo>
                  <a:cubicBezTo>
                    <a:pt x="0" y="52"/>
                    <a:pt x="0" y="27"/>
                    <a:pt x="0" y="0"/>
                  </a:cubicBezTo>
                  <a:cubicBezTo>
                    <a:pt x="26" y="0"/>
                    <a:pt x="51" y="0"/>
                    <a:pt x="78" y="0"/>
                  </a:cubicBezTo>
                  <a:cubicBezTo>
                    <a:pt x="78" y="26"/>
                    <a:pt x="78" y="52"/>
                    <a:pt x="78" y="79"/>
                  </a:cubicBezTo>
                  <a:cubicBezTo>
                    <a:pt x="52" y="79"/>
                    <a:pt x="26" y="79"/>
                    <a:pt x="0" y="79"/>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325" name="Freeform 15">
              <a:extLst>
                <a:ext uri="{FF2B5EF4-FFF2-40B4-BE49-F238E27FC236}">
                  <a16:creationId xmlns:a16="http://schemas.microsoft.com/office/drawing/2014/main" id="{1867043F-F9C6-3205-29F4-B0DA35B7E712}"/>
                </a:ext>
              </a:extLst>
            </p:cNvPr>
            <p:cNvSpPr>
              <a:spLocks/>
            </p:cNvSpPr>
            <p:nvPr/>
          </p:nvSpPr>
          <p:spPr bwMode="auto">
            <a:xfrm>
              <a:off x="1955800" y="2092325"/>
              <a:ext cx="171450" cy="174625"/>
            </a:xfrm>
            <a:custGeom>
              <a:avLst/>
              <a:gdLst>
                <a:gd name="T0" fmla="*/ 77 w 77"/>
                <a:gd name="T1" fmla="*/ 78 h 78"/>
                <a:gd name="T2" fmla="*/ 0 w 77"/>
                <a:gd name="T3" fmla="*/ 78 h 78"/>
                <a:gd name="T4" fmla="*/ 0 w 77"/>
                <a:gd name="T5" fmla="*/ 0 h 78"/>
                <a:gd name="T6" fmla="*/ 77 w 77"/>
                <a:gd name="T7" fmla="*/ 0 h 78"/>
                <a:gd name="T8" fmla="*/ 77 w 77"/>
                <a:gd name="T9" fmla="*/ 78 h 78"/>
              </a:gdLst>
              <a:ahLst/>
              <a:cxnLst>
                <a:cxn ang="0">
                  <a:pos x="T0" y="T1"/>
                </a:cxn>
                <a:cxn ang="0">
                  <a:pos x="T2" y="T3"/>
                </a:cxn>
                <a:cxn ang="0">
                  <a:pos x="T4" y="T5"/>
                </a:cxn>
                <a:cxn ang="0">
                  <a:pos x="T6" y="T7"/>
                </a:cxn>
                <a:cxn ang="0">
                  <a:pos x="T8" y="T9"/>
                </a:cxn>
              </a:cxnLst>
              <a:rect l="0" t="0" r="r" b="b"/>
              <a:pathLst>
                <a:path w="77" h="78">
                  <a:moveTo>
                    <a:pt x="77" y="78"/>
                  </a:moveTo>
                  <a:cubicBezTo>
                    <a:pt x="51" y="78"/>
                    <a:pt x="27" y="78"/>
                    <a:pt x="0" y="78"/>
                  </a:cubicBezTo>
                  <a:cubicBezTo>
                    <a:pt x="0" y="52"/>
                    <a:pt x="0" y="27"/>
                    <a:pt x="0" y="0"/>
                  </a:cubicBezTo>
                  <a:cubicBezTo>
                    <a:pt x="25" y="0"/>
                    <a:pt x="50" y="0"/>
                    <a:pt x="77" y="0"/>
                  </a:cubicBezTo>
                  <a:cubicBezTo>
                    <a:pt x="77" y="26"/>
                    <a:pt x="77" y="51"/>
                    <a:pt x="77" y="78"/>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326" name="Freeform 16">
              <a:extLst>
                <a:ext uri="{FF2B5EF4-FFF2-40B4-BE49-F238E27FC236}">
                  <a16:creationId xmlns:a16="http://schemas.microsoft.com/office/drawing/2014/main" id="{8FD1F893-BBDD-C800-4760-C5765EBD74F9}"/>
                </a:ext>
              </a:extLst>
            </p:cNvPr>
            <p:cNvSpPr>
              <a:spLocks/>
            </p:cNvSpPr>
            <p:nvPr/>
          </p:nvSpPr>
          <p:spPr bwMode="auto">
            <a:xfrm>
              <a:off x="855663" y="1887538"/>
              <a:ext cx="174625" cy="173038"/>
            </a:xfrm>
            <a:custGeom>
              <a:avLst/>
              <a:gdLst>
                <a:gd name="T0" fmla="*/ 78 w 78"/>
                <a:gd name="T1" fmla="*/ 0 h 78"/>
                <a:gd name="T2" fmla="*/ 78 w 78"/>
                <a:gd name="T3" fmla="*/ 78 h 78"/>
                <a:gd name="T4" fmla="*/ 0 w 78"/>
                <a:gd name="T5" fmla="*/ 78 h 78"/>
                <a:gd name="T6" fmla="*/ 0 w 78"/>
                <a:gd name="T7" fmla="*/ 0 h 78"/>
                <a:gd name="T8" fmla="*/ 78 w 78"/>
                <a:gd name="T9" fmla="*/ 0 h 78"/>
              </a:gdLst>
              <a:ahLst/>
              <a:cxnLst>
                <a:cxn ang="0">
                  <a:pos x="T0" y="T1"/>
                </a:cxn>
                <a:cxn ang="0">
                  <a:pos x="T2" y="T3"/>
                </a:cxn>
                <a:cxn ang="0">
                  <a:pos x="T4" y="T5"/>
                </a:cxn>
                <a:cxn ang="0">
                  <a:pos x="T6" y="T7"/>
                </a:cxn>
                <a:cxn ang="0">
                  <a:pos x="T8" y="T9"/>
                </a:cxn>
              </a:cxnLst>
              <a:rect l="0" t="0" r="r" b="b"/>
              <a:pathLst>
                <a:path w="78" h="78">
                  <a:moveTo>
                    <a:pt x="78" y="0"/>
                  </a:moveTo>
                  <a:cubicBezTo>
                    <a:pt x="78" y="27"/>
                    <a:pt x="78" y="52"/>
                    <a:pt x="78" y="78"/>
                  </a:cubicBezTo>
                  <a:cubicBezTo>
                    <a:pt x="52" y="78"/>
                    <a:pt x="27" y="78"/>
                    <a:pt x="0" y="78"/>
                  </a:cubicBezTo>
                  <a:cubicBezTo>
                    <a:pt x="0" y="53"/>
                    <a:pt x="0" y="27"/>
                    <a:pt x="0" y="0"/>
                  </a:cubicBezTo>
                  <a:cubicBezTo>
                    <a:pt x="25" y="0"/>
                    <a:pt x="51" y="0"/>
                    <a:pt x="7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grpSp>
      <p:sp>
        <p:nvSpPr>
          <p:cNvPr id="327" name="TextBox 1">
            <a:extLst>
              <a:ext uri="{FF2B5EF4-FFF2-40B4-BE49-F238E27FC236}">
                <a16:creationId xmlns:a16="http://schemas.microsoft.com/office/drawing/2014/main" id="{B93C486B-9A32-BEA4-8247-6D9BCFCC0A1F}"/>
              </a:ext>
            </a:extLst>
          </p:cNvPr>
          <p:cNvSpPr txBox="1"/>
          <p:nvPr/>
        </p:nvSpPr>
        <p:spPr>
          <a:xfrm>
            <a:off x="265101" y="273045"/>
            <a:ext cx="2551544" cy="461665"/>
          </a:xfrm>
          <a:prstGeom prst="rect">
            <a:avLst/>
          </a:prstGeom>
          <a:noFill/>
        </p:spPr>
        <p:txBody>
          <a:bodyPr wrap="square" rtlCol="0" anchor="ctr">
            <a:spAutoFit/>
          </a:bodyPr>
          <a:lstStyle/>
          <a:p>
            <a:r>
              <a:rPr lang="en-US" altLang="ko-KR" sz="2400" b="1" spc="300" dirty="0">
                <a:solidFill>
                  <a:srgbClr val="2A7F28"/>
                </a:solidFill>
                <a:latin typeface="+mj-lt"/>
                <a:cs typeface="Arial" pitchFamily="34" charset="0"/>
              </a:rPr>
              <a:t>RESO</a:t>
            </a:r>
            <a:r>
              <a:rPr lang="en-US" altLang="ko-KR" sz="2400" b="1" spc="300" dirty="0">
                <a:solidFill>
                  <a:srgbClr val="EA1C24"/>
                </a:solidFill>
                <a:latin typeface="+mj-lt"/>
                <a:cs typeface="Arial" pitchFamily="34" charset="0"/>
              </a:rPr>
              <a:t>URCES</a:t>
            </a:r>
            <a:endParaRPr lang="ko-KR" altLang="en-US" sz="2400" b="1" spc="300" dirty="0">
              <a:solidFill>
                <a:srgbClr val="EA1C24"/>
              </a:solidFill>
              <a:latin typeface="+mj-lt"/>
              <a:cs typeface="Arial" pitchFamily="34" charset="0"/>
            </a:endParaRPr>
          </a:p>
        </p:txBody>
      </p:sp>
    </p:spTree>
    <p:extLst>
      <p:ext uri="{BB962C8B-B14F-4D97-AF65-F5344CB8AC3E}">
        <p14:creationId xmlns:p14="http://schemas.microsoft.com/office/powerpoint/2010/main" val="17924254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9146171-1095-1704-D9E3-AF0263BBD773}"/>
              </a:ext>
            </a:extLst>
          </p:cNvPr>
          <p:cNvSpPr txBox="1"/>
          <p:nvPr/>
        </p:nvSpPr>
        <p:spPr>
          <a:xfrm>
            <a:off x="323528" y="123481"/>
            <a:ext cx="11573197" cy="724247"/>
          </a:xfrm>
          <a:prstGeom prst="rect">
            <a:avLst/>
          </a:prstGeom>
        </p:spPr>
        <p:txBody>
          <a:bodyPr/>
          <a:lstStyle>
            <a:defPPr/>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6400"/>
              <a:t>Fully Editable Icon Sets: A</a:t>
            </a:r>
          </a:p>
        </p:txBody>
      </p:sp>
      <p:sp>
        <p:nvSpPr>
          <p:cNvPr id="3" name="Diamond 5">
            <a:extLst>
              <a:ext uri="{FF2B5EF4-FFF2-40B4-BE49-F238E27FC236}">
                <a16:creationId xmlns:a16="http://schemas.microsoft.com/office/drawing/2014/main" id="{5B3A5AB4-D042-B0C2-0FDA-AEC23EAC4065}"/>
              </a:ext>
            </a:extLst>
          </p:cNvPr>
          <p:cNvSpPr/>
          <p:nvPr/>
        </p:nvSpPr>
        <p:spPr>
          <a:xfrm>
            <a:off x="6112071" y="1492154"/>
            <a:ext cx="523149" cy="524695"/>
          </a:xfrm>
          <a:custGeom>
            <a:avLst/>
            <a:gdLst/>
            <a:ahLst/>
            <a:cxnLst/>
            <a:rect l="l" t="t" r="r" b="b"/>
            <a:pathLst>
              <a:path w="3240001" h="3249575">
                <a:moveTo>
                  <a:pt x="1275349" y="2002569"/>
                </a:moveTo>
                <a:lnTo>
                  <a:pt x="1625117" y="2233002"/>
                </a:lnTo>
                <a:lnTo>
                  <a:pt x="1968772" y="2006596"/>
                </a:lnTo>
                <a:lnTo>
                  <a:pt x="3240001" y="3249575"/>
                </a:lnTo>
                <a:lnTo>
                  <a:pt x="0" y="3249575"/>
                </a:lnTo>
                <a:close/>
                <a:moveTo>
                  <a:pt x="1067116" y="1473605"/>
                </a:moveTo>
                <a:lnTo>
                  <a:pt x="1067116" y="1581605"/>
                </a:lnTo>
                <a:lnTo>
                  <a:pt x="2183116" y="1581605"/>
                </a:lnTo>
                <a:lnTo>
                  <a:pt x="2183116" y="1473605"/>
                </a:lnTo>
                <a:close/>
                <a:moveTo>
                  <a:pt x="1067116" y="1267205"/>
                </a:moveTo>
                <a:lnTo>
                  <a:pt x="1067116" y="1375205"/>
                </a:lnTo>
                <a:lnTo>
                  <a:pt x="2183116" y="1375205"/>
                </a:lnTo>
                <a:lnTo>
                  <a:pt x="2183116" y="1267205"/>
                </a:lnTo>
                <a:close/>
                <a:moveTo>
                  <a:pt x="3240001" y="1172196"/>
                </a:moveTo>
                <a:lnTo>
                  <a:pt x="3240001" y="3142550"/>
                </a:lnTo>
                <a:lnTo>
                  <a:pt x="2026252" y="1968728"/>
                </a:lnTo>
                <a:lnTo>
                  <a:pt x="3049854" y="1294362"/>
                </a:lnTo>
                <a:close/>
                <a:moveTo>
                  <a:pt x="0" y="1172196"/>
                </a:moveTo>
                <a:lnTo>
                  <a:pt x="602850" y="1559516"/>
                </a:lnTo>
                <a:lnTo>
                  <a:pt x="1217896" y="1964719"/>
                </a:lnTo>
                <a:lnTo>
                  <a:pt x="0" y="3142550"/>
                </a:lnTo>
                <a:close/>
                <a:moveTo>
                  <a:pt x="1067116" y="1060805"/>
                </a:moveTo>
                <a:lnTo>
                  <a:pt x="1067116" y="1168805"/>
                </a:lnTo>
                <a:lnTo>
                  <a:pt x="2183116" y="1168805"/>
                </a:lnTo>
                <a:lnTo>
                  <a:pt x="2183116" y="1060805"/>
                </a:lnTo>
                <a:close/>
                <a:moveTo>
                  <a:pt x="869032" y="816137"/>
                </a:moveTo>
                <a:lnTo>
                  <a:pt x="2381200" y="816137"/>
                </a:lnTo>
                <a:lnTo>
                  <a:pt x="2381200" y="1623491"/>
                </a:lnTo>
                <a:lnTo>
                  <a:pt x="1668045" y="2093329"/>
                </a:lnTo>
                <a:lnTo>
                  <a:pt x="1625116" y="2121611"/>
                </a:lnTo>
                <a:lnTo>
                  <a:pt x="869032" y="1623491"/>
                </a:lnTo>
                <a:close/>
                <a:moveTo>
                  <a:pt x="1625116" y="0"/>
                </a:moveTo>
                <a:lnTo>
                  <a:pt x="3235286" y="1060806"/>
                </a:lnTo>
                <a:lnTo>
                  <a:pt x="2489212" y="1552331"/>
                </a:lnTo>
                <a:lnTo>
                  <a:pt x="2489212" y="708008"/>
                </a:lnTo>
                <a:lnTo>
                  <a:pt x="761020" y="708008"/>
                </a:lnTo>
                <a:lnTo>
                  <a:pt x="761020" y="1552331"/>
                </a:lnTo>
                <a:lnTo>
                  <a:pt x="14946" y="1060806"/>
                </a:lnTo>
                <a:close/>
              </a:path>
            </a:pathLst>
          </a:custGeom>
          <a:solidFill>
            <a:srgbClr val="2A7F2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solidFill>
                <a:srgbClr val="AE4500"/>
              </a:solidFill>
            </a:endParaRPr>
          </a:p>
        </p:txBody>
      </p:sp>
      <p:sp>
        <p:nvSpPr>
          <p:cNvPr id="4" name="Isosceles Triangle 51">
            <a:extLst>
              <a:ext uri="{FF2B5EF4-FFF2-40B4-BE49-F238E27FC236}">
                <a16:creationId xmlns:a16="http://schemas.microsoft.com/office/drawing/2014/main" id="{4CCEB70B-649A-329D-C29E-70E5BE35F7AC}"/>
              </a:ext>
            </a:extLst>
          </p:cNvPr>
          <p:cNvSpPr/>
          <p:nvPr/>
        </p:nvSpPr>
        <p:spPr>
          <a:xfrm>
            <a:off x="5273317" y="1562685"/>
            <a:ext cx="523147" cy="383627"/>
          </a:xfrm>
          <a:custGeom>
            <a:avLst/>
            <a:gdLst/>
            <a:ahLst/>
            <a:cxnLst/>
            <a:rect l="l" t="t" r="r" b="b"/>
            <a:pathLst>
              <a:path w="3240001" h="2375905">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rgbClr val="2A7F2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solidFill>
                <a:srgbClr val="AE4500"/>
              </a:solidFill>
            </a:endParaRPr>
          </a:p>
        </p:txBody>
      </p:sp>
      <p:sp>
        <p:nvSpPr>
          <p:cNvPr id="5" name="Isosceles Triangle 57">
            <a:extLst>
              <a:ext uri="{FF2B5EF4-FFF2-40B4-BE49-F238E27FC236}">
                <a16:creationId xmlns:a16="http://schemas.microsoft.com/office/drawing/2014/main" id="{6F5AAC40-9ABA-0EA2-E4DC-038FA6C8F409}"/>
              </a:ext>
            </a:extLst>
          </p:cNvPr>
          <p:cNvSpPr/>
          <p:nvPr/>
        </p:nvSpPr>
        <p:spPr>
          <a:xfrm>
            <a:off x="6114156" y="4520205"/>
            <a:ext cx="313133" cy="707899"/>
          </a:xfrm>
          <a:custGeom>
            <a:avLst/>
            <a:gdLst>
              <a:gd name="connsiteX0" fmla="*/ 1148449 w 1346449"/>
              <a:gd name="connsiteY0" fmla="*/ 2374775 h 3166775"/>
              <a:gd name="connsiteX1" fmla="*/ 198001 w 1346449"/>
              <a:gd name="connsiteY1" fmla="*/ 2374775 h 3166775"/>
              <a:gd name="connsiteX2" fmla="*/ 1 w 1346449"/>
              <a:gd name="connsiteY2" fmla="*/ 3166775 h 3166775"/>
              <a:gd name="connsiteX3" fmla="*/ 1346449 w 1346449"/>
              <a:gd name="connsiteY3" fmla="*/ 3166775 h 3166775"/>
              <a:gd name="connsiteX4" fmla="*/ 1148449 w 1346449"/>
              <a:gd name="connsiteY4" fmla="*/ 2374775 h 3166775"/>
              <a:gd name="connsiteX5" fmla="*/ 755186 w 1346449"/>
              <a:gd name="connsiteY5" fmla="*/ 0 h 3166775"/>
              <a:gd name="connsiteX6" fmla="*/ 734449 w 1346449"/>
              <a:gd name="connsiteY6" fmla="*/ 1231644 h 3166775"/>
              <a:gd name="connsiteX7" fmla="*/ 853246 w 1346449"/>
              <a:gd name="connsiteY7" fmla="*/ 1400264 h 3166775"/>
              <a:gd name="connsiteX8" fmla="*/ 673226 w 1346449"/>
              <a:gd name="connsiteY8" fmla="*/ 1580284 h 3166775"/>
              <a:gd name="connsiteX9" fmla="*/ 493206 w 1346449"/>
              <a:gd name="connsiteY9" fmla="*/ 1400264 h 3166775"/>
              <a:gd name="connsiteX10" fmla="*/ 612000 w 1346449"/>
              <a:gd name="connsiteY10" fmla="*/ 1231645 h 3166775"/>
              <a:gd name="connsiteX11" fmla="*/ 591263 w 1346449"/>
              <a:gd name="connsiteY11" fmla="*/ 10368 h 3166775"/>
              <a:gd name="connsiteX12" fmla="*/ 2939 w 1346449"/>
              <a:gd name="connsiteY12" fmla="*/ 1491744 h 3166775"/>
              <a:gd name="connsiteX13" fmla="*/ 0 w 1346449"/>
              <a:gd name="connsiteY13" fmla="*/ 1491744 h 3166775"/>
              <a:gd name="connsiteX14" fmla="*/ 2009 w 1346449"/>
              <a:gd name="connsiteY14" fmla="*/ 1494147 h 3166775"/>
              <a:gd name="connsiteX15" fmla="*/ 0 w 1346449"/>
              <a:gd name="connsiteY15" fmla="*/ 1499342 h 3166775"/>
              <a:gd name="connsiteX16" fmla="*/ 6353 w 1346449"/>
              <a:gd name="connsiteY16" fmla="*/ 1499342 h 3166775"/>
              <a:gd name="connsiteX17" fmla="*/ 273414 w 1346449"/>
              <a:gd name="connsiteY17" fmla="*/ 2293171 h 3166775"/>
              <a:gd name="connsiteX18" fmla="*/ 1091887 w 1346449"/>
              <a:gd name="connsiteY18" fmla="*/ 2283744 h 3166775"/>
              <a:gd name="connsiteX19" fmla="*/ 1340768 w 1346449"/>
              <a:gd name="connsiteY19" fmla="*/ 1499342 h 3166775"/>
              <a:gd name="connsiteX20" fmla="*/ 1346449 w 1346449"/>
              <a:gd name="connsiteY20" fmla="*/ 1499342 h 3166775"/>
              <a:gd name="connsiteX21" fmla="*/ 1344512 w 1346449"/>
              <a:gd name="connsiteY21" fmla="*/ 1494334 h 3166775"/>
              <a:gd name="connsiteX22" fmla="*/ 1346448 w 1346449"/>
              <a:gd name="connsiteY22" fmla="*/ 1491744 h 3166775"/>
              <a:gd name="connsiteX23" fmla="*/ 1343510 w 1346449"/>
              <a:gd name="connsiteY23" fmla="*/ 1491744 h 3166775"/>
              <a:gd name="connsiteX24" fmla="*/ 755186 w 1346449"/>
              <a:gd name="connsiteY24" fmla="*/ 0 h 31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46449" h="3166775">
                <a:moveTo>
                  <a:pt x="1148449" y="2374775"/>
                </a:moveTo>
                <a:lnTo>
                  <a:pt x="198001" y="2374775"/>
                </a:lnTo>
                <a:lnTo>
                  <a:pt x="1" y="3166775"/>
                </a:lnTo>
                <a:lnTo>
                  <a:pt x="1346449" y="3166775"/>
                </a:lnTo>
                <a:lnTo>
                  <a:pt x="1148449" y="2374775"/>
                </a:lnTo>
                <a:close/>
                <a:moveTo>
                  <a:pt x="755186" y="0"/>
                </a:moveTo>
                <a:cubicBezTo>
                  <a:pt x="755186" y="438198"/>
                  <a:pt x="734449" y="793446"/>
                  <a:pt x="734449" y="1231644"/>
                </a:cubicBezTo>
                <a:cubicBezTo>
                  <a:pt x="803843" y="1256124"/>
                  <a:pt x="853246" y="1322425"/>
                  <a:pt x="853246" y="1400264"/>
                </a:cubicBezTo>
                <a:cubicBezTo>
                  <a:pt x="853246" y="1499686"/>
                  <a:pt x="772648" y="1580284"/>
                  <a:pt x="673226" y="1580284"/>
                </a:cubicBezTo>
                <a:cubicBezTo>
                  <a:pt x="573804" y="1580284"/>
                  <a:pt x="493206" y="1499686"/>
                  <a:pt x="493206" y="1400264"/>
                </a:cubicBezTo>
                <a:cubicBezTo>
                  <a:pt x="493206" y="1322426"/>
                  <a:pt x="542608" y="1256126"/>
                  <a:pt x="612000" y="1231645"/>
                </a:cubicBezTo>
                <a:lnTo>
                  <a:pt x="591263" y="10368"/>
                </a:lnTo>
                <a:lnTo>
                  <a:pt x="2939" y="1491744"/>
                </a:lnTo>
                <a:lnTo>
                  <a:pt x="0" y="1491744"/>
                </a:lnTo>
                <a:lnTo>
                  <a:pt x="2009" y="1494147"/>
                </a:lnTo>
                <a:lnTo>
                  <a:pt x="0" y="1499342"/>
                </a:lnTo>
                <a:lnTo>
                  <a:pt x="6353" y="1499342"/>
                </a:lnTo>
                <a:cubicBezTo>
                  <a:pt x="274151" y="1797289"/>
                  <a:pt x="320153" y="2031319"/>
                  <a:pt x="273414" y="2293171"/>
                </a:cubicBezTo>
                <a:lnTo>
                  <a:pt x="1091887" y="2283744"/>
                </a:lnTo>
                <a:cubicBezTo>
                  <a:pt x="1035756" y="1984266"/>
                  <a:pt x="1081794" y="1833397"/>
                  <a:pt x="1340768" y="1499342"/>
                </a:cubicBezTo>
                <a:lnTo>
                  <a:pt x="1346449" y="1499342"/>
                </a:lnTo>
                <a:lnTo>
                  <a:pt x="1344512" y="1494334"/>
                </a:lnTo>
                <a:cubicBezTo>
                  <a:pt x="1345124" y="1493447"/>
                  <a:pt x="1345785" y="1492596"/>
                  <a:pt x="1346448" y="1491744"/>
                </a:cubicBezTo>
                <a:lnTo>
                  <a:pt x="1343510" y="1491744"/>
                </a:lnTo>
                <a:cubicBezTo>
                  <a:pt x="1140490" y="966846"/>
                  <a:pt x="958206" y="524898"/>
                  <a:pt x="755186" y="0"/>
                </a:cubicBezTo>
                <a:close/>
              </a:path>
            </a:pathLst>
          </a:custGeom>
          <a:solidFill>
            <a:srgbClr val="2A7F2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solidFill>
                <a:srgbClr val="AE4500"/>
              </a:solidFill>
            </a:endParaRPr>
          </a:p>
        </p:txBody>
      </p:sp>
      <p:sp>
        <p:nvSpPr>
          <p:cNvPr id="6" name="Rectangle 7">
            <a:extLst>
              <a:ext uri="{FF2B5EF4-FFF2-40B4-BE49-F238E27FC236}">
                <a16:creationId xmlns:a16="http://schemas.microsoft.com/office/drawing/2014/main" id="{E021204A-5ED6-6B18-56D5-9944FC31531D}"/>
              </a:ext>
            </a:extLst>
          </p:cNvPr>
          <p:cNvSpPr/>
          <p:nvPr/>
        </p:nvSpPr>
        <p:spPr>
          <a:xfrm rot="18900000">
            <a:off x="9585735" y="3654559"/>
            <a:ext cx="225664" cy="502732"/>
          </a:xfrm>
          <a:custGeom>
            <a:avLst/>
            <a:gdLst/>
            <a:ahLst/>
            <a:cxnLst/>
            <a:rect l="l" t="t" r="r" b="b"/>
            <a:pathLst>
              <a:path w="154109" h="343323">
                <a:moveTo>
                  <a:pt x="102909" y="313772"/>
                </a:moveTo>
                <a:lnTo>
                  <a:pt x="102909" y="328547"/>
                </a:lnTo>
                <a:cubicBezTo>
                  <a:pt x="102909" y="336708"/>
                  <a:pt x="96294" y="343322"/>
                  <a:pt x="88133" y="343323"/>
                </a:cubicBezTo>
                <a:lnTo>
                  <a:pt x="65975" y="343322"/>
                </a:lnTo>
                <a:cubicBezTo>
                  <a:pt x="57814" y="343322"/>
                  <a:pt x="51199" y="336708"/>
                  <a:pt x="51199" y="328547"/>
                </a:cubicBezTo>
                <a:cubicBezTo>
                  <a:pt x="51199" y="323622"/>
                  <a:pt x="51200" y="318696"/>
                  <a:pt x="51200" y="313771"/>
                </a:cubicBezTo>
                <a:close/>
                <a:moveTo>
                  <a:pt x="123327" y="15459"/>
                </a:moveTo>
                <a:cubicBezTo>
                  <a:pt x="141678" y="29245"/>
                  <a:pt x="152926" y="50497"/>
                  <a:pt x="154008" y="73425"/>
                </a:cubicBezTo>
                <a:cubicBezTo>
                  <a:pt x="155089" y="96353"/>
                  <a:pt x="145890" y="118568"/>
                  <a:pt x="128916" y="134021"/>
                </a:cubicBezTo>
                <a:lnTo>
                  <a:pt x="119294" y="123450"/>
                </a:lnTo>
                <a:cubicBezTo>
                  <a:pt x="133118" y="110865"/>
                  <a:pt x="140611" y="92772"/>
                  <a:pt x="139730" y="74098"/>
                </a:cubicBezTo>
                <a:cubicBezTo>
                  <a:pt x="138850" y="55424"/>
                  <a:pt x="129689" y="38115"/>
                  <a:pt x="114743" y="26887"/>
                </a:cubicBezTo>
                <a:close/>
                <a:moveTo>
                  <a:pt x="136698" y="17411"/>
                </a:moveTo>
                <a:cubicBezTo>
                  <a:pt x="103758" y="-15529"/>
                  <a:pt x="50351" y="-15529"/>
                  <a:pt x="17412" y="17411"/>
                </a:cubicBezTo>
                <a:cubicBezTo>
                  <a:pt x="-15528" y="50351"/>
                  <a:pt x="-15528" y="103757"/>
                  <a:pt x="17412" y="136697"/>
                </a:cubicBezTo>
                <a:cubicBezTo>
                  <a:pt x="50351" y="169637"/>
                  <a:pt x="103758" y="169637"/>
                  <a:pt x="136698" y="136697"/>
                </a:cubicBezTo>
                <a:cubicBezTo>
                  <a:pt x="169637" y="103757"/>
                  <a:pt x="169637" y="50351"/>
                  <a:pt x="136698" y="17411"/>
                </a:cubicBezTo>
                <a:close/>
                <a:moveTo>
                  <a:pt x="154109" y="0"/>
                </a:moveTo>
                <a:cubicBezTo>
                  <a:pt x="196665" y="42556"/>
                  <a:pt x="196665" y="111552"/>
                  <a:pt x="154109" y="154108"/>
                </a:cubicBezTo>
                <a:cubicBezTo>
                  <a:pt x="139576" y="168641"/>
                  <a:pt x="121959" y="178211"/>
                  <a:pt x="102912" y="180994"/>
                </a:cubicBezTo>
                <a:lnTo>
                  <a:pt x="102912" y="308310"/>
                </a:lnTo>
                <a:lnTo>
                  <a:pt x="51197" y="308310"/>
                </a:lnTo>
                <a:lnTo>
                  <a:pt x="51197" y="180994"/>
                </a:lnTo>
                <a:cubicBezTo>
                  <a:pt x="32150" y="178211"/>
                  <a:pt x="14534" y="168641"/>
                  <a:pt x="0" y="154108"/>
                </a:cubicBezTo>
                <a:cubicBezTo>
                  <a:pt x="-42555" y="111552"/>
                  <a:pt x="-42555" y="42556"/>
                  <a:pt x="0" y="0"/>
                </a:cubicBezTo>
                <a:cubicBezTo>
                  <a:pt x="42556" y="-42556"/>
                  <a:pt x="111553" y="-42556"/>
                  <a:pt x="154109" y="0"/>
                </a:cubicBezTo>
                <a:close/>
              </a:path>
            </a:pathLst>
          </a:custGeom>
          <a:solidFill>
            <a:srgbClr val="2A7F2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solidFill>
                <a:srgbClr val="AE4500"/>
              </a:solidFill>
            </a:endParaRPr>
          </a:p>
        </p:txBody>
      </p:sp>
      <p:sp>
        <p:nvSpPr>
          <p:cNvPr id="7" name="Parallelogram 15">
            <a:extLst>
              <a:ext uri="{FF2B5EF4-FFF2-40B4-BE49-F238E27FC236}">
                <a16:creationId xmlns:a16="http://schemas.microsoft.com/office/drawing/2014/main" id="{1C17DDDA-79A5-4975-A9AC-DCB2A51B32CA}"/>
              </a:ext>
            </a:extLst>
          </p:cNvPr>
          <p:cNvSpPr/>
          <p:nvPr/>
        </p:nvSpPr>
        <p:spPr>
          <a:xfrm flipH="1">
            <a:off x="5267027" y="4641908"/>
            <a:ext cx="464493" cy="464493"/>
          </a:xfrm>
          <a:custGeom>
            <a:avLst/>
            <a:gdLst/>
            <a:ahLst/>
            <a:cxnLst/>
            <a:rect l="l" t="t" r="r" b="b"/>
            <a:pathLst>
              <a:path w="3242753" h="3227814">
                <a:moveTo>
                  <a:pt x="1621376" y="1043635"/>
                </a:moveTo>
                <a:cubicBezTo>
                  <a:pt x="1557188" y="1043635"/>
                  <a:pt x="1505154" y="1095669"/>
                  <a:pt x="1505154" y="1159857"/>
                </a:cubicBezTo>
                <a:lnTo>
                  <a:pt x="1505154" y="1625483"/>
                </a:lnTo>
                <a:lnTo>
                  <a:pt x="1033577" y="1625483"/>
                </a:lnTo>
                <a:cubicBezTo>
                  <a:pt x="969389" y="1625483"/>
                  <a:pt x="917355" y="1677517"/>
                  <a:pt x="917355" y="1741705"/>
                </a:cubicBezTo>
                <a:cubicBezTo>
                  <a:pt x="917355" y="1805893"/>
                  <a:pt x="969389" y="1857927"/>
                  <a:pt x="1033577" y="1857927"/>
                </a:cubicBezTo>
                <a:lnTo>
                  <a:pt x="1614688" y="1857927"/>
                </a:lnTo>
                <a:lnTo>
                  <a:pt x="1619859" y="1856884"/>
                </a:lnTo>
                <a:cubicBezTo>
                  <a:pt x="1620361" y="1857187"/>
                  <a:pt x="1620868" y="1857190"/>
                  <a:pt x="1621376" y="1857190"/>
                </a:cubicBezTo>
                <a:cubicBezTo>
                  <a:pt x="1685564" y="1857190"/>
                  <a:pt x="1737598" y="1805156"/>
                  <a:pt x="1737598" y="1740968"/>
                </a:cubicBezTo>
                <a:lnTo>
                  <a:pt x="1737598" y="1159857"/>
                </a:lnTo>
                <a:cubicBezTo>
                  <a:pt x="1737598" y="1095669"/>
                  <a:pt x="1685564" y="1043635"/>
                  <a:pt x="1621376" y="1043635"/>
                </a:cubicBezTo>
                <a:close/>
                <a:moveTo>
                  <a:pt x="1621376" y="628818"/>
                </a:moveTo>
                <a:cubicBezTo>
                  <a:pt x="2206882" y="628818"/>
                  <a:pt x="2681529" y="1103464"/>
                  <a:pt x="2681529" y="1688970"/>
                </a:cubicBezTo>
                <a:cubicBezTo>
                  <a:pt x="2681529" y="2274476"/>
                  <a:pt x="2206882" y="2749122"/>
                  <a:pt x="1621376" y="2749122"/>
                </a:cubicBezTo>
                <a:cubicBezTo>
                  <a:pt x="1035870" y="2749122"/>
                  <a:pt x="561223" y="2274476"/>
                  <a:pt x="561223" y="1688970"/>
                </a:cubicBezTo>
                <a:cubicBezTo>
                  <a:pt x="561223" y="1103464"/>
                  <a:pt x="1035870" y="628818"/>
                  <a:pt x="1621376" y="628818"/>
                </a:cubicBezTo>
                <a:close/>
                <a:moveTo>
                  <a:pt x="1621376" y="424596"/>
                </a:moveTo>
                <a:cubicBezTo>
                  <a:pt x="923081" y="424596"/>
                  <a:pt x="357001" y="990676"/>
                  <a:pt x="357001" y="1688970"/>
                </a:cubicBezTo>
                <a:cubicBezTo>
                  <a:pt x="357001" y="2128645"/>
                  <a:pt x="581423" y="2515905"/>
                  <a:pt x="922189" y="2742109"/>
                </a:cubicBezTo>
                <a:lnTo>
                  <a:pt x="652992" y="3227814"/>
                </a:lnTo>
                <a:lnTo>
                  <a:pt x="911997" y="3227814"/>
                </a:lnTo>
                <a:lnTo>
                  <a:pt x="1121304" y="2850168"/>
                </a:lnTo>
                <a:cubicBezTo>
                  <a:pt x="1274563" y="2916691"/>
                  <a:pt x="1443689" y="2953344"/>
                  <a:pt x="1621376" y="2953344"/>
                </a:cubicBezTo>
                <a:cubicBezTo>
                  <a:pt x="1799063" y="2953344"/>
                  <a:pt x="1968189" y="2916691"/>
                  <a:pt x="2121449" y="2850168"/>
                </a:cubicBezTo>
                <a:lnTo>
                  <a:pt x="2330755" y="3227814"/>
                </a:lnTo>
                <a:lnTo>
                  <a:pt x="2589760" y="3227814"/>
                </a:lnTo>
                <a:lnTo>
                  <a:pt x="2320563" y="2742109"/>
                </a:lnTo>
                <a:cubicBezTo>
                  <a:pt x="2661329" y="2515905"/>
                  <a:pt x="2885751" y="2128645"/>
                  <a:pt x="2885751" y="1688970"/>
                </a:cubicBezTo>
                <a:cubicBezTo>
                  <a:pt x="2885751" y="990676"/>
                  <a:pt x="2319671" y="424596"/>
                  <a:pt x="1621376" y="424596"/>
                </a:cubicBezTo>
                <a:close/>
                <a:moveTo>
                  <a:pt x="2599800" y="123238"/>
                </a:moveTo>
                <a:cubicBezTo>
                  <a:pt x="2434609" y="120698"/>
                  <a:pt x="2268460" y="180476"/>
                  <a:pt x="2139563" y="303161"/>
                </a:cubicBezTo>
                <a:lnTo>
                  <a:pt x="3057258" y="1232053"/>
                </a:lnTo>
                <a:cubicBezTo>
                  <a:pt x="3305736" y="977255"/>
                  <a:pt x="3304415" y="570405"/>
                  <a:pt x="3054287" y="317226"/>
                </a:cubicBezTo>
                <a:cubicBezTo>
                  <a:pt x="2929224" y="190636"/>
                  <a:pt x="2764991" y="125778"/>
                  <a:pt x="2599800" y="123238"/>
                </a:cubicBezTo>
                <a:close/>
                <a:moveTo>
                  <a:pt x="642953" y="123238"/>
                </a:moveTo>
                <a:cubicBezTo>
                  <a:pt x="477762" y="125778"/>
                  <a:pt x="313529" y="190636"/>
                  <a:pt x="188466" y="317226"/>
                </a:cubicBezTo>
                <a:cubicBezTo>
                  <a:pt x="-61662" y="570405"/>
                  <a:pt x="-62983" y="977255"/>
                  <a:pt x="185495" y="1232053"/>
                </a:cubicBezTo>
                <a:lnTo>
                  <a:pt x="1103190" y="303161"/>
                </a:lnTo>
                <a:cubicBezTo>
                  <a:pt x="974294" y="180476"/>
                  <a:pt x="808144" y="120698"/>
                  <a:pt x="642953" y="123238"/>
                </a:cubicBezTo>
                <a:close/>
                <a:moveTo>
                  <a:pt x="1722692" y="0"/>
                </a:moveTo>
                <a:lnTo>
                  <a:pt x="1520061" y="0"/>
                </a:lnTo>
                <a:cubicBezTo>
                  <a:pt x="1440152" y="0"/>
                  <a:pt x="1375373" y="64779"/>
                  <a:pt x="1375373" y="144688"/>
                </a:cubicBezTo>
                <a:lnTo>
                  <a:pt x="1375373" y="289376"/>
                </a:lnTo>
                <a:lnTo>
                  <a:pt x="1867380" y="289376"/>
                </a:lnTo>
                <a:lnTo>
                  <a:pt x="1867380" y="144688"/>
                </a:lnTo>
                <a:cubicBezTo>
                  <a:pt x="1867380" y="64779"/>
                  <a:pt x="1802601" y="0"/>
                  <a:pt x="1722692" y="0"/>
                </a:cubicBezTo>
                <a:close/>
              </a:path>
            </a:pathLst>
          </a:custGeom>
          <a:solidFill>
            <a:srgbClr val="2A7F2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solidFill>
                <a:srgbClr val="AE4500"/>
              </a:solidFill>
            </a:endParaRPr>
          </a:p>
        </p:txBody>
      </p:sp>
      <p:sp>
        <p:nvSpPr>
          <p:cNvPr id="8" name="Freeform 19">
            <a:extLst>
              <a:ext uri="{FF2B5EF4-FFF2-40B4-BE49-F238E27FC236}">
                <a16:creationId xmlns:a16="http://schemas.microsoft.com/office/drawing/2014/main" id="{0BB5989A-7994-88A3-F913-340C6A8C5F6D}"/>
              </a:ext>
            </a:extLst>
          </p:cNvPr>
          <p:cNvSpPr/>
          <p:nvPr/>
        </p:nvSpPr>
        <p:spPr>
          <a:xfrm>
            <a:off x="7745409" y="3642507"/>
            <a:ext cx="460779" cy="453389"/>
          </a:xfrm>
          <a:custGeom>
            <a:avLst/>
            <a:gdLst/>
            <a:ahLst/>
            <a:cxnLst/>
            <a:rect l="l" t="t" r="r" b="b"/>
            <a:pathLst>
              <a:path w="3214097" h="3162551">
                <a:moveTo>
                  <a:pt x="1014592" y="2306036"/>
                </a:moveTo>
                <a:cubicBezTo>
                  <a:pt x="854868" y="2306036"/>
                  <a:pt x="725386" y="2435518"/>
                  <a:pt x="725386" y="2595242"/>
                </a:cubicBezTo>
                <a:cubicBezTo>
                  <a:pt x="725386" y="2754966"/>
                  <a:pt x="854868" y="2884448"/>
                  <a:pt x="1014592" y="2884448"/>
                </a:cubicBezTo>
                <a:cubicBezTo>
                  <a:pt x="1174316" y="2884448"/>
                  <a:pt x="1303798" y="2754966"/>
                  <a:pt x="1303798" y="2595242"/>
                </a:cubicBezTo>
                <a:cubicBezTo>
                  <a:pt x="1303798" y="2435518"/>
                  <a:pt x="1174316" y="2306036"/>
                  <a:pt x="1014592" y="2306036"/>
                </a:cubicBezTo>
                <a:close/>
                <a:moveTo>
                  <a:pt x="481275" y="1691816"/>
                </a:moveTo>
                <a:cubicBezTo>
                  <a:pt x="321551" y="1691816"/>
                  <a:pt x="192069" y="1821298"/>
                  <a:pt x="192069" y="1981022"/>
                </a:cubicBezTo>
                <a:cubicBezTo>
                  <a:pt x="192069" y="2140746"/>
                  <a:pt x="321551" y="2270228"/>
                  <a:pt x="481275" y="2270228"/>
                </a:cubicBezTo>
                <a:cubicBezTo>
                  <a:pt x="640999" y="2270228"/>
                  <a:pt x="770481" y="2140746"/>
                  <a:pt x="770481" y="1981022"/>
                </a:cubicBezTo>
                <a:cubicBezTo>
                  <a:pt x="770481" y="1821298"/>
                  <a:pt x="640999" y="1691816"/>
                  <a:pt x="481275" y="1691816"/>
                </a:cubicBezTo>
                <a:close/>
                <a:moveTo>
                  <a:pt x="2764751" y="1113404"/>
                </a:moveTo>
                <a:cubicBezTo>
                  <a:pt x="2605027" y="1113404"/>
                  <a:pt x="2475545" y="1242886"/>
                  <a:pt x="2475545" y="1402610"/>
                </a:cubicBezTo>
                <a:cubicBezTo>
                  <a:pt x="2475545" y="1562334"/>
                  <a:pt x="2605027" y="1691816"/>
                  <a:pt x="2764751" y="1691816"/>
                </a:cubicBezTo>
                <a:cubicBezTo>
                  <a:pt x="2924475" y="1691816"/>
                  <a:pt x="3053957" y="1562334"/>
                  <a:pt x="3053957" y="1402610"/>
                </a:cubicBezTo>
                <a:cubicBezTo>
                  <a:pt x="3053957" y="1242886"/>
                  <a:pt x="2924475" y="1113404"/>
                  <a:pt x="2764751" y="1113404"/>
                </a:cubicBezTo>
                <a:close/>
                <a:moveTo>
                  <a:pt x="532503" y="881964"/>
                </a:moveTo>
                <a:cubicBezTo>
                  <a:pt x="372779" y="881964"/>
                  <a:pt x="243297" y="1011446"/>
                  <a:pt x="243297" y="1171170"/>
                </a:cubicBezTo>
                <a:cubicBezTo>
                  <a:pt x="243297" y="1330894"/>
                  <a:pt x="372779" y="1460376"/>
                  <a:pt x="532503" y="1460376"/>
                </a:cubicBezTo>
                <a:cubicBezTo>
                  <a:pt x="692227" y="1460376"/>
                  <a:pt x="821709" y="1330894"/>
                  <a:pt x="821709" y="1171170"/>
                </a:cubicBezTo>
                <a:cubicBezTo>
                  <a:pt x="821709" y="1011446"/>
                  <a:pt x="692227" y="881964"/>
                  <a:pt x="532503" y="881964"/>
                </a:cubicBezTo>
                <a:close/>
                <a:moveTo>
                  <a:pt x="1162143" y="321316"/>
                </a:moveTo>
                <a:cubicBezTo>
                  <a:pt x="1002419" y="321316"/>
                  <a:pt x="872937" y="450798"/>
                  <a:pt x="872937" y="610522"/>
                </a:cubicBezTo>
                <a:cubicBezTo>
                  <a:pt x="872937" y="770246"/>
                  <a:pt x="1002419" y="899728"/>
                  <a:pt x="1162143" y="899728"/>
                </a:cubicBezTo>
                <a:cubicBezTo>
                  <a:pt x="1321867" y="899728"/>
                  <a:pt x="1451349" y="770246"/>
                  <a:pt x="1451349" y="610522"/>
                </a:cubicBezTo>
                <a:cubicBezTo>
                  <a:pt x="1451349" y="450798"/>
                  <a:pt x="1321867" y="321316"/>
                  <a:pt x="1162143" y="321316"/>
                </a:cubicBezTo>
                <a:close/>
                <a:moveTo>
                  <a:pt x="1963447" y="177300"/>
                </a:moveTo>
                <a:cubicBezTo>
                  <a:pt x="1803723" y="177300"/>
                  <a:pt x="1674241" y="306782"/>
                  <a:pt x="1674241" y="466506"/>
                </a:cubicBezTo>
                <a:cubicBezTo>
                  <a:pt x="1674241" y="626230"/>
                  <a:pt x="1803723" y="755712"/>
                  <a:pt x="1963447" y="755712"/>
                </a:cubicBezTo>
                <a:cubicBezTo>
                  <a:pt x="2123171" y="755712"/>
                  <a:pt x="2252653" y="626230"/>
                  <a:pt x="2252653" y="466506"/>
                </a:cubicBezTo>
                <a:cubicBezTo>
                  <a:pt x="2252653" y="306782"/>
                  <a:pt x="2123171" y="177300"/>
                  <a:pt x="1963447" y="177300"/>
                </a:cubicBezTo>
                <a:close/>
                <a:moveTo>
                  <a:pt x="1752672" y="312"/>
                </a:moveTo>
                <a:cubicBezTo>
                  <a:pt x="1817888" y="-690"/>
                  <a:pt x="1885249" y="703"/>
                  <a:pt x="1954799" y="4657"/>
                </a:cubicBezTo>
                <a:cubicBezTo>
                  <a:pt x="2504015" y="53541"/>
                  <a:pt x="2975590" y="412975"/>
                  <a:pt x="3145244" y="944937"/>
                </a:cubicBezTo>
                <a:cubicBezTo>
                  <a:pt x="3412664" y="2126757"/>
                  <a:pt x="2837568" y="2017487"/>
                  <a:pt x="2506889" y="1867964"/>
                </a:cubicBezTo>
                <a:cubicBezTo>
                  <a:pt x="1580987" y="1673869"/>
                  <a:pt x="2725425" y="3197869"/>
                  <a:pt x="1014520" y="3161925"/>
                </a:cubicBezTo>
                <a:cubicBezTo>
                  <a:pt x="-14898" y="3061283"/>
                  <a:pt x="-138545" y="1873713"/>
                  <a:pt x="108747" y="1100212"/>
                </a:cubicBezTo>
                <a:cubicBezTo>
                  <a:pt x="278579" y="569148"/>
                  <a:pt x="774429" y="15339"/>
                  <a:pt x="1752672" y="312"/>
                </a:cubicBezTo>
                <a:close/>
              </a:path>
            </a:pathLst>
          </a:custGeom>
          <a:solidFill>
            <a:srgbClr val="2A7F2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solidFill>
                <a:srgbClr val="AE4500"/>
              </a:solidFill>
            </a:endParaRPr>
          </a:p>
        </p:txBody>
      </p:sp>
      <p:sp>
        <p:nvSpPr>
          <p:cNvPr id="9" name="Rectangle 30">
            <a:extLst>
              <a:ext uri="{FF2B5EF4-FFF2-40B4-BE49-F238E27FC236}">
                <a16:creationId xmlns:a16="http://schemas.microsoft.com/office/drawing/2014/main" id="{F6FC22C3-9B2A-B435-21AC-6C305EF7114F}"/>
              </a:ext>
            </a:extLst>
          </p:cNvPr>
          <p:cNvSpPr/>
          <p:nvPr/>
        </p:nvSpPr>
        <p:spPr>
          <a:xfrm>
            <a:off x="11063700" y="3600567"/>
            <a:ext cx="464493" cy="463135"/>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rgbClr val="2A7F2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solidFill>
                <a:srgbClr val="AE4500"/>
              </a:solidFill>
            </a:endParaRPr>
          </a:p>
        </p:txBody>
      </p:sp>
      <p:sp>
        <p:nvSpPr>
          <p:cNvPr id="10" name="Rectangle 7">
            <a:extLst>
              <a:ext uri="{FF2B5EF4-FFF2-40B4-BE49-F238E27FC236}">
                <a16:creationId xmlns:a16="http://schemas.microsoft.com/office/drawing/2014/main" id="{117E0738-036C-4A07-CDD3-E271070AA118}"/>
              </a:ext>
            </a:extLst>
          </p:cNvPr>
          <p:cNvSpPr/>
          <p:nvPr/>
        </p:nvSpPr>
        <p:spPr>
          <a:xfrm>
            <a:off x="6950826" y="1518718"/>
            <a:ext cx="471567" cy="471567"/>
          </a:xfrm>
          <a:custGeom>
            <a:avLst/>
            <a:gdLst/>
            <a:ahLst/>
            <a:cxnLst/>
            <a:rect l="l" t="t" r="r" b="b"/>
            <a:pathLst>
              <a:path w="3240000" h="3240000">
                <a:moveTo>
                  <a:pt x="401869" y="2055482"/>
                </a:moveTo>
                <a:lnTo>
                  <a:pt x="869869" y="2055482"/>
                </a:lnTo>
                <a:lnTo>
                  <a:pt x="869869" y="2919482"/>
                </a:lnTo>
                <a:lnTo>
                  <a:pt x="401869" y="2919482"/>
                </a:lnTo>
                <a:close/>
                <a:moveTo>
                  <a:pt x="1121949" y="1695482"/>
                </a:moveTo>
                <a:lnTo>
                  <a:pt x="1589949" y="1695482"/>
                </a:lnTo>
                <a:lnTo>
                  <a:pt x="1589949" y="2919482"/>
                </a:lnTo>
                <a:lnTo>
                  <a:pt x="1121949" y="2919482"/>
                </a:lnTo>
                <a:close/>
                <a:moveTo>
                  <a:pt x="1842029" y="1335482"/>
                </a:moveTo>
                <a:lnTo>
                  <a:pt x="2310029" y="1335482"/>
                </a:lnTo>
                <a:lnTo>
                  <a:pt x="2310029" y="2919482"/>
                </a:lnTo>
                <a:lnTo>
                  <a:pt x="1842029" y="2919482"/>
                </a:lnTo>
                <a:close/>
                <a:moveTo>
                  <a:pt x="2562109" y="975482"/>
                </a:moveTo>
                <a:lnTo>
                  <a:pt x="3030109" y="975482"/>
                </a:lnTo>
                <a:lnTo>
                  <a:pt x="3030109" y="2919482"/>
                </a:lnTo>
                <a:lnTo>
                  <a:pt x="2562109" y="2919482"/>
                </a:lnTo>
                <a:close/>
                <a:moveTo>
                  <a:pt x="2321888" y="224805"/>
                </a:moveTo>
                <a:lnTo>
                  <a:pt x="2880631" y="247420"/>
                </a:lnTo>
                <a:lnTo>
                  <a:pt x="2620844" y="742612"/>
                </a:lnTo>
                <a:lnTo>
                  <a:pt x="2546105" y="613161"/>
                </a:lnTo>
                <a:lnTo>
                  <a:pt x="541555" y="1770488"/>
                </a:lnTo>
                <a:lnTo>
                  <a:pt x="392077" y="1511585"/>
                </a:lnTo>
                <a:lnTo>
                  <a:pt x="2396627" y="354257"/>
                </a:lnTo>
                <a:close/>
                <a:moveTo>
                  <a:pt x="0" y="0"/>
                </a:moveTo>
                <a:lnTo>
                  <a:pt x="180000" y="0"/>
                </a:lnTo>
                <a:lnTo>
                  <a:pt x="180000" y="3059999"/>
                </a:lnTo>
                <a:lnTo>
                  <a:pt x="3240000" y="3059999"/>
                </a:lnTo>
                <a:lnTo>
                  <a:pt x="3240000" y="3239999"/>
                </a:lnTo>
                <a:lnTo>
                  <a:pt x="180000" y="3239999"/>
                </a:lnTo>
                <a:lnTo>
                  <a:pt x="180000" y="3240000"/>
                </a:lnTo>
                <a:lnTo>
                  <a:pt x="0" y="3240000"/>
                </a:lnTo>
                <a:lnTo>
                  <a:pt x="0" y="3239999"/>
                </a:lnTo>
                <a:lnTo>
                  <a:pt x="0" y="3059999"/>
                </a:lnTo>
                <a:close/>
              </a:path>
            </a:pathLst>
          </a:custGeom>
          <a:solidFill>
            <a:srgbClr val="2A7F2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solidFill>
                <a:srgbClr val="AE4500"/>
              </a:solidFill>
            </a:endParaRPr>
          </a:p>
        </p:txBody>
      </p:sp>
      <p:sp>
        <p:nvSpPr>
          <p:cNvPr id="11" name="Rectangle 15">
            <a:extLst>
              <a:ext uri="{FF2B5EF4-FFF2-40B4-BE49-F238E27FC236}">
                <a16:creationId xmlns:a16="http://schemas.microsoft.com/office/drawing/2014/main" id="{FEA48B86-B79F-CD84-2499-B22D7F501E2E}"/>
              </a:ext>
            </a:extLst>
          </p:cNvPr>
          <p:cNvSpPr/>
          <p:nvPr/>
        </p:nvSpPr>
        <p:spPr>
          <a:xfrm rot="5400000">
            <a:off x="7737685" y="1518715"/>
            <a:ext cx="472195" cy="471568"/>
          </a:xfrm>
          <a:custGeom>
            <a:avLst/>
            <a:gdLst/>
            <a:ahLst/>
            <a:cxnLst/>
            <a:rect l="l" t="t" r="r" b="b"/>
            <a:pathLst>
              <a:path w="3244313" h="3240000">
                <a:moveTo>
                  <a:pt x="2055482" y="677891"/>
                </a:moveTo>
                <a:lnTo>
                  <a:pt x="2055482" y="209891"/>
                </a:lnTo>
                <a:lnTo>
                  <a:pt x="2919482" y="209891"/>
                </a:lnTo>
                <a:lnTo>
                  <a:pt x="2919482" y="677891"/>
                </a:lnTo>
                <a:close/>
                <a:moveTo>
                  <a:pt x="1695482" y="1397971"/>
                </a:moveTo>
                <a:lnTo>
                  <a:pt x="1695482" y="929971"/>
                </a:lnTo>
                <a:lnTo>
                  <a:pt x="2919482" y="929971"/>
                </a:lnTo>
                <a:lnTo>
                  <a:pt x="2919482" y="1397971"/>
                </a:lnTo>
                <a:close/>
                <a:moveTo>
                  <a:pt x="1335482" y="2118051"/>
                </a:moveTo>
                <a:lnTo>
                  <a:pt x="1335482" y="1650051"/>
                </a:lnTo>
                <a:lnTo>
                  <a:pt x="2919482" y="1650051"/>
                </a:lnTo>
                <a:lnTo>
                  <a:pt x="2919482" y="2118051"/>
                </a:lnTo>
                <a:close/>
                <a:moveTo>
                  <a:pt x="975482" y="2838131"/>
                </a:moveTo>
                <a:lnTo>
                  <a:pt x="975482" y="2370131"/>
                </a:lnTo>
                <a:lnTo>
                  <a:pt x="2919482" y="2370131"/>
                </a:lnTo>
                <a:lnTo>
                  <a:pt x="2919482" y="2838131"/>
                </a:lnTo>
                <a:close/>
                <a:moveTo>
                  <a:pt x="10788" y="2651034"/>
                </a:moveTo>
                <a:lnTo>
                  <a:pt x="1168116" y="646484"/>
                </a:lnTo>
                <a:lnTo>
                  <a:pt x="1038664" y="571745"/>
                </a:lnTo>
                <a:lnTo>
                  <a:pt x="1533856" y="311959"/>
                </a:lnTo>
                <a:lnTo>
                  <a:pt x="1556471" y="870701"/>
                </a:lnTo>
                <a:lnTo>
                  <a:pt x="1427019" y="795962"/>
                </a:lnTo>
                <a:lnTo>
                  <a:pt x="269691" y="2800512"/>
                </a:lnTo>
                <a:close/>
                <a:moveTo>
                  <a:pt x="0" y="3240000"/>
                </a:moveTo>
                <a:lnTo>
                  <a:pt x="0" y="3060000"/>
                </a:lnTo>
                <a:lnTo>
                  <a:pt x="3064313" y="3060000"/>
                </a:lnTo>
                <a:lnTo>
                  <a:pt x="3064313" y="0"/>
                </a:lnTo>
                <a:lnTo>
                  <a:pt x="3244313" y="0"/>
                </a:lnTo>
                <a:lnTo>
                  <a:pt x="3244313" y="3240000"/>
                </a:lnTo>
                <a:lnTo>
                  <a:pt x="3240000" y="3240000"/>
                </a:lnTo>
                <a:lnTo>
                  <a:pt x="3064313" y="3240000"/>
                </a:lnTo>
                <a:close/>
              </a:path>
            </a:pathLst>
          </a:custGeom>
          <a:solidFill>
            <a:srgbClr val="2A7F2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solidFill>
                <a:srgbClr val="AE4500"/>
              </a:solidFill>
            </a:endParaRPr>
          </a:p>
        </p:txBody>
      </p:sp>
      <p:sp>
        <p:nvSpPr>
          <p:cNvPr id="12" name="Pie 24">
            <a:extLst>
              <a:ext uri="{FF2B5EF4-FFF2-40B4-BE49-F238E27FC236}">
                <a16:creationId xmlns:a16="http://schemas.microsoft.com/office/drawing/2014/main" id="{6A905B43-9F19-01FA-DEFD-249E47E06F2A}"/>
              </a:ext>
            </a:extLst>
          </p:cNvPr>
          <p:cNvSpPr/>
          <p:nvPr/>
        </p:nvSpPr>
        <p:spPr>
          <a:xfrm>
            <a:off x="6809929" y="4618985"/>
            <a:ext cx="513183" cy="510343"/>
          </a:xfrm>
          <a:custGeom>
            <a:avLst/>
            <a:gdLst/>
            <a:ahLst/>
            <a:cxnLst/>
            <a:rect l="l" t="t" r="r" b="b"/>
            <a:pathLst>
              <a:path w="3228711" h="3210836">
                <a:moveTo>
                  <a:pt x="351626" y="695968"/>
                </a:moveTo>
                <a:lnTo>
                  <a:pt x="1548007" y="1678300"/>
                </a:lnTo>
                <a:lnTo>
                  <a:pt x="236194" y="2500159"/>
                </a:lnTo>
                <a:cubicBezTo>
                  <a:pt x="-116985" y="1936431"/>
                  <a:pt x="-70514" y="1210092"/>
                  <a:pt x="351626" y="695968"/>
                </a:cubicBezTo>
                <a:close/>
                <a:moveTo>
                  <a:pt x="1957429" y="262366"/>
                </a:moveTo>
                <a:cubicBezTo>
                  <a:pt x="2634256" y="359480"/>
                  <a:pt x="3156733" y="907132"/>
                  <a:pt x="3221913" y="1587776"/>
                </a:cubicBezTo>
                <a:cubicBezTo>
                  <a:pt x="3287093" y="2268421"/>
                  <a:pt x="2878048" y="2905277"/>
                  <a:pt x="2231953" y="3129078"/>
                </a:cubicBezTo>
                <a:cubicBezTo>
                  <a:pt x="1585858" y="3352879"/>
                  <a:pt x="870522" y="3105497"/>
                  <a:pt x="500715" y="2530372"/>
                </a:cubicBezTo>
                <a:lnTo>
                  <a:pt x="1746987" y="1729019"/>
                </a:lnTo>
                <a:close/>
                <a:moveTo>
                  <a:pt x="1604447" y="200"/>
                </a:moveTo>
                <a:cubicBezTo>
                  <a:pt x="1665125" y="-778"/>
                  <a:pt x="1726175" y="1809"/>
                  <a:pt x="1787307" y="8072"/>
                </a:cubicBezTo>
                <a:lnTo>
                  <a:pt x="1629532" y="1548011"/>
                </a:lnTo>
                <a:lnTo>
                  <a:pt x="483856" y="506987"/>
                </a:lnTo>
                <a:cubicBezTo>
                  <a:pt x="773141" y="188622"/>
                  <a:pt x="1179697" y="7051"/>
                  <a:pt x="1604447" y="200"/>
                </a:cubicBezTo>
                <a:close/>
              </a:path>
            </a:pathLst>
          </a:custGeom>
          <a:solidFill>
            <a:srgbClr val="2A7F2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solidFill>
                <a:srgbClr val="AE4500"/>
              </a:solidFill>
            </a:endParaRPr>
          </a:p>
        </p:txBody>
      </p:sp>
      <p:sp>
        <p:nvSpPr>
          <p:cNvPr id="13" name="Block Arc 14">
            <a:extLst>
              <a:ext uri="{FF2B5EF4-FFF2-40B4-BE49-F238E27FC236}">
                <a16:creationId xmlns:a16="http://schemas.microsoft.com/office/drawing/2014/main" id="{C8DADFD7-0F09-7B84-BD3B-668DE497C516}"/>
              </a:ext>
            </a:extLst>
          </p:cNvPr>
          <p:cNvSpPr/>
          <p:nvPr/>
        </p:nvSpPr>
        <p:spPr>
          <a:xfrm rot="16200000">
            <a:off x="8525359" y="1470614"/>
            <a:ext cx="567400" cy="567775"/>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rgbClr val="2A7F2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solidFill>
                <a:srgbClr val="AE4500"/>
              </a:solidFill>
            </a:endParaRPr>
          </a:p>
        </p:txBody>
      </p:sp>
      <p:sp>
        <p:nvSpPr>
          <p:cNvPr id="14" name="Block Arc 41">
            <a:extLst>
              <a:ext uri="{FF2B5EF4-FFF2-40B4-BE49-F238E27FC236}">
                <a16:creationId xmlns:a16="http://schemas.microsoft.com/office/drawing/2014/main" id="{5FEEF8AF-D256-8D73-5CBF-23FF145E9D98}"/>
              </a:ext>
            </a:extLst>
          </p:cNvPr>
          <p:cNvSpPr/>
          <p:nvPr/>
        </p:nvSpPr>
        <p:spPr>
          <a:xfrm>
            <a:off x="9408552" y="1424301"/>
            <a:ext cx="473301" cy="660395"/>
          </a:xfrm>
          <a:custGeom>
            <a:avLst/>
            <a:gdLst/>
            <a:ahLst/>
            <a:cxnLst/>
            <a:rect l="l" t="t" r="r" b="b"/>
            <a:pathLst>
              <a:path w="2512265" h="3505352">
                <a:moveTo>
                  <a:pt x="1276582" y="2106401"/>
                </a:moveTo>
                <a:cubicBezTo>
                  <a:pt x="1154832" y="2195007"/>
                  <a:pt x="1018024" y="2262207"/>
                  <a:pt x="871321" y="2302645"/>
                </a:cubicBezTo>
                <a:cubicBezTo>
                  <a:pt x="1041049" y="2346709"/>
                  <a:pt x="1216984" y="2342691"/>
                  <a:pt x="1380867" y="2295542"/>
                </a:cubicBezTo>
                <a:cubicBezTo>
                  <a:pt x="1352791" y="2227964"/>
                  <a:pt x="1317377" y="2164934"/>
                  <a:pt x="1276582" y="2106401"/>
                </a:cubicBezTo>
                <a:close/>
                <a:moveTo>
                  <a:pt x="931061" y="1768598"/>
                </a:moveTo>
                <a:lnTo>
                  <a:pt x="785084" y="2021438"/>
                </a:lnTo>
                <a:lnTo>
                  <a:pt x="684448" y="2196711"/>
                </a:lnTo>
                <a:cubicBezTo>
                  <a:pt x="868931" y="2169533"/>
                  <a:pt x="1041385" y="2098006"/>
                  <a:pt x="1189228" y="1991290"/>
                </a:cubicBezTo>
                <a:cubicBezTo>
                  <a:pt x="1113839" y="1904543"/>
                  <a:pt x="1026949" y="1829435"/>
                  <a:pt x="931061" y="1768598"/>
                </a:cubicBezTo>
                <a:close/>
                <a:moveTo>
                  <a:pt x="1626242" y="1739577"/>
                </a:moveTo>
                <a:cubicBezTo>
                  <a:pt x="1556851" y="1850020"/>
                  <a:pt x="1471526" y="1947792"/>
                  <a:pt x="1374302" y="2030973"/>
                </a:cubicBezTo>
                <a:cubicBezTo>
                  <a:pt x="1422822" y="2099916"/>
                  <a:pt x="1464618" y="2174537"/>
                  <a:pt x="1497466" y="2254701"/>
                </a:cubicBezTo>
                <a:cubicBezTo>
                  <a:pt x="1664534" y="2184833"/>
                  <a:pt x="1813198" y="2068027"/>
                  <a:pt x="1922549" y="1910651"/>
                </a:cubicBezTo>
                <a:close/>
                <a:moveTo>
                  <a:pt x="531158" y="1601275"/>
                </a:moveTo>
                <a:cubicBezTo>
                  <a:pt x="514831" y="1769123"/>
                  <a:pt x="535254" y="1939877"/>
                  <a:pt x="594029" y="2101141"/>
                </a:cubicBezTo>
                <a:lnTo>
                  <a:pt x="822377" y="1705631"/>
                </a:lnTo>
                <a:cubicBezTo>
                  <a:pt x="730789" y="1658398"/>
                  <a:pt x="632873" y="1623335"/>
                  <a:pt x="531158" y="1601275"/>
                </a:cubicBezTo>
                <a:close/>
                <a:moveTo>
                  <a:pt x="270885" y="1572115"/>
                </a:moveTo>
                <a:cubicBezTo>
                  <a:pt x="231457" y="1572339"/>
                  <a:pt x="191799" y="1574812"/>
                  <a:pt x="152057" y="1579894"/>
                </a:cubicBezTo>
                <a:cubicBezTo>
                  <a:pt x="195418" y="1760005"/>
                  <a:pt x="289893" y="1927350"/>
                  <a:pt x="428945" y="2058945"/>
                </a:cubicBezTo>
                <a:cubicBezTo>
                  <a:pt x="384418" y="1901749"/>
                  <a:pt x="371313" y="1738504"/>
                  <a:pt x="388331" y="1577832"/>
                </a:cubicBezTo>
                <a:cubicBezTo>
                  <a:pt x="349511" y="1573916"/>
                  <a:pt x="310313" y="1571891"/>
                  <a:pt x="270885" y="1572115"/>
                </a:cubicBezTo>
                <a:close/>
                <a:moveTo>
                  <a:pt x="1117422" y="1445810"/>
                </a:moveTo>
                <a:lnTo>
                  <a:pt x="992684" y="1661863"/>
                </a:lnTo>
                <a:cubicBezTo>
                  <a:pt x="1102065" y="1730612"/>
                  <a:pt x="1200940" y="1816138"/>
                  <a:pt x="1286200" y="1915345"/>
                </a:cubicBezTo>
                <a:cubicBezTo>
                  <a:pt x="1368713" y="1844119"/>
                  <a:pt x="1441290" y="1760865"/>
                  <a:pt x="1500981" y="1667258"/>
                </a:cubicBezTo>
                <a:close/>
                <a:moveTo>
                  <a:pt x="2092402" y="1221082"/>
                </a:moveTo>
                <a:cubicBezTo>
                  <a:pt x="2001593" y="1234047"/>
                  <a:pt x="1911092" y="1235450"/>
                  <a:pt x="1822337" y="1227227"/>
                </a:cubicBezTo>
                <a:cubicBezTo>
                  <a:pt x="1800443" y="1366691"/>
                  <a:pt x="1756170" y="1503162"/>
                  <a:pt x="1688847" y="1630684"/>
                </a:cubicBezTo>
                <a:lnTo>
                  <a:pt x="1987299" y="1802996"/>
                </a:lnTo>
                <a:cubicBezTo>
                  <a:pt x="2084887" y="1618081"/>
                  <a:pt x="2117858" y="1415133"/>
                  <a:pt x="2092402" y="1221082"/>
                </a:cubicBezTo>
                <a:close/>
                <a:moveTo>
                  <a:pt x="649579" y="1175701"/>
                </a:moveTo>
                <a:cubicBezTo>
                  <a:pt x="600911" y="1272240"/>
                  <a:pt x="566994" y="1374279"/>
                  <a:pt x="548013" y="1478728"/>
                </a:cubicBezTo>
                <a:cubicBezTo>
                  <a:pt x="665588" y="1503392"/>
                  <a:pt x="778659" y="1543786"/>
                  <a:pt x="883938" y="1599004"/>
                </a:cubicBezTo>
                <a:lnTo>
                  <a:pt x="1008644" y="1383007"/>
                </a:lnTo>
                <a:close/>
                <a:moveTo>
                  <a:pt x="1325201" y="1085928"/>
                </a:moveTo>
                <a:lnTo>
                  <a:pt x="1180226" y="1337032"/>
                </a:lnTo>
                <a:lnTo>
                  <a:pt x="1563461" y="1558293"/>
                </a:lnTo>
                <a:cubicBezTo>
                  <a:pt x="1621429" y="1447029"/>
                  <a:pt x="1659763" y="1328223"/>
                  <a:pt x="1679185" y="1206861"/>
                </a:cubicBezTo>
                <a:cubicBezTo>
                  <a:pt x="1555153" y="1183834"/>
                  <a:pt x="1435895" y="1143161"/>
                  <a:pt x="1325201" y="1085928"/>
                </a:cubicBezTo>
                <a:close/>
                <a:moveTo>
                  <a:pt x="216369" y="925587"/>
                </a:moveTo>
                <a:cubicBezTo>
                  <a:pt x="135862" y="1096620"/>
                  <a:pt x="108667" y="1281041"/>
                  <a:pt x="130011" y="1458436"/>
                </a:cubicBezTo>
                <a:cubicBezTo>
                  <a:pt x="222591" y="1446071"/>
                  <a:pt x="314795" y="1446181"/>
                  <a:pt x="405131" y="1455463"/>
                </a:cubicBezTo>
                <a:cubicBezTo>
                  <a:pt x="426945" y="1333935"/>
                  <a:pt x="466667" y="1215249"/>
                  <a:pt x="524206" y="1103317"/>
                </a:cubicBezTo>
                <a:close/>
                <a:moveTo>
                  <a:pt x="943246" y="797103"/>
                </a:moveTo>
                <a:cubicBezTo>
                  <a:pt x="853400" y="873630"/>
                  <a:pt x="774733" y="963960"/>
                  <a:pt x="711316" y="1066306"/>
                </a:cubicBezTo>
                <a:lnTo>
                  <a:pt x="1071447" y="1274228"/>
                </a:lnTo>
                <a:lnTo>
                  <a:pt x="1215869" y="1024081"/>
                </a:lnTo>
                <a:cubicBezTo>
                  <a:pt x="1115458" y="961776"/>
                  <a:pt x="1023809" y="885272"/>
                  <a:pt x="943246" y="797103"/>
                </a:cubicBezTo>
                <a:close/>
                <a:moveTo>
                  <a:pt x="1777831" y="614825"/>
                </a:moveTo>
                <a:cubicBezTo>
                  <a:pt x="1828108" y="774217"/>
                  <a:pt x="1847177" y="940426"/>
                  <a:pt x="1835302" y="1104709"/>
                </a:cubicBezTo>
                <a:cubicBezTo>
                  <a:pt x="1912529" y="1111680"/>
                  <a:pt x="1991200" y="1110618"/>
                  <a:pt x="2070135" y="1099634"/>
                </a:cubicBezTo>
                <a:cubicBezTo>
                  <a:pt x="2023430" y="916066"/>
                  <a:pt x="1923963" y="746103"/>
                  <a:pt x="1777831" y="614825"/>
                </a:cubicBezTo>
                <a:close/>
                <a:moveTo>
                  <a:pt x="1613169" y="587153"/>
                </a:moveTo>
                <a:lnTo>
                  <a:pt x="1386789" y="979253"/>
                </a:lnTo>
                <a:cubicBezTo>
                  <a:pt x="1482593" y="1028182"/>
                  <a:pt x="1585369" y="1063521"/>
                  <a:pt x="1692132" y="1084514"/>
                </a:cubicBezTo>
                <a:cubicBezTo>
                  <a:pt x="1702376" y="916614"/>
                  <a:pt x="1676765" y="746730"/>
                  <a:pt x="1613169" y="587153"/>
                </a:cubicBezTo>
                <a:close/>
                <a:moveTo>
                  <a:pt x="1500307" y="531421"/>
                </a:moveTo>
                <a:cubicBezTo>
                  <a:pt x="1333628" y="560682"/>
                  <a:pt x="1177718" y="626786"/>
                  <a:pt x="1041762" y="721997"/>
                </a:cubicBezTo>
                <a:cubicBezTo>
                  <a:pt x="1111912" y="797410"/>
                  <a:pt x="1191076" y="863204"/>
                  <a:pt x="1277416" y="917480"/>
                </a:cubicBezTo>
                <a:close/>
                <a:moveTo>
                  <a:pt x="708730" y="442269"/>
                </a:moveTo>
                <a:cubicBezTo>
                  <a:pt x="536145" y="518354"/>
                  <a:pt x="384460" y="645249"/>
                  <a:pt x="277225" y="815684"/>
                </a:cubicBezTo>
                <a:lnTo>
                  <a:pt x="586010" y="993961"/>
                </a:lnTo>
                <a:cubicBezTo>
                  <a:pt x="658009" y="876621"/>
                  <a:pt x="747803" y="773217"/>
                  <a:pt x="850548" y="685844"/>
                </a:cubicBezTo>
                <a:cubicBezTo>
                  <a:pt x="795399" y="611028"/>
                  <a:pt x="747545" y="529652"/>
                  <a:pt x="708730" y="442269"/>
                </a:cubicBezTo>
                <a:close/>
                <a:moveTo>
                  <a:pt x="1114411" y="355452"/>
                </a:moveTo>
                <a:cubicBezTo>
                  <a:pt x="1016499" y="355167"/>
                  <a:pt x="919324" y="369705"/>
                  <a:pt x="826255" y="398131"/>
                </a:cubicBezTo>
                <a:cubicBezTo>
                  <a:pt x="858722" y="474940"/>
                  <a:pt x="900618" y="545829"/>
                  <a:pt x="948599" y="611249"/>
                </a:cubicBezTo>
                <a:cubicBezTo>
                  <a:pt x="1085375" y="512974"/>
                  <a:pt x="1240825" y="441488"/>
                  <a:pt x="1406980" y="401715"/>
                </a:cubicBezTo>
                <a:cubicBezTo>
                  <a:pt x="1310969" y="370847"/>
                  <a:pt x="1212322" y="355738"/>
                  <a:pt x="1114411" y="355452"/>
                </a:cubicBezTo>
                <a:close/>
                <a:moveTo>
                  <a:pt x="1776283" y="295101"/>
                </a:moveTo>
                <a:lnTo>
                  <a:pt x="1710896" y="408983"/>
                </a:lnTo>
                <a:cubicBezTo>
                  <a:pt x="2209777" y="726145"/>
                  <a:pt x="2373723" y="1383396"/>
                  <a:pt x="2075153" y="1900534"/>
                </a:cubicBezTo>
                <a:cubicBezTo>
                  <a:pt x="1777480" y="2416119"/>
                  <a:pt x="1129323" y="2603192"/>
                  <a:pt x="606057" y="2333243"/>
                </a:cubicBezTo>
                <a:lnTo>
                  <a:pt x="534769" y="2457402"/>
                </a:lnTo>
                <a:cubicBezTo>
                  <a:pt x="1115347" y="2755664"/>
                  <a:pt x="1834151" y="2554240"/>
                  <a:pt x="2173557" y="1987198"/>
                </a:cubicBezTo>
                <a:cubicBezTo>
                  <a:pt x="2520801" y="1407062"/>
                  <a:pt x="2343129" y="657734"/>
                  <a:pt x="1776283" y="295101"/>
                </a:cubicBezTo>
                <a:close/>
                <a:moveTo>
                  <a:pt x="1831804" y="0"/>
                </a:moveTo>
                <a:cubicBezTo>
                  <a:pt x="1881515" y="0"/>
                  <a:pt x="1921814" y="40299"/>
                  <a:pt x="1921814" y="90010"/>
                </a:cubicBezTo>
                <a:cubicBezTo>
                  <a:pt x="1921814" y="123853"/>
                  <a:pt x="1903137" y="153333"/>
                  <a:pt x="1874873" y="167531"/>
                </a:cubicBezTo>
                <a:cubicBezTo>
                  <a:pt x="2505724" y="579432"/>
                  <a:pt x="2701456" y="1419035"/>
                  <a:pt x="2311836" y="2069966"/>
                </a:cubicBezTo>
                <a:cubicBezTo>
                  <a:pt x="2067801" y="2477672"/>
                  <a:pt x="1650037" y="2717958"/>
                  <a:pt x="1209422" y="2750781"/>
                </a:cubicBezTo>
                <a:lnTo>
                  <a:pt x="1209422" y="3191198"/>
                </a:lnTo>
                <a:cubicBezTo>
                  <a:pt x="1228953" y="3190691"/>
                  <a:pt x="1248332" y="3191937"/>
                  <a:pt x="1267595" y="3193449"/>
                </a:cubicBezTo>
                <a:cubicBezTo>
                  <a:pt x="1660899" y="3224325"/>
                  <a:pt x="1926978" y="3358049"/>
                  <a:pt x="1884661" y="3503570"/>
                </a:cubicBezTo>
                <a:lnTo>
                  <a:pt x="318693" y="3505352"/>
                </a:lnTo>
                <a:cubicBezTo>
                  <a:pt x="273700" y="3359367"/>
                  <a:pt x="539657" y="3224666"/>
                  <a:pt x="934393" y="3193515"/>
                </a:cubicBezTo>
                <a:lnTo>
                  <a:pt x="993398" y="3191208"/>
                </a:lnTo>
                <a:lnTo>
                  <a:pt x="993398" y="2750894"/>
                </a:lnTo>
                <a:cubicBezTo>
                  <a:pt x="812915" y="2737642"/>
                  <a:pt x="632784" y="2688481"/>
                  <a:pt x="463078" y="2601537"/>
                </a:cubicBezTo>
                <a:cubicBezTo>
                  <a:pt x="463677" y="2602537"/>
                  <a:pt x="463694" y="2603560"/>
                  <a:pt x="463694" y="2604587"/>
                </a:cubicBezTo>
                <a:cubicBezTo>
                  <a:pt x="463694" y="2654298"/>
                  <a:pt x="423395" y="2694597"/>
                  <a:pt x="373684" y="2694597"/>
                </a:cubicBezTo>
                <a:cubicBezTo>
                  <a:pt x="323973" y="2694597"/>
                  <a:pt x="283674" y="2654298"/>
                  <a:pt x="283674" y="2604587"/>
                </a:cubicBezTo>
                <a:cubicBezTo>
                  <a:pt x="283674" y="2554876"/>
                  <a:pt x="323973" y="2514577"/>
                  <a:pt x="373684" y="2514577"/>
                </a:cubicBezTo>
                <a:lnTo>
                  <a:pt x="377019" y="2515250"/>
                </a:lnTo>
                <a:lnTo>
                  <a:pt x="511820" y="2280472"/>
                </a:lnTo>
                <a:lnTo>
                  <a:pt x="495824" y="2271237"/>
                </a:lnTo>
                <a:lnTo>
                  <a:pt x="496783" y="2269575"/>
                </a:lnTo>
                <a:cubicBezTo>
                  <a:pt x="34226" y="1964050"/>
                  <a:pt x="-130424" y="1362029"/>
                  <a:pt x="110016" y="864184"/>
                </a:cubicBezTo>
                <a:lnTo>
                  <a:pt x="106296" y="862036"/>
                </a:lnTo>
                <a:lnTo>
                  <a:pt x="148828" y="788370"/>
                </a:lnTo>
                <a:lnTo>
                  <a:pt x="169099" y="753258"/>
                </a:lnTo>
                <a:lnTo>
                  <a:pt x="170873" y="754281"/>
                </a:lnTo>
                <a:cubicBezTo>
                  <a:pt x="475914" y="264737"/>
                  <a:pt x="1106018" y="92008"/>
                  <a:pt x="1617242" y="355196"/>
                </a:cubicBezTo>
                <a:lnTo>
                  <a:pt x="1748044" y="127384"/>
                </a:lnTo>
                <a:lnTo>
                  <a:pt x="1751959" y="129632"/>
                </a:lnTo>
                <a:cubicBezTo>
                  <a:pt x="1745165" y="117975"/>
                  <a:pt x="1741794" y="104386"/>
                  <a:pt x="1741794" y="90010"/>
                </a:cubicBezTo>
                <a:cubicBezTo>
                  <a:pt x="1741794" y="40299"/>
                  <a:pt x="1782093" y="0"/>
                  <a:pt x="1831804" y="0"/>
                </a:cubicBezTo>
                <a:close/>
              </a:path>
            </a:pathLst>
          </a:custGeom>
          <a:solidFill>
            <a:srgbClr val="2A7F2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solidFill>
                <a:srgbClr val="AE4500"/>
              </a:solidFill>
            </a:endParaRPr>
          </a:p>
        </p:txBody>
      </p:sp>
      <p:sp>
        <p:nvSpPr>
          <p:cNvPr id="15" name="Right Triangle 17">
            <a:extLst>
              <a:ext uri="{FF2B5EF4-FFF2-40B4-BE49-F238E27FC236}">
                <a16:creationId xmlns:a16="http://schemas.microsoft.com/office/drawing/2014/main" id="{35F5078B-6487-6A0D-F8E4-1FD0D1682DC9}"/>
              </a:ext>
            </a:extLst>
          </p:cNvPr>
          <p:cNvSpPr/>
          <p:nvPr/>
        </p:nvSpPr>
        <p:spPr>
          <a:xfrm>
            <a:off x="7705747" y="4600959"/>
            <a:ext cx="385791" cy="546392"/>
          </a:xfrm>
          <a:custGeom>
            <a:avLst/>
            <a:gdLst/>
            <a:ahLst/>
            <a:cxnLst/>
            <a:rect l="l" t="t" r="r" b="b"/>
            <a:pathLst>
              <a:path w="2387678" h="3240000">
                <a:moveTo>
                  <a:pt x="1645041" y="17032"/>
                </a:moveTo>
                <a:lnTo>
                  <a:pt x="2376264" y="17032"/>
                </a:lnTo>
                <a:lnTo>
                  <a:pt x="2376264" y="17033"/>
                </a:lnTo>
                <a:lnTo>
                  <a:pt x="1645042" y="17033"/>
                </a:lnTo>
                <a:close/>
                <a:moveTo>
                  <a:pt x="0" y="17032"/>
                </a:moveTo>
                <a:lnTo>
                  <a:pt x="1379678" y="17032"/>
                </a:lnTo>
                <a:lnTo>
                  <a:pt x="1379678" y="996125"/>
                </a:lnTo>
                <a:lnTo>
                  <a:pt x="2376264" y="996125"/>
                </a:lnTo>
                <a:lnTo>
                  <a:pt x="2376264" y="3240000"/>
                </a:lnTo>
                <a:lnTo>
                  <a:pt x="0" y="3240000"/>
                </a:lnTo>
                <a:close/>
                <a:moveTo>
                  <a:pt x="1498869" y="0"/>
                </a:moveTo>
                <a:lnTo>
                  <a:pt x="2387678" y="888809"/>
                </a:lnTo>
                <a:lnTo>
                  <a:pt x="1498869" y="888809"/>
                </a:lnTo>
                <a:close/>
              </a:path>
            </a:pathLst>
          </a:custGeom>
          <a:solidFill>
            <a:srgbClr val="2A7F2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solidFill>
                <a:srgbClr val="AE4500"/>
              </a:solidFill>
            </a:endParaRPr>
          </a:p>
        </p:txBody>
      </p:sp>
      <p:sp>
        <p:nvSpPr>
          <p:cNvPr id="16" name="Oval 66">
            <a:extLst>
              <a:ext uri="{FF2B5EF4-FFF2-40B4-BE49-F238E27FC236}">
                <a16:creationId xmlns:a16="http://schemas.microsoft.com/office/drawing/2014/main" id="{FB55BB0A-6534-CF16-8F3B-0665BCDDCBA7}"/>
              </a:ext>
            </a:extLst>
          </p:cNvPr>
          <p:cNvSpPr/>
          <p:nvPr/>
        </p:nvSpPr>
        <p:spPr>
          <a:xfrm rot="20700000">
            <a:off x="6137536" y="3634207"/>
            <a:ext cx="548680" cy="469988"/>
          </a:xfrm>
          <a:custGeom>
            <a:avLst/>
            <a:gdLst/>
            <a:ahLst/>
            <a:cxnLst/>
            <a:rect l="l" t="t" r="r" b="b"/>
            <a:pathLst>
              <a:path w="2901316" h="2485205">
                <a:moveTo>
                  <a:pt x="2901316" y="8833"/>
                </a:moveTo>
                <a:lnTo>
                  <a:pt x="2885407" y="69738"/>
                </a:lnTo>
                <a:lnTo>
                  <a:pt x="2890344" y="71061"/>
                </a:lnTo>
                <a:lnTo>
                  <a:pt x="2331295" y="2157461"/>
                </a:lnTo>
                <a:lnTo>
                  <a:pt x="2322295" y="2155049"/>
                </a:lnTo>
                <a:cubicBezTo>
                  <a:pt x="2311779" y="2339141"/>
                  <a:pt x="2127696" y="2485205"/>
                  <a:pt x="1902404" y="2485205"/>
                </a:cubicBezTo>
                <a:cubicBezTo>
                  <a:pt x="1669201" y="2485205"/>
                  <a:pt x="1480151" y="2328701"/>
                  <a:pt x="1480150" y="2135644"/>
                </a:cubicBezTo>
                <a:cubicBezTo>
                  <a:pt x="1480150" y="1942587"/>
                  <a:pt x="1669200" y="1786083"/>
                  <a:pt x="1902404" y="1786083"/>
                </a:cubicBezTo>
                <a:cubicBezTo>
                  <a:pt x="2026046" y="1786083"/>
                  <a:pt x="2137276" y="1830075"/>
                  <a:pt x="2213623" y="1901150"/>
                </a:cubicBezTo>
                <a:lnTo>
                  <a:pt x="2586815" y="508378"/>
                </a:lnTo>
                <a:lnTo>
                  <a:pt x="1283297" y="508378"/>
                </a:lnTo>
                <a:lnTo>
                  <a:pt x="847984" y="2132988"/>
                </a:lnTo>
                <a:lnTo>
                  <a:pt x="841776" y="2131324"/>
                </a:lnTo>
                <a:cubicBezTo>
                  <a:pt x="829584" y="2314002"/>
                  <a:pt x="646295" y="2458448"/>
                  <a:pt x="422254" y="2458448"/>
                </a:cubicBezTo>
                <a:cubicBezTo>
                  <a:pt x="189051" y="2458448"/>
                  <a:pt x="1" y="2301944"/>
                  <a:pt x="0" y="2108887"/>
                </a:cubicBezTo>
                <a:cubicBezTo>
                  <a:pt x="0" y="1915830"/>
                  <a:pt x="189051" y="1759326"/>
                  <a:pt x="422255" y="1759326"/>
                </a:cubicBezTo>
                <a:cubicBezTo>
                  <a:pt x="544771" y="1759326"/>
                  <a:pt x="655100" y="1802522"/>
                  <a:pt x="731465" y="1872378"/>
                </a:cubicBezTo>
                <a:lnTo>
                  <a:pt x="1233167" y="0"/>
                </a:lnTo>
                <a:lnTo>
                  <a:pt x="1266129" y="8833"/>
                </a:lnTo>
                <a:close/>
              </a:path>
            </a:pathLst>
          </a:custGeom>
          <a:solidFill>
            <a:srgbClr val="2A7F2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solidFill>
                <a:srgbClr val="AE4500"/>
              </a:solidFill>
            </a:endParaRPr>
          </a:p>
        </p:txBody>
      </p:sp>
      <p:sp>
        <p:nvSpPr>
          <p:cNvPr id="17" name="Rectangle 9">
            <a:extLst>
              <a:ext uri="{FF2B5EF4-FFF2-40B4-BE49-F238E27FC236}">
                <a16:creationId xmlns:a16="http://schemas.microsoft.com/office/drawing/2014/main" id="{710702FD-8F99-D8C2-95F4-9E46DA1252E4}"/>
              </a:ext>
            </a:extLst>
          </p:cNvPr>
          <p:cNvSpPr/>
          <p:nvPr/>
        </p:nvSpPr>
        <p:spPr>
          <a:xfrm>
            <a:off x="4401175" y="3545249"/>
            <a:ext cx="527335" cy="493633"/>
          </a:xfrm>
          <a:custGeom>
            <a:avLst/>
            <a:gdLst>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34" fmla="*/ 1668046 w 3239999"/>
              <a:gd name="connsiteY34" fmla="*/ 2869642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rgbClr val="2A7F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400">
              <a:solidFill>
                <a:srgbClr val="AE4500"/>
              </a:solidFill>
            </a:endParaRPr>
          </a:p>
        </p:txBody>
      </p:sp>
      <p:sp>
        <p:nvSpPr>
          <p:cNvPr id="18" name="Frame 17">
            <a:extLst>
              <a:ext uri="{FF2B5EF4-FFF2-40B4-BE49-F238E27FC236}">
                <a16:creationId xmlns:a16="http://schemas.microsoft.com/office/drawing/2014/main" id="{A3B9A1EE-0A1B-4635-4988-15ED1ADE47C9}"/>
              </a:ext>
            </a:extLst>
          </p:cNvPr>
          <p:cNvSpPr/>
          <p:nvPr/>
        </p:nvSpPr>
        <p:spPr>
          <a:xfrm>
            <a:off x="4376237" y="4613418"/>
            <a:ext cx="508153" cy="508153"/>
          </a:xfrm>
          <a:custGeom>
            <a:avLst/>
            <a:gdLst/>
            <a:ahLst/>
            <a:cxnLst/>
            <a:rect l="l" t="t" r="r" b="b"/>
            <a:pathLst>
              <a:path w="3240000" h="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solidFill>
            <a:srgbClr val="2A7F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400">
              <a:solidFill>
                <a:srgbClr val="AE4500"/>
              </a:solidFill>
            </a:endParaRPr>
          </a:p>
        </p:txBody>
      </p:sp>
      <p:sp>
        <p:nvSpPr>
          <p:cNvPr id="19" name="Teardrop 1">
            <a:extLst>
              <a:ext uri="{FF2B5EF4-FFF2-40B4-BE49-F238E27FC236}">
                <a16:creationId xmlns:a16="http://schemas.microsoft.com/office/drawing/2014/main" id="{EC9BE5BC-84C2-38ED-1CC1-1819F170122D}"/>
              </a:ext>
            </a:extLst>
          </p:cNvPr>
          <p:cNvSpPr/>
          <p:nvPr/>
        </p:nvSpPr>
        <p:spPr>
          <a:xfrm rot="18805992">
            <a:off x="10126693" y="1539349"/>
            <a:ext cx="551843" cy="546087"/>
          </a:xfrm>
          <a:custGeom>
            <a:avLst/>
            <a:gdLst/>
            <a:ahLst/>
            <a:cxnLst/>
            <a:rect l="l" t="t" r="r" b="b"/>
            <a:pathLst>
              <a:path w="1807240" h="1788383">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rgbClr val="2A7F2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solidFill>
                <a:srgbClr val="AE4500"/>
              </a:solidFill>
            </a:endParaRPr>
          </a:p>
        </p:txBody>
      </p:sp>
      <p:sp>
        <p:nvSpPr>
          <p:cNvPr id="20" name="Rectangle 130">
            <a:extLst>
              <a:ext uri="{FF2B5EF4-FFF2-40B4-BE49-F238E27FC236}">
                <a16:creationId xmlns:a16="http://schemas.microsoft.com/office/drawing/2014/main" id="{5AD3BCFA-46AD-6A22-446E-7B4239C89CA2}"/>
              </a:ext>
            </a:extLst>
          </p:cNvPr>
          <p:cNvSpPr/>
          <p:nvPr/>
        </p:nvSpPr>
        <p:spPr>
          <a:xfrm>
            <a:off x="10932822" y="1539416"/>
            <a:ext cx="544577" cy="547049"/>
          </a:xfrm>
          <a:custGeom>
            <a:avLst/>
            <a:gdLst/>
            <a:ahLst/>
            <a:cxnLst/>
            <a:rect l="l" t="t" r="r" b="b"/>
            <a:pathLst>
              <a:path w="371900" h="373588">
                <a:moveTo>
                  <a:pt x="297080" y="129105"/>
                </a:moveTo>
                <a:lnTo>
                  <a:pt x="284273" y="219737"/>
                </a:lnTo>
                <a:lnTo>
                  <a:pt x="305496" y="219737"/>
                </a:lnTo>
                <a:lnTo>
                  <a:pt x="333001" y="129105"/>
                </a:lnTo>
                <a:close/>
                <a:moveTo>
                  <a:pt x="228265" y="129105"/>
                </a:moveTo>
                <a:lnTo>
                  <a:pt x="228265" y="219737"/>
                </a:lnTo>
                <a:lnTo>
                  <a:pt x="250807" y="219737"/>
                </a:lnTo>
                <a:lnTo>
                  <a:pt x="263614" y="129105"/>
                </a:lnTo>
                <a:close/>
                <a:moveTo>
                  <a:pt x="157021" y="129105"/>
                </a:moveTo>
                <a:lnTo>
                  <a:pt x="175826" y="219737"/>
                </a:lnTo>
                <a:lnTo>
                  <a:pt x="195129" y="219737"/>
                </a:lnTo>
                <a:lnTo>
                  <a:pt x="195129" y="129105"/>
                </a:lnTo>
                <a:close/>
                <a:moveTo>
                  <a:pt x="93087" y="129105"/>
                </a:moveTo>
                <a:lnTo>
                  <a:pt x="117372" y="219737"/>
                </a:lnTo>
                <a:lnTo>
                  <a:pt x="141984" y="219737"/>
                </a:lnTo>
                <a:lnTo>
                  <a:pt x="123179" y="129105"/>
                </a:lnTo>
                <a:close/>
                <a:moveTo>
                  <a:pt x="58494" y="0"/>
                </a:moveTo>
                <a:lnTo>
                  <a:pt x="84208" y="95969"/>
                </a:lnTo>
                <a:lnTo>
                  <a:pt x="354346" y="95969"/>
                </a:lnTo>
                <a:lnTo>
                  <a:pt x="354346" y="97437"/>
                </a:lnTo>
                <a:cubicBezTo>
                  <a:pt x="356087" y="96136"/>
                  <a:pt x="357928" y="96353"/>
                  <a:pt x="359747" y="96905"/>
                </a:cubicBezTo>
                <a:lnTo>
                  <a:pt x="360371" y="97095"/>
                </a:lnTo>
                <a:cubicBezTo>
                  <a:pt x="368954" y="99700"/>
                  <a:pt x="373801" y="108770"/>
                  <a:pt x="371196" y="117354"/>
                </a:cubicBezTo>
                <a:lnTo>
                  <a:pt x="333339" y="242097"/>
                </a:lnTo>
                <a:cubicBezTo>
                  <a:pt x="331591" y="247858"/>
                  <a:pt x="326929" y="251935"/>
                  <a:pt x="321206" y="252122"/>
                </a:cubicBezTo>
                <a:lnTo>
                  <a:pt x="321206" y="252873"/>
                </a:lnTo>
                <a:lnTo>
                  <a:pt x="313576" y="252873"/>
                </a:lnTo>
                <a:cubicBezTo>
                  <a:pt x="313378" y="253010"/>
                  <a:pt x="313229" y="252967"/>
                  <a:pt x="313080" y="252922"/>
                </a:cubicBezTo>
                <a:lnTo>
                  <a:pt x="312919" y="252873"/>
                </a:lnTo>
                <a:lnTo>
                  <a:pt x="126251" y="252873"/>
                </a:lnTo>
                <a:lnTo>
                  <a:pt x="133971" y="281687"/>
                </a:lnTo>
                <a:lnTo>
                  <a:pt x="321075" y="281687"/>
                </a:lnTo>
                <a:lnTo>
                  <a:pt x="321075" y="314823"/>
                </a:lnTo>
                <a:lnTo>
                  <a:pt x="318480" y="314823"/>
                </a:lnTo>
                <a:cubicBezTo>
                  <a:pt x="329614" y="318311"/>
                  <a:pt x="336414" y="328969"/>
                  <a:pt x="336414" y="341215"/>
                </a:cubicBezTo>
                <a:cubicBezTo>
                  <a:pt x="336414" y="359094"/>
                  <a:pt x="321920" y="373588"/>
                  <a:pt x="304041" y="373588"/>
                </a:cubicBezTo>
                <a:cubicBezTo>
                  <a:pt x="286162" y="373588"/>
                  <a:pt x="271668" y="359094"/>
                  <a:pt x="271668" y="341215"/>
                </a:cubicBezTo>
                <a:cubicBezTo>
                  <a:pt x="271668" y="328969"/>
                  <a:pt x="278468" y="318311"/>
                  <a:pt x="289602" y="314823"/>
                </a:cubicBezTo>
                <a:lnTo>
                  <a:pt x="142850" y="314823"/>
                </a:lnTo>
                <a:lnTo>
                  <a:pt x="143397" y="316865"/>
                </a:lnTo>
                <a:cubicBezTo>
                  <a:pt x="151629" y="321811"/>
                  <a:pt x="156401" y="330956"/>
                  <a:pt x="156401" y="341215"/>
                </a:cubicBezTo>
                <a:cubicBezTo>
                  <a:pt x="156401" y="359094"/>
                  <a:pt x="141907" y="373588"/>
                  <a:pt x="124028" y="373588"/>
                </a:cubicBezTo>
                <a:cubicBezTo>
                  <a:pt x="106149" y="373588"/>
                  <a:pt x="91655" y="359094"/>
                  <a:pt x="91655" y="341215"/>
                </a:cubicBezTo>
                <a:cubicBezTo>
                  <a:pt x="91655" y="329356"/>
                  <a:pt x="98032" y="318986"/>
                  <a:pt x="108649" y="315212"/>
                </a:cubicBezTo>
                <a:lnTo>
                  <a:pt x="33542" y="34909"/>
                </a:lnTo>
                <a:lnTo>
                  <a:pt x="0" y="34909"/>
                </a:lnTo>
                <a:lnTo>
                  <a:pt x="0" y="1773"/>
                </a:lnTo>
                <a:lnTo>
                  <a:pt x="51879" y="1773"/>
                </a:lnTo>
                <a:close/>
              </a:path>
            </a:pathLst>
          </a:custGeom>
          <a:solidFill>
            <a:srgbClr val="2A7F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400">
              <a:solidFill>
                <a:srgbClr val="AE4500"/>
              </a:solidFill>
            </a:endParaRPr>
          </a:p>
        </p:txBody>
      </p:sp>
      <p:sp>
        <p:nvSpPr>
          <p:cNvPr id="21" name="Right Triangle 17">
            <a:extLst>
              <a:ext uri="{FF2B5EF4-FFF2-40B4-BE49-F238E27FC236}">
                <a16:creationId xmlns:a16="http://schemas.microsoft.com/office/drawing/2014/main" id="{A2F6CE53-AE47-7889-E029-52AF2148121D}"/>
              </a:ext>
            </a:extLst>
          </p:cNvPr>
          <p:cNvSpPr>
            <a:spLocks noChangeAspect="1"/>
          </p:cNvSpPr>
          <p:nvPr/>
        </p:nvSpPr>
        <p:spPr>
          <a:xfrm>
            <a:off x="9363475" y="4578027"/>
            <a:ext cx="478148" cy="569324"/>
          </a:xfrm>
          <a:custGeom>
            <a:avLst/>
            <a:gdLst/>
            <a:ahLst/>
            <a:cxnLst/>
            <a:rect l="l" t="t" r="r" b="b"/>
            <a:pathLst>
              <a:path w="2721114" h="3240000">
                <a:moveTo>
                  <a:pt x="1999321" y="2603448"/>
                </a:moveTo>
                <a:lnTo>
                  <a:pt x="1999321" y="2772810"/>
                </a:lnTo>
                <a:lnTo>
                  <a:pt x="2528507" y="2772810"/>
                </a:lnTo>
                <a:lnTo>
                  <a:pt x="2528507" y="2603448"/>
                </a:lnTo>
                <a:close/>
                <a:moveTo>
                  <a:pt x="2263914" y="2230929"/>
                </a:moveTo>
                <a:cubicBezTo>
                  <a:pt x="2516419" y="2230929"/>
                  <a:pt x="2721114" y="2435624"/>
                  <a:pt x="2721114" y="2688129"/>
                </a:cubicBezTo>
                <a:cubicBezTo>
                  <a:pt x="2721114" y="2940634"/>
                  <a:pt x="2516419" y="3145329"/>
                  <a:pt x="2263914" y="3145329"/>
                </a:cubicBezTo>
                <a:cubicBezTo>
                  <a:pt x="2011409" y="3145329"/>
                  <a:pt x="1806714" y="2940634"/>
                  <a:pt x="1806714" y="2688129"/>
                </a:cubicBezTo>
                <a:cubicBezTo>
                  <a:pt x="1806714" y="2435624"/>
                  <a:pt x="2011409" y="2230929"/>
                  <a:pt x="2263914" y="2230929"/>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2A7F2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solidFill>
                <a:srgbClr val="AE4500"/>
              </a:solidFill>
            </a:endParaRPr>
          </a:p>
        </p:txBody>
      </p:sp>
      <p:sp>
        <p:nvSpPr>
          <p:cNvPr id="22" name="Right Triangle 17">
            <a:extLst>
              <a:ext uri="{FF2B5EF4-FFF2-40B4-BE49-F238E27FC236}">
                <a16:creationId xmlns:a16="http://schemas.microsoft.com/office/drawing/2014/main" id="{00FEEC3C-4030-250C-9FC1-F194467C5B3F}"/>
              </a:ext>
            </a:extLst>
          </p:cNvPr>
          <p:cNvSpPr>
            <a:spLocks noChangeAspect="1"/>
          </p:cNvSpPr>
          <p:nvPr/>
        </p:nvSpPr>
        <p:spPr>
          <a:xfrm>
            <a:off x="8488431" y="4578027"/>
            <a:ext cx="478148" cy="569324"/>
          </a:xfrm>
          <a:custGeom>
            <a:avLst/>
            <a:gdLst/>
            <a:ahLst/>
            <a:cxnLst/>
            <a:rect l="l" t="t" r="r" b="b"/>
            <a:pathLst>
              <a:path w="2721114" h="3240000">
                <a:moveTo>
                  <a:pt x="2179233" y="2431577"/>
                </a:moveTo>
                <a:lnTo>
                  <a:pt x="2179233" y="2611489"/>
                </a:lnTo>
                <a:lnTo>
                  <a:pt x="1999321" y="2611489"/>
                </a:lnTo>
                <a:lnTo>
                  <a:pt x="1999321" y="2780851"/>
                </a:lnTo>
                <a:lnTo>
                  <a:pt x="2179233" y="2780851"/>
                </a:lnTo>
                <a:lnTo>
                  <a:pt x="2179233" y="2960763"/>
                </a:lnTo>
                <a:lnTo>
                  <a:pt x="2348595" y="2960763"/>
                </a:lnTo>
                <a:lnTo>
                  <a:pt x="2348595" y="2780851"/>
                </a:lnTo>
                <a:lnTo>
                  <a:pt x="2528507" y="2780851"/>
                </a:lnTo>
                <a:lnTo>
                  <a:pt x="2528507" y="2611489"/>
                </a:lnTo>
                <a:lnTo>
                  <a:pt x="2348595" y="2611489"/>
                </a:lnTo>
                <a:lnTo>
                  <a:pt x="2348595" y="24315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2A7F2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solidFill>
                <a:srgbClr val="AE4500"/>
              </a:solidFill>
            </a:endParaRPr>
          </a:p>
        </p:txBody>
      </p:sp>
      <p:sp>
        <p:nvSpPr>
          <p:cNvPr id="23" name="Right Triangle 17">
            <a:extLst>
              <a:ext uri="{FF2B5EF4-FFF2-40B4-BE49-F238E27FC236}">
                <a16:creationId xmlns:a16="http://schemas.microsoft.com/office/drawing/2014/main" id="{A0F30710-CF3B-C653-D83C-4B0D46303ACD}"/>
              </a:ext>
            </a:extLst>
          </p:cNvPr>
          <p:cNvSpPr>
            <a:spLocks noChangeAspect="1"/>
          </p:cNvSpPr>
          <p:nvPr/>
        </p:nvSpPr>
        <p:spPr>
          <a:xfrm>
            <a:off x="10238515" y="4578027"/>
            <a:ext cx="478148" cy="569324"/>
          </a:xfrm>
          <a:custGeom>
            <a:avLst/>
            <a:gdLst/>
            <a:ahLst/>
            <a:cxnLst/>
            <a:rect l="l" t="t" r="r" b="b"/>
            <a:pathLst>
              <a:path w="2721114" h="3240000">
                <a:moveTo>
                  <a:pt x="2136698" y="2449196"/>
                </a:moveTo>
                <a:lnTo>
                  <a:pt x="2016940" y="2568954"/>
                </a:lnTo>
                <a:lnTo>
                  <a:pt x="2144156" y="2696170"/>
                </a:lnTo>
                <a:lnTo>
                  <a:pt x="2016940" y="2823386"/>
                </a:lnTo>
                <a:lnTo>
                  <a:pt x="2136698" y="2943144"/>
                </a:lnTo>
                <a:lnTo>
                  <a:pt x="2263914" y="2815928"/>
                </a:lnTo>
                <a:lnTo>
                  <a:pt x="2391130" y="2943144"/>
                </a:lnTo>
                <a:lnTo>
                  <a:pt x="2510888" y="2823386"/>
                </a:lnTo>
                <a:lnTo>
                  <a:pt x="2383672" y="2696170"/>
                </a:lnTo>
                <a:lnTo>
                  <a:pt x="2510888" y="2568954"/>
                </a:lnTo>
                <a:lnTo>
                  <a:pt x="2391130" y="2449196"/>
                </a:lnTo>
                <a:lnTo>
                  <a:pt x="2263914" y="2576412"/>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2A7F2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solidFill>
                <a:srgbClr val="AE4500"/>
              </a:solidFill>
            </a:endParaRPr>
          </a:p>
        </p:txBody>
      </p:sp>
      <p:sp>
        <p:nvSpPr>
          <p:cNvPr id="24" name="Oval 44">
            <a:extLst>
              <a:ext uri="{FF2B5EF4-FFF2-40B4-BE49-F238E27FC236}">
                <a16:creationId xmlns:a16="http://schemas.microsoft.com/office/drawing/2014/main" id="{20CB8758-B2C4-6526-D064-8F1CCD4A3F90}"/>
              </a:ext>
            </a:extLst>
          </p:cNvPr>
          <p:cNvSpPr>
            <a:spLocks noChangeAspect="1"/>
          </p:cNvSpPr>
          <p:nvPr/>
        </p:nvSpPr>
        <p:spPr>
          <a:xfrm>
            <a:off x="11113558" y="4578027"/>
            <a:ext cx="478148" cy="569324"/>
          </a:xfrm>
          <a:custGeom>
            <a:avLst/>
            <a:gdLst/>
            <a:ahLst/>
            <a:cxnLst/>
            <a:rect l="l" t="t" r="r" b="b"/>
            <a:pathLst>
              <a:path w="2721114" h="3240000">
                <a:moveTo>
                  <a:pt x="2519839" y="2469622"/>
                </a:moveTo>
                <a:lnTo>
                  <a:pt x="2201779" y="2787682"/>
                </a:lnTo>
                <a:lnTo>
                  <a:pt x="2003023" y="2588926"/>
                </a:lnTo>
                <a:lnTo>
                  <a:pt x="1901669" y="2690281"/>
                </a:lnTo>
                <a:lnTo>
                  <a:pt x="2203868" y="2992480"/>
                </a:lnTo>
                <a:lnTo>
                  <a:pt x="2305222" y="2891125"/>
                </a:lnTo>
                <a:lnTo>
                  <a:pt x="2303133" y="2889037"/>
                </a:lnTo>
                <a:lnTo>
                  <a:pt x="2621194" y="25709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2A7F2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solidFill>
                <a:srgbClr val="AE4500"/>
              </a:solidFill>
            </a:endParaRPr>
          </a:p>
        </p:txBody>
      </p:sp>
      <p:sp>
        <p:nvSpPr>
          <p:cNvPr id="25" name="Google Shape;6000;p67">
            <a:extLst>
              <a:ext uri="{FF2B5EF4-FFF2-40B4-BE49-F238E27FC236}">
                <a16:creationId xmlns:a16="http://schemas.microsoft.com/office/drawing/2014/main" id="{8E8FD127-E796-C54D-E050-091C6757BEE2}"/>
              </a:ext>
            </a:extLst>
          </p:cNvPr>
          <p:cNvSpPr/>
          <p:nvPr/>
        </p:nvSpPr>
        <p:spPr>
          <a:xfrm>
            <a:off x="4351196" y="1478771"/>
            <a:ext cx="604245" cy="616479"/>
          </a:xfrm>
          <a:custGeom>
            <a:avLst/>
            <a:gdLst/>
            <a:ahLst/>
            <a:cxnLst/>
            <a:rect l="l" t="t" r="r" b="b"/>
            <a:pathLst>
              <a:path w="12446" h="12698" extrusionOk="0">
                <a:moveTo>
                  <a:pt x="6239" y="1"/>
                </a:moveTo>
                <a:cubicBezTo>
                  <a:pt x="5105" y="1"/>
                  <a:pt x="4191" y="915"/>
                  <a:pt x="4159" y="2112"/>
                </a:cubicBezTo>
                <a:cubicBezTo>
                  <a:pt x="4159" y="3088"/>
                  <a:pt x="4852" y="3939"/>
                  <a:pt x="5798" y="4097"/>
                </a:cubicBezTo>
                <a:lnTo>
                  <a:pt x="5798" y="5294"/>
                </a:lnTo>
                <a:cubicBezTo>
                  <a:pt x="4852" y="5483"/>
                  <a:pt x="4159" y="6333"/>
                  <a:pt x="4159" y="7310"/>
                </a:cubicBezTo>
                <a:cubicBezTo>
                  <a:pt x="4159" y="7657"/>
                  <a:pt x="4222" y="7972"/>
                  <a:pt x="4380" y="8255"/>
                </a:cubicBezTo>
                <a:lnTo>
                  <a:pt x="3403" y="9043"/>
                </a:lnTo>
                <a:cubicBezTo>
                  <a:pt x="3057" y="8728"/>
                  <a:pt x="2584" y="8570"/>
                  <a:pt x="2112" y="8570"/>
                </a:cubicBezTo>
                <a:cubicBezTo>
                  <a:pt x="946" y="8602"/>
                  <a:pt x="1" y="9515"/>
                  <a:pt x="1" y="10650"/>
                </a:cubicBezTo>
                <a:cubicBezTo>
                  <a:pt x="1" y="11784"/>
                  <a:pt x="946" y="12697"/>
                  <a:pt x="2112" y="12697"/>
                </a:cubicBezTo>
                <a:cubicBezTo>
                  <a:pt x="3246" y="12697"/>
                  <a:pt x="4128" y="11752"/>
                  <a:pt x="4191" y="10650"/>
                </a:cubicBezTo>
                <a:cubicBezTo>
                  <a:pt x="4191" y="10303"/>
                  <a:pt x="4096" y="9988"/>
                  <a:pt x="3939" y="9704"/>
                </a:cubicBezTo>
                <a:lnTo>
                  <a:pt x="4947" y="8917"/>
                </a:lnTo>
                <a:cubicBezTo>
                  <a:pt x="5294" y="9232"/>
                  <a:pt x="5766" y="9389"/>
                  <a:pt x="6239" y="9389"/>
                </a:cubicBezTo>
                <a:cubicBezTo>
                  <a:pt x="6743" y="9389"/>
                  <a:pt x="7184" y="9200"/>
                  <a:pt x="7530" y="8917"/>
                </a:cubicBezTo>
                <a:lnTo>
                  <a:pt x="8507" y="9704"/>
                </a:lnTo>
                <a:cubicBezTo>
                  <a:pt x="8350" y="9988"/>
                  <a:pt x="8287" y="10303"/>
                  <a:pt x="8287" y="10650"/>
                </a:cubicBezTo>
                <a:cubicBezTo>
                  <a:pt x="8287" y="11784"/>
                  <a:pt x="9232" y="12697"/>
                  <a:pt x="10366" y="12697"/>
                </a:cubicBezTo>
                <a:cubicBezTo>
                  <a:pt x="11500" y="12697"/>
                  <a:pt x="12414" y="11752"/>
                  <a:pt x="12445" y="10650"/>
                </a:cubicBezTo>
                <a:cubicBezTo>
                  <a:pt x="12445" y="9515"/>
                  <a:pt x="11563" y="8602"/>
                  <a:pt x="10366" y="8570"/>
                </a:cubicBezTo>
                <a:cubicBezTo>
                  <a:pt x="9862" y="8570"/>
                  <a:pt x="9421" y="8759"/>
                  <a:pt x="9074" y="9043"/>
                </a:cubicBezTo>
                <a:lnTo>
                  <a:pt x="8097" y="8255"/>
                </a:lnTo>
                <a:cubicBezTo>
                  <a:pt x="8255" y="7972"/>
                  <a:pt x="8318" y="7657"/>
                  <a:pt x="8318" y="7310"/>
                </a:cubicBezTo>
                <a:cubicBezTo>
                  <a:pt x="8318" y="6333"/>
                  <a:pt x="7625" y="5451"/>
                  <a:pt x="6680" y="5294"/>
                </a:cubicBezTo>
                <a:lnTo>
                  <a:pt x="6680" y="4097"/>
                </a:lnTo>
                <a:cubicBezTo>
                  <a:pt x="7625" y="3908"/>
                  <a:pt x="8318" y="3088"/>
                  <a:pt x="8318" y="2112"/>
                </a:cubicBezTo>
                <a:cubicBezTo>
                  <a:pt x="8318" y="946"/>
                  <a:pt x="7404" y="64"/>
                  <a:pt x="6239" y="1"/>
                </a:cubicBezTo>
                <a:close/>
              </a:path>
            </a:pathLst>
          </a:custGeom>
          <a:solidFill>
            <a:srgbClr val="2A7F28"/>
          </a:solidFill>
          <a:ln>
            <a:noFill/>
          </a:ln>
        </p:spPr>
        <p:txBody>
          <a:bodyPr spcFirstLastPara="1" wrap="square" lIns="91425" tIns="91425" rIns="91425" bIns="91425" anchor="ctr" anchorCtr="0">
            <a:noAutofit/>
          </a:bodyPr>
          <a:lstStyle>
            <a:defPPr/>
          </a:lstStyle>
          <a:p>
            <a:endParaRPr sz="1400">
              <a:solidFill>
                <a:srgbClr val="AE4500"/>
              </a:solidFill>
            </a:endParaRPr>
          </a:p>
        </p:txBody>
      </p:sp>
      <p:grpSp>
        <p:nvGrpSpPr>
          <p:cNvPr id="26" name="Google Shape;6029;p67">
            <a:extLst>
              <a:ext uri="{FF2B5EF4-FFF2-40B4-BE49-F238E27FC236}">
                <a16:creationId xmlns:a16="http://schemas.microsoft.com/office/drawing/2014/main" id="{ACD81AFC-C018-D75D-A56D-57333F05D85B}"/>
              </a:ext>
            </a:extLst>
          </p:cNvPr>
          <p:cNvGrpSpPr/>
          <p:nvPr/>
        </p:nvGrpSpPr>
        <p:grpSpPr>
          <a:xfrm>
            <a:off x="9367813" y="5419901"/>
            <a:ext cx="404147" cy="560241"/>
            <a:chOff x="-38860326" y="3221750"/>
            <a:chExt cx="228425" cy="316650"/>
          </a:xfrm>
          <a:solidFill>
            <a:srgbClr val="2A7F28"/>
          </a:solidFill>
        </p:grpSpPr>
        <p:sp>
          <p:nvSpPr>
            <p:cNvPr id="27" name="Google Shape;6030;p67">
              <a:extLst>
                <a:ext uri="{FF2B5EF4-FFF2-40B4-BE49-F238E27FC236}">
                  <a16:creationId xmlns:a16="http://schemas.microsoft.com/office/drawing/2014/main" id="{62AFB8EA-1B67-2BA4-A94A-D3E5BD2EBCAB}"/>
                </a:ext>
              </a:extLst>
            </p:cNvPr>
            <p:cNvSpPr/>
            <p:nvPr/>
          </p:nvSpPr>
          <p:spPr>
            <a:xfrm>
              <a:off x="-38735874" y="3222550"/>
              <a:ext cx="103975" cy="123675"/>
            </a:xfrm>
            <a:custGeom>
              <a:avLst/>
              <a:gdLst/>
              <a:ahLst/>
              <a:cxnLst/>
              <a:rect l="l" t="t" r="r" b="b"/>
              <a:pathLst>
                <a:path w="4159" h="4947" extrusionOk="0">
                  <a:moveTo>
                    <a:pt x="0" y="0"/>
                  </a:moveTo>
                  <a:lnTo>
                    <a:pt x="0" y="2552"/>
                  </a:lnTo>
                  <a:cubicBezTo>
                    <a:pt x="473" y="2710"/>
                    <a:pt x="851" y="3182"/>
                    <a:pt x="851" y="3750"/>
                  </a:cubicBezTo>
                  <a:lnTo>
                    <a:pt x="851" y="4947"/>
                  </a:lnTo>
                  <a:lnTo>
                    <a:pt x="4159" y="4947"/>
                  </a:lnTo>
                  <a:lnTo>
                    <a:pt x="4159" y="3687"/>
                  </a:lnTo>
                  <a:cubicBezTo>
                    <a:pt x="4159" y="1639"/>
                    <a:pt x="2489" y="0"/>
                    <a:pt x="441" y="0"/>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28" name="Google Shape;6031;p67">
              <a:extLst>
                <a:ext uri="{FF2B5EF4-FFF2-40B4-BE49-F238E27FC236}">
                  <a16:creationId xmlns:a16="http://schemas.microsoft.com/office/drawing/2014/main" id="{5D9E9AF9-0E79-B9CD-2B81-306D2C912B54}"/>
                </a:ext>
              </a:extLst>
            </p:cNvPr>
            <p:cNvSpPr/>
            <p:nvPr/>
          </p:nvSpPr>
          <p:spPr>
            <a:xfrm>
              <a:off x="-38756375" y="3302875"/>
              <a:ext cx="22075" cy="63050"/>
            </a:xfrm>
            <a:custGeom>
              <a:avLst/>
              <a:gdLst/>
              <a:ahLst/>
              <a:cxnLst/>
              <a:rect l="l" t="t" r="r" b="b"/>
              <a:pathLst>
                <a:path w="883" h="2522" extrusionOk="0">
                  <a:moveTo>
                    <a:pt x="474" y="1"/>
                  </a:moveTo>
                  <a:cubicBezTo>
                    <a:pt x="253" y="1"/>
                    <a:pt x="95" y="222"/>
                    <a:pt x="95" y="442"/>
                  </a:cubicBezTo>
                  <a:lnTo>
                    <a:pt x="95" y="2112"/>
                  </a:lnTo>
                  <a:cubicBezTo>
                    <a:pt x="1" y="2332"/>
                    <a:pt x="190" y="2521"/>
                    <a:pt x="442" y="2521"/>
                  </a:cubicBezTo>
                  <a:cubicBezTo>
                    <a:pt x="663" y="2521"/>
                    <a:pt x="820" y="2332"/>
                    <a:pt x="883" y="2112"/>
                  </a:cubicBezTo>
                  <a:lnTo>
                    <a:pt x="883" y="442"/>
                  </a:lnTo>
                  <a:cubicBezTo>
                    <a:pt x="883" y="222"/>
                    <a:pt x="663" y="64"/>
                    <a:pt x="474" y="1"/>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29" name="Google Shape;6032;p67">
              <a:extLst>
                <a:ext uri="{FF2B5EF4-FFF2-40B4-BE49-F238E27FC236}">
                  <a16:creationId xmlns:a16="http://schemas.microsoft.com/office/drawing/2014/main" id="{0A81743C-F78B-86AE-D734-386B12E590E0}"/>
                </a:ext>
              </a:extLst>
            </p:cNvPr>
            <p:cNvSpPr/>
            <p:nvPr/>
          </p:nvSpPr>
          <p:spPr>
            <a:xfrm>
              <a:off x="-38859551" y="3221750"/>
              <a:ext cx="103200" cy="122900"/>
            </a:xfrm>
            <a:custGeom>
              <a:avLst/>
              <a:gdLst/>
              <a:ahLst/>
              <a:cxnLst/>
              <a:rect l="l" t="t" r="r" b="b"/>
              <a:pathLst>
                <a:path w="4128" h="4916" extrusionOk="0">
                  <a:moveTo>
                    <a:pt x="3687" y="1"/>
                  </a:moveTo>
                  <a:cubicBezTo>
                    <a:pt x="1671" y="1"/>
                    <a:pt x="1" y="1639"/>
                    <a:pt x="1" y="3687"/>
                  </a:cubicBezTo>
                  <a:lnTo>
                    <a:pt x="1" y="4916"/>
                  </a:lnTo>
                  <a:lnTo>
                    <a:pt x="3309" y="4916"/>
                  </a:lnTo>
                  <a:lnTo>
                    <a:pt x="3309" y="3687"/>
                  </a:lnTo>
                  <a:cubicBezTo>
                    <a:pt x="3309" y="3151"/>
                    <a:pt x="3655" y="2710"/>
                    <a:pt x="4128" y="2521"/>
                  </a:cubicBezTo>
                  <a:lnTo>
                    <a:pt x="4128" y="1"/>
                  </a:ln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30" name="Google Shape;6033;p67">
              <a:extLst>
                <a:ext uri="{FF2B5EF4-FFF2-40B4-BE49-F238E27FC236}">
                  <a16:creationId xmlns:a16="http://schemas.microsoft.com/office/drawing/2014/main" id="{08FDCE5F-084F-E7E4-A2EF-A1A6A96139DD}"/>
                </a:ext>
              </a:extLst>
            </p:cNvPr>
            <p:cNvSpPr/>
            <p:nvPr/>
          </p:nvSpPr>
          <p:spPr>
            <a:xfrm>
              <a:off x="-38860326" y="3367475"/>
              <a:ext cx="228425" cy="170925"/>
            </a:xfrm>
            <a:custGeom>
              <a:avLst/>
              <a:gdLst/>
              <a:ahLst/>
              <a:cxnLst/>
              <a:rect l="l" t="t" r="r" b="b"/>
              <a:pathLst>
                <a:path w="9137" h="6837" extrusionOk="0">
                  <a:moveTo>
                    <a:pt x="0" y="0"/>
                  </a:moveTo>
                  <a:lnTo>
                    <a:pt x="0" y="3151"/>
                  </a:lnTo>
                  <a:cubicBezTo>
                    <a:pt x="0" y="5199"/>
                    <a:pt x="1639" y="6837"/>
                    <a:pt x="3686" y="6837"/>
                  </a:cubicBezTo>
                  <a:lnTo>
                    <a:pt x="5356" y="6837"/>
                  </a:lnTo>
                  <a:cubicBezTo>
                    <a:pt x="7467" y="6837"/>
                    <a:pt x="9137" y="5199"/>
                    <a:pt x="9137" y="3151"/>
                  </a:cubicBezTo>
                  <a:lnTo>
                    <a:pt x="9137" y="0"/>
                  </a:lnTo>
                  <a:lnTo>
                    <a:pt x="5734" y="0"/>
                  </a:lnTo>
                  <a:cubicBezTo>
                    <a:pt x="5577" y="473"/>
                    <a:pt x="5104" y="819"/>
                    <a:pt x="4568" y="819"/>
                  </a:cubicBezTo>
                  <a:cubicBezTo>
                    <a:pt x="4001" y="819"/>
                    <a:pt x="3560" y="473"/>
                    <a:pt x="3371" y="0"/>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grpSp>
      <p:grpSp>
        <p:nvGrpSpPr>
          <p:cNvPr id="31" name="Google Shape;6066;p67">
            <a:extLst>
              <a:ext uri="{FF2B5EF4-FFF2-40B4-BE49-F238E27FC236}">
                <a16:creationId xmlns:a16="http://schemas.microsoft.com/office/drawing/2014/main" id="{B153C966-330D-7EDC-9163-9C74A147C5AF}"/>
              </a:ext>
            </a:extLst>
          </p:cNvPr>
          <p:cNvGrpSpPr/>
          <p:nvPr/>
        </p:nvGrpSpPr>
        <p:grpSpPr>
          <a:xfrm>
            <a:off x="4313801" y="2400895"/>
            <a:ext cx="644203" cy="641015"/>
            <a:chOff x="-38538975" y="3954250"/>
            <a:chExt cx="318225" cy="316650"/>
          </a:xfrm>
          <a:solidFill>
            <a:srgbClr val="2A7F28"/>
          </a:solidFill>
        </p:grpSpPr>
        <p:sp>
          <p:nvSpPr>
            <p:cNvPr id="32" name="Google Shape;6067;p67">
              <a:extLst>
                <a:ext uri="{FF2B5EF4-FFF2-40B4-BE49-F238E27FC236}">
                  <a16:creationId xmlns:a16="http://schemas.microsoft.com/office/drawing/2014/main" id="{2CC2D8F8-AAE3-1E33-83C7-71A93C9CDB39}"/>
                </a:ext>
              </a:extLst>
            </p:cNvPr>
            <p:cNvSpPr/>
            <p:nvPr/>
          </p:nvSpPr>
          <p:spPr>
            <a:xfrm>
              <a:off x="-38538975" y="3954250"/>
              <a:ext cx="254425" cy="253625"/>
            </a:xfrm>
            <a:custGeom>
              <a:avLst/>
              <a:gdLst/>
              <a:ahLst/>
              <a:cxnLst/>
              <a:rect l="l" t="t" r="r" b="b"/>
              <a:pathLst>
                <a:path w="10177" h="10145" extrusionOk="0">
                  <a:moveTo>
                    <a:pt x="5104" y="3813"/>
                  </a:moveTo>
                  <a:cubicBezTo>
                    <a:pt x="5797" y="3813"/>
                    <a:pt x="6364" y="4348"/>
                    <a:pt x="6364" y="5073"/>
                  </a:cubicBezTo>
                  <a:cubicBezTo>
                    <a:pt x="6364" y="5766"/>
                    <a:pt x="5797" y="6333"/>
                    <a:pt x="5104" y="6333"/>
                  </a:cubicBezTo>
                  <a:cubicBezTo>
                    <a:pt x="4379" y="6333"/>
                    <a:pt x="3844" y="5766"/>
                    <a:pt x="3844" y="5073"/>
                  </a:cubicBezTo>
                  <a:cubicBezTo>
                    <a:pt x="3844" y="4411"/>
                    <a:pt x="4411" y="3813"/>
                    <a:pt x="5104" y="3813"/>
                  </a:cubicBezTo>
                  <a:close/>
                  <a:moveTo>
                    <a:pt x="5104" y="0"/>
                  </a:moveTo>
                  <a:cubicBezTo>
                    <a:pt x="2300" y="0"/>
                    <a:pt x="0" y="2269"/>
                    <a:pt x="0" y="5073"/>
                  </a:cubicBezTo>
                  <a:cubicBezTo>
                    <a:pt x="63" y="7908"/>
                    <a:pt x="2300" y="10145"/>
                    <a:pt x="5104" y="10145"/>
                  </a:cubicBezTo>
                  <a:cubicBezTo>
                    <a:pt x="7877" y="10145"/>
                    <a:pt x="10176" y="7877"/>
                    <a:pt x="10176" y="5073"/>
                  </a:cubicBezTo>
                  <a:cubicBezTo>
                    <a:pt x="10176" y="2269"/>
                    <a:pt x="7877" y="0"/>
                    <a:pt x="5104" y="0"/>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33" name="Google Shape;6068;p67">
              <a:extLst>
                <a:ext uri="{FF2B5EF4-FFF2-40B4-BE49-F238E27FC236}">
                  <a16:creationId xmlns:a16="http://schemas.microsoft.com/office/drawing/2014/main" id="{C7E448C6-6032-ADDA-4A0A-DE4131AA4749}"/>
                </a:ext>
              </a:extLst>
            </p:cNvPr>
            <p:cNvSpPr/>
            <p:nvPr/>
          </p:nvSpPr>
          <p:spPr>
            <a:xfrm>
              <a:off x="-38496450" y="4081725"/>
              <a:ext cx="275700" cy="189175"/>
            </a:xfrm>
            <a:custGeom>
              <a:avLst/>
              <a:gdLst/>
              <a:ahLst/>
              <a:cxnLst/>
              <a:rect l="l" t="t" r="r" b="b"/>
              <a:pathLst>
                <a:path w="11028" h="7566" extrusionOk="0">
                  <a:moveTo>
                    <a:pt x="9774" y="0"/>
                  </a:moveTo>
                  <a:cubicBezTo>
                    <a:pt x="9040" y="0"/>
                    <a:pt x="8444" y="548"/>
                    <a:pt x="8444" y="1265"/>
                  </a:cubicBezTo>
                  <a:cubicBezTo>
                    <a:pt x="8444" y="1801"/>
                    <a:pt x="8790" y="2305"/>
                    <a:pt x="9295" y="2463"/>
                  </a:cubicBezTo>
                  <a:lnTo>
                    <a:pt x="9295" y="2967"/>
                  </a:lnTo>
                  <a:cubicBezTo>
                    <a:pt x="9295" y="4416"/>
                    <a:pt x="8192" y="5645"/>
                    <a:pt x="6774" y="5834"/>
                  </a:cubicBezTo>
                  <a:lnTo>
                    <a:pt x="6774" y="4825"/>
                  </a:lnTo>
                  <a:cubicBezTo>
                    <a:pt x="5829" y="5487"/>
                    <a:pt x="4663" y="5865"/>
                    <a:pt x="3403" y="5865"/>
                  </a:cubicBezTo>
                  <a:cubicBezTo>
                    <a:pt x="2143" y="5865"/>
                    <a:pt x="977" y="5487"/>
                    <a:pt x="1" y="4825"/>
                  </a:cubicBezTo>
                  <a:lnTo>
                    <a:pt x="1" y="6306"/>
                  </a:lnTo>
                  <a:cubicBezTo>
                    <a:pt x="1" y="7031"/>
                    <a:pt x="568" y="7566"/>
                    <a:pt x="1261" y="7566"/>
                  </a:cubicBezTo>
                  <a:lnTo>
                    <a:pt x="5388" y="7566"/>
                  </a:lnTo>
                  <a:cubicBezTo>
                    <a:pt x="5955" y="7566"/>
                    <a:pt x="6459" y="7220"/>
                    <a:pt x="6617" y="6716"/>
                  </a:cubicBezTo>
                  <a:cubicBezTo>
                    <a:pt x="8601" y="6495"/>
                    <a:pt x="10082" y="4920"/>
                    <a:pt x="10114" y="2904"/>
                  </a:cubicBezTo>
                  <a:lnTo>
                    <a:pt x="10114" y="2400"/>
                  </a:lnTo>
                  <a:cubicBezTo>
                    <a:pt x="10649" y="2211"/>
                    <a:pt x="11027" y="1706"/>
                    <a:pt x="10996" y="1108"/>
                  </a:cubicBezTo>
                  <a:cubicBezTo>
                    <a:pt x="10964" y="572"/>
                    <a:pt x="10492" y="100"/>
                    <a:pt x="9893" y="5"/>
                  </a:cubicBezTo>
                  <a:cubicBezTo>
                    <a:pt x="9853" y="2"/>
                    <a:pt x="9813" y="0"/>
                    <a:pt x="9774" y="0"/>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grpSp>
      <p:grpSp>
        <p:nvGrpSpPr>
          <p:cNvPr id="34" name="Google Shape;5976;p67">
            <a:extLst>
              <a:ext uri="{FF2B5EF4-FFF2-40B4-BE49-F238E27FC236}">
                <a16:creationId xmlns:a16="http://schemas.microsoft.com/office/drawing/2014/main" id="{2CBC00EB-779A-BDF7-BEE9-1DBCE77261CE}"/>
              </a:ext>
            </a:extLst>
          </p:cNvPr>
          <p:cNvGrpSpPr/>
          <p:nvPr/>
        </p:nvGrpSpPr>
        <p:grpSpPr>
          <a:xfrm>
            <a:off x="4399885" y="5618924"/>
            <a:ext cx="495395" cy="442067"/>
            <a:chOff x="-42996151" y="3612600"/>
            <a:chExt cx="323750" cy="288900"/>
          </a:xfrm>
          <a:solidFill>
            <a:srgbClr val="2A7F28"/>
          </a:solidFill>
        </p:grpSpPr>
        <p:sp>
          <p:nvSpPr>
            <p:cNvPr id="35" name="Google Shape;5977;p67">
              <a:extLst>
                <a:ext uri="{FF2B5EF4-FFF2-40B4-BE49-F238E27FC236}">
                  <a16:creationId xmlns:a16="http://schemas.microsoft.com/office/drawing/2014/main" id="{DDF1A63F-B51A-7198-FCD6-3CBBA6059D22}"/>
                </a:ext>
              </a:extLst>
            </p:cNvPr>
            <p:cNvSpPr/>
            <p:nvPr/>
          </p:nvSpPr>
          <p:spPr>
            <a:xfrm>
              <a:off x="-42914224" y="3612600"/>
              <a:ext cx="241825" cy="239275"/>
            </a:xfrm>
            <a:custGeom>
              <a:avLst/>
              <a:gdLst/>
              <a:ahLst/>
              <a:cxnLst/>
              <a:rect l="l" t="t" r="r" b="b"/>
              <a:pathLst>
                <a:path w="9673" h="9571" extrusionOk="0">
                  <a:moveTo>
                    <a:pt x="5963" y="1"/>
                  </a:moveTo>
                  <a:cubicBezTo>
                    <a:pt x="5661" y="1"/>
                    <a:pt x="5365" y="127"/>
                    <a:pt x="5136" y="371"/>
                  </a:cubicBezTo>
                  <a:lnTo>
                    <a:pt x="0" y="5507"/>
                  </a:lnTo>
                  <a:lnTo>
                    <a:pt x="4064" y="9571"/>
                  </a:lnTo>
                  <a:lnTo>
                    <a:pt x="9200" y="4436"/>
                  </a:lnTo>
                  <a:cubicBezTo>
                    <a:pt x="9672" y="3963"/>
                    <a:pt x="9672" y="3207"/>
                    <a:pt x="9200" y="2734"/>
                  </a:cubicBezTo>
                  <a:lnTo>
                    <a:pt x="6868" y="434"/>
                  </a:lnTo>
                  <a:cubicBezTo>
                    <a:pt x="6609" y="143"/>
                    <a:pt x="6283" y="1"/>
                    <a:pt x="5963" y="1"/>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36" name="Google Shape;5978;p67">
              <a:extLst>
                <a:ext uri="{FF2B5EF4-FFF2-40B4-BE49-F238E27FC236}">
                  <a16:creationId xmlns:a16="http://schemas.microsoft.com/office/drawing/2014/main" id="{C1DB6572-49DE-F2DF-90AE-CE0EAD83B8A6}"/>
                </a:ext>
              </a:extLst>
            </p:cNvPr>
            <p:cNvSpPr/>
            <p:nvPr/>
          </p:nvSpPr>
          <p:spPr>
            <a:xfrm>
              <a:off x="-42946526" y="3762850"/>
              <a:ext cx="118950" cy="118950"/>
            </a:xfrm>
            <a:custGeom>
              <a:avLst/>
              <a:gdLst/>
              <a:ahLst/>
              <a:cxnLst/>
              <a:rect l="l" t="t" r="r" b="b"/>
              <a:pathLst>
                <a:path w="4758" h="4758" extrusionOk="0">
                  <a:moveTo>
                    <a:pt x="725" y="1"/>
                  </a:moveTo>
                  <a:lnTo>
                    <a:pt x="473" y="284"/>
                  </a:lnTo>
                  <a:cubicBezTo>
                    <a:pt x="253" y="505"/>
                    <a:pt x="95" y="820"/>
                    <a:pt x="95" y="1198"/>
                  </a:cubicBezTo>
                  <a:cubicBezTo>
                    <a:pt x="95" y="1450"/>
                    <a:pt x="190" y="1765"/>
                    <a:pt x="442" y="1986"/>
                  </a:cubicBezTo>
                  <a:cubicBezTo>
                    <a:pt x="631" y="2112"/>
                    <a:pt x="599" y="2458"/>
                    <a:pt x="442" y="2616"/>
                  </a:cubicBezTo>
                  <a:lnTo>
                    <a:pt x="1" y="3025"/>
                  </a:lnTo>
                  <a:lnTo>
                    <a:pt x="1733" y="4758"/>
                  </a:lnTo>
                  <a:lnTo>
                    <a:pt x="2174" y="4348"/>
                  </a:lnTo>
                  <a:cubicBezTo>
                    <a:pt x="2253" y="4270"/>
                    <a:pt x="2363" y="4230"/>
                    <a:pt x="2478" y="4230"/>
                  </a:cubicBezTo>
                  <a:cubicBezTo>
                    <a:pt x="2592" y="4230"/>
                    <a:pt x="2710" y="4270"/>
                    <a:pt x="2804" y="4348"/>
                  </a:cubicBezTo>
                  <a:cubicBezTo>
                    <a:pt x="3025" y="4569"/>
                    <a:pt x="3340" y="4695"/>
                    <a:pt x="3655" y="4695"/>
                  </a:cubicBezTo>
                  <a:cubicBezTo>
                    <a:pt x="3970" y="4695"/>
                    <a:pt x="4254" y="4569"/>
                    <a:pt x="4506" y="4348"/>
                  </a:cubicBezTo>
                  <a:lnTo>
                    <a:pt x="4758" y="4065"/>
                  </a:lnTo>
                  <a:lnTo>
                    <a:pt x="725" y="1"/>
                  </a:ln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37" name="Google Shape;5979;p67">
              <a:extLst>
                <a:ext uri="{FF2B5EF4-FFF2-40B4-BE49-F238E27FC236}">
                  <a16:creationId xmlns:a16="http://schemas.microsoft.com/office/drawing/2014/main" id="{A3CCA751-5667-9544-55AC-F28744DF82F8}"/>
                </a:ext>
              </a:extLst>
            </p:cNvPr>
            <p:cNvSpPr/>
            <p:nvPr/>
          </p:nvSpPr>
          <p:spPr>
            <a:xfrm>
              <a:off x="-42996151" y="3855800"/>
              <a:ext cx="78000" cy="45700"/>
            </a:xfrm>
            <a:custGeom>
              <a:avLst/>
              <a:gdLst/>
              <a:ahLst/>
              <a:cxnLst/>
              <a:rect l="l" t="t" r="r" b="b"/>
              <a:pathLst>
                <a:path w="3120" h="1828" extrusionOk="0">
                  <a:moveTo>
                    <a:pt x="1450" y="0"/>
                  </a:moveTo>
                  <a:lnTo>
                    <a:pt x="253" y="1166"/>
                  </a:lnTo>
                  <a:cubicBezTo>
                    <a:pt x="1" y="1355"/>
                    <a:pt x="190" y="1828"/>
                    <a:pt x="536" y="1828"/>
                  </a:cubicBezTo>
                  <a:lnTo>
                    <a:pt x="2773" y="1828"/>
                  </a:lnTo>
                  <a:cubicBezTo>
                    <a:pt x="2931" y="1828"/>
                    <a:pt x="3025" y="1765"/>
                    <a:pt x="3120" y="1670"/>
                  </a:cubicBezTo>
                  <a:lnTo>
                    <a:pt x="1450" y="0"/>
                  </a:ln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grpSp>
      <p:grpSp>
        <p:nvGrpSpPr>
          <p:cNvPr id="38" name="Google Shape;5989;p67">
            <a:extLst>
              <a:ext uri="{FF2B5EF4-FFF2-40B4-BE49-F238E27FC236}">
                <a16:creationId xmlns:a16="http://schemas.microsoft.com/office/drawing/2014/main" id="{56E05B85-41AA-92C7-54C4-7C169F41A5DC}"/>
              </a:ext>
            </a:extLst>
          </p:cNvPr>
          <p:cNvGrpSpPr/>
          <p:nvPr/>
        </p:nvGrpSpPr>
        <p:grpSpPr>
          <a:xfrm>
            <a:off x="8432704" y="5501961"/>
            <a:ext cx="496541" cy="485831"/>
            <a:chOff x="-41117651" y="3605525"/>
            <a:chExt cx="324500" cy="317500"/>
          </a:xfrm>
          <a:solidFill>
            <a:srgbClr val="2A7F28"/>
          </a:solidFill>
        </p:grpSpPr>
        <p:sp>
          <p:nvSpPr>
            <p:cNvPr id="39" name="Google Shape;5990;p67">
              <a:extLst>
                <a:ext uri="{FF2B5EF4-FFF2-40B4-BE49-F238E27FC236}">
                  <a16:creationId xmlns:a16="http://schemas.microsoft.com/office/drawing/2014/main" id="{8607DA6E-6407-0654-4FC3-909447F29304}"/>
                </a:ext>
              </a:extLst>
            </p:cNvPr>
            <p:cNvSpPr/>
            <p:nvPr/>
          </p:nvSpPr>
          <p:spPr>
            <a:xfrm>
              <a:off x="-41016851" y="3605525"/>
              <a:ext cx="106350" cy="105375"/>
            </a:xfrm>
            <a:custGeom>
              <a:avLst/>
              <a:gdLst/>
              <a:ahLst/>
              <a:cxnLst/>
              <a:rect l="l" t="t" r="r" b="b"/>
              <a:pathLst>
                <a:path w="4254" h="4215" extrusionOk="0">
                  <a:moveTo>
                    <a:pt x="2064" y="1"/>
                  </a:moveTo>
                  <a:cubicBezTo>
                    <a:pt x="1954" y="1"/>
                    <a:pt x="1844" y="40"/>
                    <a:pt x="1765" y="119"/>
                  </a:cubicBezTo>
                  <a:lnTo>
                    <a:pt x="1" y="1883"/>
                  </a:lnTo>
                  <a:lnTo>
                    <a:pt x="2332" y="4214"/>
                  </a:lnTo>
                  <a:lnTo>
                    <a:pt x="4096" y="2450"/>
                  </a:lnTo>
                  <a:cubicBezTo>
                    <a:pt x="4254" y="2293"/>
                    <a:pt x="4254" y="2009"/>
                    <a:pt x="4096" y="1852"/>
                  </a:cubicBezTo>
                  <a:lnTo>
                    <a:pt x="2364" y="119"/>
                  </a:lnTo>
                  <a:cubicBezTo>
                    <a:pt x="2285" y="40"/>
                    <a:pt x="2175" y="1"/>
                    <a:pt x="2064" y="1"/>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40" name="Google Shape;5991;p67">
              <a:extLst>
                <a:ext uri="{FF2B5EF4-FFF2-40B4-BE49-F238E27FC236}">
                  <a16:creationId xmlns:a16="http://schemas.microsoft.com/office/drawing/2014/main" id="{CCDF7D1D-A19F-31F9-EBA4-159D21616052}"/>
                </a:ext>
              </a:extLst>
            </p:cNvPr>
            <p:cNvSpPr/>
            <p:nvPr/>
          </p:nvSpPr>
          <p:spPr>
            <a:xfrm>
              <a:off x="-40900276" y="3721300"/>
              <a:ext cx="107125" cy="105375"/>
            </a:xfrm>
            <a:custGeom>
              <a:avLst/>
              <a:gdLst/>
              <a:ahLst/>
              <a:cxnLst/>
              <a:rect l="l" t="t" r="r" b="b"/>
              <a:pathLst>
                <a:path w="4285" h="4215" extrusionOk="0">
                  <a:moveTo>
                    <a:pt x="2064" y="1"/>
                  </a:moveTo>
                  <a:cubicBezTo>
                    <a:pt x="1954" y="1"/>
                    <a:pt x="1843" y="40"/>
                    <a:pt x="1765" y="119"/>
                  </a:cubicBezTo>
                  <a:lnTo>
                    <a:pt x="0" y="1915"/>
                  </a:lnTo>
                  <a:lnTo>
                    <a:pt x="2300" y="4215"/>
                  </a:lnTo>
                  <a:lnTo>
                    <a:pt x="4128" y="2482"/>
                  </a:lnTo>
                  <a:cubicBezTo>
                    <a:pt x="4285" y="2324"/>
                    <a:pt x="4285" y="2072"/>
                    <a:pt x="4128" y="1915"/>
                  </a:cubicBezTo>
                  <a:lnTo>
                    <a:pt x="2363" y="119"/>
                  </a:lnTo>
                  <a:cubicBezTo>
                    <a:pt x="2285" y="40"/>
                    <a:pt x="2174" y="1"/>
                    <a:pt x="2064" y="1"/>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41" name="Google Shape;5992;p67">
              <a:extLst>
                <a:ext uri="{FF2B5EF4-FFF2-40B4-BE49-F238E27FC236}">
                  <a16:creationId xmlns:a16="http://schemas.microsoft.com/office/drawing/2014/main" id="{59395858-ED52-708B-869A-95149068A5C3}"/>
                </a:ext>
              </a:extLst>
            </p:cNvPr>
            <p:cNvSpPr/>
            <p:nvPr/>
          </p:nvSpPr>
          <p:spPr>
            <a:xfrm>
              <a:off x="-41117651" y="3668350"/>
              <a:ext cx="262300" cy="254675"/>
            </a:xfrm>
            <a:custGeom>
              <a:avLst/>
              <a:gdLst/>
              <a:ahLst/>
              <a:cxnLst/>
              <a:rect l="l" t="t" r="r" b="b"/>
              <a:pathLst>
                <a:path w="10492" h="10187" extrusionOk="0">
                  <a:moveTo>
                    <a:pt x="3497" y="0"/>
                  </a:moveTo>
                  <a:lnTo>
                    <a:pt x="1764" y="1733"/>
                  </a:lnTo>
                  <a:cubicBezTo>
                    <a:pt x="1166" y="2332"/>
                    <a:pt x="725" y="3088"/>
                    <a:pt x="504" y="3812"/>
                  </a:cubicBezTo>
                  <a:cubicBezTo>
                    <a:pt x="0" y="5514"/>
                    <a:pt x="410" y="7404"/>
                    <a:pt x="1764" y="8759"/>
                  </a:cubicBezTo>
                  <a:cubicBezTo>
                    <a:pt x="2667" y="9661"/>
                    <a:pt x="3919" y="10187"/>
                    <a:pt x="5273" y="10187"/>
                  </a:cubicBezTo>
                  <a:cubicBezTo>
                    <a:pt x="5384" y="10187"/>
                    <a:pt x="5496" y="10183"/>
                    <a:pt x="5608" y="10176"/>
                  </a:cubicBezTo>
                  <a:cubicBezTo>
                    <a:pt x="6679" y="10082"/>
                    <a:pt x="7876" y="9609"/>
                    <a:pt x="8758" y="8759"/>
                  </a:cubicBezTo>
                  <a:lnTo>
                    <a:pt x="10491" y="7026"/>
                  </a:lnTo>
                  <a:lnTo>
                    <a:pt x="8191" y="4694"/>
                  </a:lnTo>
                  <a:lnTo>
                    <a:pt x="6396" y="6396"/>
                  </a:lnTo>
                  <a:cubicBezTo>
                    <a:pt x="6077" y="6715"/>
                    <a:pt x="5645" y="6880"/>
                    <a:pt x="5214" y="6880"/>
                  </a:cubicBezTo>
                  <a:cubicBezTo>
                    <a:pt x="4794" y="6880"/>
                    <a:pt x="4375" y="6722"/>
                    <a:pt x="4064" y="6396"/>
                  </a:cubicBezTo>
                  <a:cubicBezTo>
                    <a:pt x="3434" y="5766"/>
                    <a:pt x="3434" y="4694"/>
                    <a:pt x="4064" y="4064"/>
                  </a:cubicBezTo>
                  <a:lnTo>
                    <a:pt x="5797" y="2332"/>
                  </a:lnTo>
                  <a:lnTo>
                    <a:pt x="3497" y="0"/>
                  </a:ln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grpSp>
      <p:grpSp>
        <p:nvGrpSpPr>
          <p:cNvPr id="42" name="Google Shape;6007;p67">
            <a:extLst>
              <a:ext uri="{FF2B5EF4-FFF2-40B4-BE49-F238E27FC236}">
                <a16:creationId xmlns:a16="http://schemas.microsoft.com/office/drawing/2014/main" id="{6EA8DDD2-33F5-6B71-5CC9-4198D1F1A8AB}"/>
              </a:ext>
            </a:extLst>
          </p:cNvPr>
          <p:cNvGrpSpPr/>
          <p:nvPr/>
        </p:nvGrpSpPr>
        <p:grpSpPr>
          <a:xfrm>
            <a:off x="5285551" y="5542722"/>
            <a:ext cx="469687" cy="475692"/>
            <a:chOff x="-42617299" y="3587775"/>
            <a:chExt cx="306950" cy="310875"/>
          </a:xfrm>
          <a:solidFill>
            <a:srgbClr val="2A7F28"/>
          </a:solidFill>
        </p:grpSpPr>
        <p:sp>
          <p:nvSpPr>
            <p:cNvPr id="43" name="Google Shape;6008;p67">
              <a:extLst>
                <a:ext uri="{FF2B5EF4-FFF2-40B4-BE49-F238E27FC236}">
                  <a16:creationId xmlns:a16="http://schemas.microsoft.com/office/drawing/2014/main" id="{7D8C05E2-DCC6-3EF1-E6F2-42A631DB9C4D}"/>
                </a:ext>
              </a:extLst>
            </p:cNvPr>
            <p:cNvSpPr/>
            <p:nvPr/>
          </p:nvSpPr>
          <p:spPr>
            <a:xfrm>
              <a:off x="-42617299" y="3587775"/>
              <a:ext cx="306950" cy="310875"/>
            </a:xfrm>
            <a:custGeom>
              <a:avLst/>
              <a:gdLst/>
              <a:ahLst/>
              <a:cxnLst/>
              <a:rect l="l" t="t" r="r" b="b"/>
              <a:pathLst>
                <a:path w="12278" h="12435" extrusionOk="0">
                  <a:moveTo>
                    <a:pt x="5905" y="860"/>
                  </a:moveTo>
                  <a:cubicBezTo>
                    <a:pt x="6421" y="860"/>
                    <a:pt x="6926" y="1412"/>
                    <a:pt x="7341" y="2467"/>
                  </a:cubicBezTo>
                  <a:cubicBezTo>
                    <a:pt x="6837" y="2593"/>
                    <a:pt x="6365" y="2782"/>
                    <a:pt x="5892" y="3003"/>
                  </a:cubicBezTo>
                  <a:cubicBezTo>
                    <a:pt x="5419" y="2782"/>
                    <a:pt x="4947" y="2593"/>
                    <a:pt x="4443" y="2467"/>
                  </a:cubicBezTo>
                  <a:cubicBezTo>
                    <a:pt x="4893" y="1381"/>
                    <a:pt x="5404" y="860"/>
                    <a:pt x="5905" y="860"/>
                  </a:cubicBezTo>
                  <a:close/>
                  <a:moveTo>
                    <a:pt x="4191" y="3255"/>
                  </a:moveTo>
                  <a:cubicBezTo>
                    <a:pt x="4443" y="3349"/>
                    <a:pt x="4632" y="3381"/>
                    <a:pt x="4884" y="3475"/>
                  </a:cubicBezTo>
                  <a:cubicBezTo>
                    <a:pt x="4726" y="3538"/>
                    <a:pt x="4600" y="3601"/>
                    <a:pt x="4443" y="3696"/>
                  </a:cubicBezTo>
                  <a:cubicBezTo>
                    <a:pt x="4285" y="3790"/>
                    <a:pt x="4159" y="3853"/>
                    <a:pt x="4002" y="3948"/>
                  </a:cubicBezTo>
                  <a:cubicBezTo>
                    <a:pt x="4096" y="3727"/>
                    <a:pt x="4159" y="3507"/>
                    <a:pt x="4191" y="3255"/>
                  </a:cubicBezTo>
                  <a:close/>
                  <a:moveTo>
                    <a:pt x="7625" y="3318"/>
                  </a:moveTo>
                  <a:cubicBezTo>
                    <a:pt x="7688" y="3507"/>
                    <a:pt x="7751" y="3727"/>
                    <a:pt x="7782" y="3979"/>
                  </a:cubicBezTo>
                  <a:cubicBezTo>
                    <a:pt x="7499" y="3790"/>
                    <a:pt x="7247" y="3633"/>
                    <a:pt x="6963" y="3507"/>
                  </a:cubicBezTo>
                  <a:cubicBezTo>
                    <a:pt x="7184" y="3412"/>
                    <a:pt x="7404" y="3349"/>
                    <a:pt x="7625" y="3318"/>
                  </a:cubicBezTo>
                  <a:close/>
                  <a:moveTo>
                    <a:pt x="2611" y="3034"/>
                  </a:moveTo>
                  <a:cubicBezTo>
                    <a:pt x="2846" y="3034"/>
                    <a:pt x="3110" y="3054"/>
                    <a:pt x="3403" y="3097"/>
                  </a:cubicBezTo>
                  <a:cubicBezTo>
                    <a:pt x="3309" y="3570"/>
                    <a:pt x="3183" y="4042"/>
                    <a:pt x="3151" y="4609"/>
                  </a:cubicBezTo>
                  <a:cubicBezTo>
                    <a:pt x="2742" y="4924"/>
                    <a:pt x="2363" y="5240"/>
                    <a:pt x="1954" y="5586"/>
                  </a:cubicBezTo>
                  <a:cubicBezTo>
                    <a:pt x="712" y="4068"/>
                    <a:pt x="945" y="3034"/>
                    <a:pt x="2611" y="3034"/>
                  </a:cubicBezTo>
                  <a:close/>
                  <a:moveTo>
                    <a:pt x="9301" y="3075"/>
                  </a:moveTo>
                  <a:cubicBezTo>
                    <a:pt x="10879" y="3075"/>
                    <a:pt x="11079" y="4102"/>
                    <a:pt x="9862" y="5618"/>
                  </a:cubicBezTo>
                  <a:cubicBezTo>
                    <a:pt x="9515" y="5271"/>
                    <a:pt x="9137" y="4924"/>
                    <a:pt x="8696" y="4641"/>
                  </a:cubicBezTo>
                  <a:cubicBezTo>
                    <a:pt x="8601" y="4137"/>
                    <a:pt x="8538" y="3601"/>
                    <a:pt x="8412" y="3160"/>
                  </a:cubicBezTo>
                  <a:cubicBezTo>
                    <a:pt x="8746" y="3102"/>
                    <a:pt x="9042" y="3075"/>
                    <a:pt x="9301" y="3075"/>
                  </a:cubicBezTo>
                  <a:close/>
                  <a:moveTo>
                    <a:pt x="8822" y="5744"/>
                  </a:moveTo>
                  <a:cubicBezTo>
                    <a:pt x="9011" y="5901"/>
                    <a:pt x="9169" y="6059"/>
                    <a:pt x="9326" y="6216"/>
                  </a:cubicBezTo>
                  <a:cubicBezTo>
                    <a:pt x="9169" y="6374"/>
                    <a:pt x="8980" y="6531"/>
                    <a:pt x="8822" y="6689"/>
                  </a:cubicBezTo>
                  <a:lnTo>
                    <a:pt x="8822" y="5744"/>
                  </a:lnTo>
                  <a:close/>
                  <a:moveTo>
                    <a:pt x="3025" y="5775"/>
                  </a:moveTo>
                  <a:lnTo>
                    <a:pt x="3025" y="6720"/>
                  </a:lnTo>
                  <a:cubicBezTo>
                    <a:pt x="2836" y="6563"/>
                    <a:pt x="2679" y="6405"/>
                    <a:pt x="2521" y="6248"/>
                  </a:cubicBezTo>
                  <a:cubicBezTo>
                    <a:pt x="2679" y="6090"/>
                    <a:pt x="2868" y="5933"/>
                    <a:pt x="3025" y="5775"/>
                  </a:cubicBezTo>
                  <a:close/>
                  <a:moveTo>
                    <a:pt x="5892" y="3885"/>
                  </a:moveTo>
                  <a:cubicBezTo>
                    <a:pt x="6617" y="4200"/>
                    <a:pt x="7278" y="4609"/>
                    <a:pt x="7908" y="5082"/>
                  </a:cubicBezTo>
                  <a:cubicBezTo>
                    <a:pt x="8003" y="5838"/>
                    <a:pt x="8003" y="6626"/>
                    <a:pt x="7908" y="7413"/>
                  </a:cubicBezTo>
                  <a:cubicBezTo>
                    <a:pt x="7278" y="7823"/>
                    <a:pt x="6585" y="8232"/>
                    <a:pt x="5892" y="8579"/>
                  </a:cubicBezTo>
                  <a:cubicBezTo>
                    <a:pt x="5545" y="8421"/>
                    <a:pt x="5230" y="8232"/>
                    <a:pt x="4884" y="8043"/>
                  </a:cubicBezTo>
                  <a:cubicBezTo>
                    <a:pt x="4537" y="7823"/>
                    <a:pt x="4191" y="7634"/>
                    <a:pt x="3876" y="7413"/>
                  </a:cubicBezTo>
                  <a:cubicBezTo>
                    <a:pt x="3844" y="6657"/>
                    <a:pt x="3844" y="5870"/>
                    <a:pt x="3876" y="5082"/>
                  </a:cubicBezTo>
                  <a:cubicBezTo>
                    <a:pt x="4191" y="4830"/>
                    <a:pt x="4537" y="4641"/>
                    <a:pt x="4884" y="4452"/>
                  </a:cubicBezTo>
                  <a:cubicBezTo>
                    <a:pt x="5230" y="4263"/>
                    <a:pt x="5577" y="4042"/>
                    <a:pt x="5892" y="3885"/>
                  </a:cubicBezTo>
                  <a:close/>
                  <a:moveTo>
                    <a:pt x="4033" y="8516"/>
                  </a:moveTo>
                  <a:cubicBezTo>
                    <a:pt x="4159" y="8579"/>
                    <a:pt x="4317" y="8674"/>
                    <a:pt x="4474" y="8737"/>
                  </a:cubicBezTo>
                  <a:cubicBezTo>
                    <a:pt x="4632" y="8831"/>
                    <a:pt x="4758" y="8894"/>
                    <a:pt x="4915" y="8989"/>
                  </a:cubicBezTo>
                  <a:cubicBezTo>
                    <a:pt x="4663" y="9052"/>
                    <a:pt x="4474" y="9146"/>
                    <a:pt x="4254" y="9178"/>
                  </a:cubicBezTo>
                  <a:cubicBezTo>
                    <a:pt x="4159" y="8926"/>
                    <a:pt x="4096" y="8737"/>
                    <a:pt x="4033" y="8516"/>
                  </a:cubicBezTo>
                  <a:close/>
                  <a:moveTo>
                    <a:pt x="7782" y="8516"/>
                  </a:moveTo>
                  <a:cubicBezTo>
                    <a:pt x="7751" y="8737"/>
                    <a:pt x="7688" y="8989"/>
                    <a:pt x="7625" y="9178"/>
                  </a:cubicBezTo>
                  <a:cubicBezTo>
                    <a:pt x="7404" y="9083"/>
                    <a:pt x="7184" y="9052"/>
                    <a:pt x="6963" y="8989"/>
                  </a:cubicBezTo>
                  <a:cubicBezTo>
                    <a:pt x="7278" y="8831"/>
                    <a:pt x="7499" y="8674"/>
                    <a:pt x="7782" y="8516"/>
                  </a:cubicBezTo>
                  <a:close/>
                  <a:moveTo>
                    <a:pt x="1954" y="6846"/>
                  </a:moveTo>
                  <a:cubicBezTo>
                    <a:pt x="2300" y="7193"/>
                    <a:pt x="2710" y="7571"/>
                    <a:pt x="3151" y="7823"/>
                  </a:cubicBezTo>
                  <a:cubicBezTo>
                    <a:pt x="3214" y="8358"/>
                    <a:pt x="3309" y="8863"/>
                    <a:pt x="3403" y="9335"/>
                  </a:cubicBezTo>
                  <a:cubicBezTo>
                    <a:pt x="3090" y="9388"/>
                    <a:pt x="2806" y="9414"/>
                    <a:pt x="2555" y="9414"/>
                  </a:cubicBezTo>
                  <a:cubicBezTo>
                    <a:pt x="1015" y="9414"/>
                    <a:pt x="681" y="8445"/>
                    <a:pt x="1954" y="6846"/>
                  </a:cubicBezTo>
                  <a:close/>
                  <a:moveTo>
                    <a:pt x="9925" y="6846"/>
                  </a:moveTo>
                  <a:lnTo>
                    <a:pt x="9925" y="6846"/>
                  </a:lnTo>
                  <a:cubicBezTo>
                    <a:pt x="11167" y="8392"/>
                    <a:pt x="10934" y="9430"/>
                    <a:pt x="9267" y="9430"/>
                  </a:cubicBezTo>
                  <a:cubicBezTo>
                    <a:pt x="9032" y="9430"/>
                    <a:pt x="8768" y="9410"/>
                    <a:pt x="8475" y="9367"/>
                  </a:cubicBezTo>
                  <a:cubicBezTo>
                    <a:pt x="8538" y="8894"/>
                    <a:pt x="8664" y="8390"/>
                    <a:pt x="8727" y="7823"/>
                  </a:cubicBezTo>
                  <a:cubicBezTo>
                    <a:pt x="9137" y="7508"/>
                    <a:pt x="9515" y="7193"/>
                    <a:pt x="9925" y="6846"/>
                  </a:cubicBezTo>
                  <a:close/>
                  <a:moveTo>
                    <a:pt x="5924" y="9461"/>
                  </a:moveTo>
                  <a:cubicBezTo>
                    <a:pt x="6396" y="9650"/>
                    <a:pt x="6869" y="9839"/>
                    <a:pt x="7404" y="9965"/>
                  </a:cubicBezTo>
                  <a:cubicBezTo>
                    <a:pt x="6962" y="11056"/>
                    <a:pt x="6440" y="11607"/>
                    <a:pt x="5922" y="11607"/>
                  </a:cubicBezTo>
                  <a:cubicBezTo>
                    <a:pt x="5408" y="11607"/>
                    <a:pt x="4898" y="11064"/>
                    <a:pt x="4474" y="9965"/>
                  </a:cubicBezTo>
                  <a:cubicBezTo>
                    <a:pt x="4978" y="9839"/>
                    <a:pt x="5451" y="9650"/>
                    <a:pt x="5924" y="9461"/>
                  </a:cubicBezTo>
                  <a:close/>
                  <a:moveTo>
                    <a:pt x="5931" y="1"/>
                  </a:moveTo>
                  <a:cubicBezTo>
                    <a:pt x="5817" y="1"/>
                    <a:pt x="5699" y="14"/>
                    <a:pt x="5577" y="41"/>
                  </a:cubicBezTo>
                  <a:cubicBezTo>
                    <a:pt x="4632" y="262"/>
                    <a:pt x="4002" y="1333"/>
                    <a:pt x="3655" y="2278"/>
                  </a:cubicBezTo>
                  <a:cubicBezTo>
                    <a:pt x="3326" y="2223"/>
                    <a:pt x="2973" y="2187"/>
                    <a:pt x="2624" y="2187"/>
                  </a:cubicBezTo>
                  <a:cubicBezTo>
                    <a:pt x="1770" y="2187"/>
                    <a:pt x="939" y="2404"/>
                    <a:pt x="536" y="3097"/>
                  </a:cubicBezTo>
                  <a:cubicBezTo>
                    <a:pt x="1" y="4074"/>
                    <a:pt x="662" y="5334"/>
                    <a:pt x="1387" y="6216"/>
                  </a:cubicBezTo>
                  <a:cubicBezTo>
                    <a:pt x="788" y="6972"/>
                    <a:pt x="158" y="8043"/>
                    <a:pt x="379" y="8926"/>
                  </a:cubicBezTo>
                  <a:cubicBezTo>
                    <a:pt x="599" y="9650"/>
                    <a:pt x="1166" y="10028"/>
                    <a:pt x="1922" y="10186"/>
                  </a:cubicBezTo>
                  <a:cubicBezTo>
                    <a:pt x="2157" y="10241"/>
                    <a:pt x="2410" y="10266"/>
                    <a:pt x="2668" y="10266"/>
                  </a:cubicBezTo>
                  <a:cubicBezTo>
                    <a:pt x="2998" y="10266"/>
                    <a:pt x="3337" y="10225"/>
                    <a:pt x="3655" y="10154"/>
                  </a:cubicBezTo>
                  <a:cubicBezTo>
                    <a:pt x="4221" y="11678"/>
                    <a:pt x="5076" y="12434"/>
                    <a:pt x="5929" y="12434"/>
                  </a:cubicBezTo>
                  <a:cubicBezTo>
                    <a:pt x="6786" y="12434"/>
                    <a:pt x="7639" y="11670"/>
                    <a:pt x="8192" y="10154"/>
                  </a:cubicBezTo>
                  <a:cubicBezTo>
                    <a:pt x="8550" y="10215"/>
                    <a:pt x="8882" y="10243"/>
                    <a:pt x="9186" y="10243"/>
                  </a:cubicBezTo>
                  <a:cubicBezTo>
                    <a:pt x="11589" y="10243"/>
                    <a:pt x="12278" y="8453"/>
                    <a:pt x="10460" y="6216"/>
                  </a:cubicBezTo>
                  <a:cubicBezTo>
                    <a:pt x="12272" y="4014"/>
                    <a:pt x="11618" y="2182"/>
                    <a:pt x="9217" y="2182"/>
                  </a:cubicBezTo>
                  <a:cubicBezTo>
                    <a:pt x="8904" y="2182"/>
                    <a:pt x="8562" y="2213"/>
                    <a:pt x="8192" y="2278"/>
                  </a:cubicBezTo>
                  <a:cubicBezTo>
                    <a:pt x="7765" y="1139"/>
                    <a:pt x="7004" y="1"/>
                    <a:pt x="5931" y="1"/>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44" name="Google Shape;6009;p67">
              <a:extLst>
                <a:ext uri="{FF2B5EF4-FFF2-40B4-BE49-F238E27FC236}">
                  <a16:creationId xmlns:a16="http://schemas.microsoft.com/office/drawing/2014/main" id="{D624CF54-1A29-5A69-2F4A-7991DA4ACEE2}"/>
                </a:ext>
              </a:extLst>
            </p:cNvPr>
            <p:cNvSpPr/>
            <p:nvPr/>
          </p:nvSpPr>
          <p:spPr>
            <a:xfrm>
              <a:off x="-42500724" y="3712425"/>
              <a:ext cx="63025" cy="62275"/>
            </a:xfrm>
            <a:custGeom>
              <a:avLst/>
              <a:gdLst/>
              <a:ahLst/>
              <a:cxnLst/>
              <a:rect l="l" t="t" r="r" b="b"/>
              <a:pathLst>
                <a:path w="2521" h="2491" extrusionOk="0">
                  <a:moveTo>
                    <a:pt x="1313" y="0"/>
                  </a:moveTo>
                  <a:cubicBezTo>
                    <a:pt x="1295" y="0"/>
                    <a:pt x="1278" y="1"/>
                    <a:pt x="1261" y="1"/>
                  </a:cubicBezTo>
                  <a:cubicBezTo>
                    <a:pt x="599" y="1"/>
                    <a:pt x="0" y="569"/>
                    <a:pt x="63" y="1230"/>
                  </a:cubicBezTo>
                  <a:cubicBezTo>
                    <a:pt x="0" y="1955"/>
                    <a:pt x="567" y="2490"/>
                    <a:pt x="1261" y="2490"/>
                  </a:cubicBezTo>
                  <a:cubicBezTo>
                    <a:pt x="1954" y="2490"/>
                    <a:pt x="2521" y="1955"/>
                    <a:pt x="2489" y="1230"/>
                  </a:cubicBezTo>
                  <a:cubicBezTo>
                    <a:pt x="2489" y="585"/>
                    <a:pt x="1980" y="0"/>
                    <a:pt x="1313" y="0"/>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grpSp>
      <p:grpSp>
        <p:nvGrpSpPr>
          <p:cNvPr id="45" name="Google Shape;6018;p67">
            <a:extLst>
              <a:ext uri="{FF2B5EF4-FFF2-40B4-BE49-F238E27FC236}">
                <a16:creationId xmlns:a16="http://schemas.microsoft.com/office/drawing/2014/main" id="{D55D6A63-985F-3099-97A1-83AB3015609E}"/>
              </a:ext>
            </a:extLst>
          </p:cNvPr>
          <p:cNvGrpSpPr/>
          <p:nvPr/>
        </p:nvGrpSpPr>
        <p:grpSpPr>
          <a:xfrm>
            <a:off x="10221237" y="5564681"/>
            <a:ext cx="486939" cy="443559"/>
            <a:chOff x="-40745125" y="3632900"/>
            <a:chExt cx="318225" cy="289875"/>
          </a:xfrm>
          <a:solidFill>
            <a:srgbClr val="2A7F28"/>
          </a:solidFill>
        </p:grpSpPr>
        <p:sp>
          <p:nvSpPr>
            <p:cNvPr id="46" name="Google Shape;6019;p67">
              <a:extLst>
                <a:ext uri="{FF2B5EF4-FFF2-40B4-BE49-F238E27FC236}">
                  <a16:creationId xmlns:a16="http://schemas.microsoft.com/office/drawing/2014/main" id="{740BBF23-D256-3D00-FE42-2E67A99AD39E}"/>
                </a:ext>
              </a:extLst>
            </p:cNvPr>
            <p:cNvSpPr/>
            <p:nvPr/>
          </p:nvSpPr>
          <p:spPr>
            <a:xfrm>
              <a:off x="-40745125" y="3632900"/>
              <a:ext cx="300125" cy="82725"/>
            </a:xfrm>
            <a:custGeom>
              <a:avLst/>
              <a:gdLst/>
              <a:ahLst/>
              <a:cxnLst/>
              <a:rect l="l" t="t" r="r" b="b"/>
              <a:pathLst>
                <a:path w="12005" h="3309" extrusionOk="0">
                  <a:moveTo>
                    <a:pt x="1671" y="0"/>
                  </a:moveTo>
                  <a:cubicBezTo>
                    <a:pt x="757" y="0"/>
                    <a:pt x="1" y="757"/>
                    <a:pt x="1" y="1670"/>
                  </a:cubicBezTo>
                  <a:cubicBezTo>
                    <a:pt x="1" y="2552"/>
                    <a:pt x="757" y="3308"/>
                    <a:pt x="1671" y="3308"/>
                  </a:cubicBezTo>
                  <a:lnTo>
                    <a:pt x="11469" y="3308"/>
                  </a:lnTo>
                  <a:cubicBezTo>
                    <a:pt x="11815" y="3308"/>
                    <a:pt x="12004" y="2930"/>
                    <a:pt x="11784" y="2647"/>
                  </a:cubicBezTo>
                  <a:cubicBezTo>
                    <a:pt x="11595" y="2363"/>
                    <a:pt x="11469" y="2017"/>
                    <a:pt x="11469" y="1670"/>
                  </a:cubicBezTo>
                  <a:cubicBezTo>
                    <a:pt x="11469" y="1292"/>
                    <a:pt x="11595" y="946"/>
                    <a:pt x="11784" y="662"/>
                  </a:cubicBezTo>
                  <a:cubicBezTo>
                    <a:pt x="11973" y="410"/>
                    <a:pt x="11784" y="0"/>
                    <a:pt x="11469" y="0"/>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47" name="Google Shape;6020;p67">
              <a:extLst>
                <a:ext uri="{FF2B5EF4-FFF2-40B4-BE49-F238E27FC236}">
                  <a16:creationId xmlns:a16="http://schemas.microsoft.com/office/drawing/2014/main" id="{E8D90470-AE3F-11AA-B763-ADBF73DCF8EF}"/>
                </a:ext>
              </a:extLst>
            </p:cNvPr>
            <p:cNvSpPr/>
            <p:nvPr/>
          </p:nvSpPr>
          <p:spPr>
            <a:xfrm>
              <a:off x="-40508051" y="3736075"/>
              <a:ext cx="21300" cy="82725"/>
            </a:xfrm>
            <a:custGeom>
              <a:avLst/>
              <a:gdLst/>
              <a:ahLst/>
              <a:cxnLst/>
              <a:rect l="l" t="t" r="r" b="b"/>
              <a:pathLst>
                <a:path w="852" h="3309" extrusionOk="0">
                  <a:moveTo>
                    <a:pt x="1" y="1"/>
                  </a:moveTo>
                  <a:lnTo>
                    <a:pt x="1" y="3309"/>
                  </a:lnTo>
                  <a:lnTo>
                    <a:pt x="852" y="3309"/>
                  </a:lnTo>
                  <a:lnTo>
                    <a:pt x="852" y="1"/>
                  </a:ln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48" name="Google Shape;6021;p67">
              <a:extLst>
                <a:ext uri="{FF2B5EF4-FFF2-40B4-BE49-F238E27FC236}">
                  <a16:creationId xmlns:a16="http://schemas.microsoft.com/office/drawing/2014/main" id="{02024F6C-9DEE-2B15-6C85-90041DFB6C5D}"/>
                </a:ext>
              </a:extLst>
            </p:cNvPr>
            <p:cNvSpPr/>
            <p:nvPr/>
          </p:nvSpPr>
          <p:spPr>
            <a:xfrm>
              <a:off x="-40466299" y="3736875"/>
              <a:ext cx="39400" cy="82725"/>
            </a:xfrm>
            <a:custGeom>
              <a:avLst/>
              <a:gdLst/>
              <a:ahLst/>
              <a:cxnLst/>
              <a:rect l="l" t="t" r="r" b="b"/>
              <a:pathLst>
                <a:path w="1576" h="3309" extrusionOk="0">
                  <a:moveTo>
                    <a:pt x="1" y="0"/>
                  </a:moveTo>
                  <a:lnTo>
                    <a:pt x="1" y="3308"/>
                  </a:lnTo>
                  <a:lnTo>
                    <a:pt x="1198" y="3308"/>
                  </a:lnTo>
                  <a:cubicBezTo>
                    <a:pt x="1387" y="3277"/>
                    <a:pt x="1576" y="3088"/>
                    <a:pt x="1576" y="2899"/>
                  </a:cubicBezTo>
                  <a:lnTo>
                    <a:pt x="1576" y="410"/>
                  </a:lnTo>
                  <a:cubicBezTo>
                    <a:pt x="1576" y="158"/>
                    <a:pt x="1387" y="0"/>
                    <a:pt x="1198" y="0"/>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49" name="Google Shape;6022;p67">
              <a:extLst>
                <a:ext uri="{FF2B5EF4-FFF2-40B4-BE49-F238E27FC236}">
                  <a16:creationId xmlns:a16="http://schemas.microsoft.com/office/drawing/2014/main" id="{AAB2A343-4675-D60A-71C1-2DF18BE9E70F}"/>
                </a:ext>
              </a:extLst>
            </p:cNvPr>
            <p:cNvSpPr/>
            <p:nvPr/>
          </p:nvSpPr>
          <p:spPr>
            <a:xfrm>
              <a:off x="-40723049" y="3736075"/>
              <a:ext cx="194550" cy="82725"/>
            </a:xfrm>
            <a:custGeom>
              <a:avLst/>
              <a:gdLst/>
              <a:ahLst/>
              <a:cxnLst/>
              <a:rect l="l" t="t" r="r" b="b"/>
              <a:pathLst>
                <a:path w="7782" h="3309" extrusionOk="0">
                  <a:moveTo>
                    <a:pt x="441" y="1"/>
                  </a:moveTo>
                  <a:cubicBezTo>
                    <a:pt x="189" y="1"/>
                    <a:pt x="0" y="221"/>
                    <a:pt x="0" y="442"/>
                  </a:cubicBezTo>
                  <a:lnTo>
                    <a:pt x="0" y="2931"/>
                  </a:lnTo>
                  <a:cubicBezTo>
                    <a:pt x="0" y="3151"/>
                    <a:pt x="189" y="3309"/>
                    <a:pt x="441" y="3309"/>
                  </a:cubicBezTo>
                  <a:lnTo>
                    <a:pt x="7782" y="3309"/>
                  </a:lnTo>
                  <a:lnTo>
                    <a:pt x="7782" y="1"/>
                  </a:ln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50" name="Google Shape;6023;p67">
              <a:extLst>
                <a:ext uri="{FF2B5EF4-FFF2-40B4-BE49-F238E27FC236}">
                  <a16:creationId xmlns:a16="http://schemas.microsoft.com/office/drawing/2014/main" id="{7AEE9875-8160-B96C-EA3D-8613B4514668}"/>
                </a:ext>
              </a:extLst>
            </p:cNvPr>
            <p:cNvSpPr/>
            <p:nvPr/>
          </p:nvSpPr>
          <p:spPr>
            <a:xfrm>
              <a:off x="-40681325" y="3839250"/>
              <a:ext cx="21300" cy="82725"/>
            </a:xfrm>
            <a:custGeom>
              <a:avLst/>
              <a:gdLst/>
              <a:ahLst/>
              <a:cxnLst/>
              <a:rect l="l" t="t" r="r" b="b"/>
              <a:pathLst>
                <a:path w="852" h="3309" extrusionOk="0">
                  <a:moveTo>
                    <a:pt x="1" y="1"/>
                  </a:moveTo>
                  <a:lnTo>
                    <a:pt x="1" y="3309"/>
                  </a:lnTo>
                  <a:lnTo>
                    <a:pt x="851" y="3309"/>
                  </a:lnTo>
                  <a:lnTo>
                    <a:pt x="851" y="1"/>
                  </a:ln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51" name="Google Shape;6024;p67">
              <a:extLst>
                <a:ext uri="{FF2B5EF4-FFF2-40B4-BE49-F238E27FC236}">
                  <a16:creationId xmlns:a16="http://schemas.microsoft.com/office/drawing/2014/main" id="{A5A8714C-39EF-836A-CAD2-01C547FA01D7}"/>
                </a:ext>
              </a:extLst>
            </p:cNvPr>
            <p:cNvSpPr/>
            <p:nvPr/>
          </p:nvSpPr>
          <p:spPr>
            <a:xfrm>
              <a:off x="-40639575" y="3840825"/>
              <a:ext cx="190625" cy="81950"/>
            </a:xfrm>
            <a:custGeom>
              <a:avLst/>
              <a:gdLst/>
              <a:ahLst/>
              <a:cxnLst/>
              <a:rect l="l" t="t" r="r" b="b"/>
              <a:pathLst>
                <a:path w="7625" h="3278" extrusionOk="0">
                  <a:moveTo>
                    <a:pt x="1" y="1"/>
                  </a:moveTo>
                  <a:lnTo>
                    <a:pt x="1" y="3277"/>
                  </a:lnTo>
                  <a:lnTo>
                    <a:pt x="7247" y="3277"/>
                  </a:lnTo>
                  <a:cubicBezTo>
                    <a:pt x="7467" y="3277"/>
                    <a:pt x="7625" y="3057"/>
                    <a:pt x="7625" y="2868"/>
                  </a:cubicBezTo>
                  <a:lnTo>
                    <a:pt x="7625" y="379"/>
                  </a:lnTo>
                  <a:cubicBezTo>
                    <a:pt x="7625" y="158"/>
                    <a:pt x="7436" y="1"/>
                    <a:pt x="7247" y="1"/>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52" name="Google Shape;6025;p67">
              <a:extLst>
                <a:ext uri="{FF2B5EF4-FFF2-40B4-BE49-F238E27FC236}">
                  <a16:creationId xmlns:a16="http://schemas.microsoft.com/office/drawing/2014/main" id="{21C35396-2B7D-A430-A104-1D8F180200A4}"/>
                </a:ext>
              </a:extLst>
            </p:cNvPr>
            <p:cNvSpPr/>
            <p:nvPr/>
          </p:nvSpPr>
          <p:spPr>
            <a:xfrm>
              <a:off x="-40745125" y="3840050"/>
              <a:ext cx="43350" cy="82725"/>
            </a:xfrm>
            <a:custGeom>
              <a:avLst/>
              <a:gdLst/>
              <a:ahLst/>
              <a:cxnLst/>
              <a:rect l="l" t="t" r="r" b="b"/>
              <a:pathLst>
                <a:path w="1733" h="3309" extrusionOk="0">
                  <a:moveTo>
                    <a:pt x="442" y="0"/>
                  </a:moveTo>
                  <a:cubicBezTo>
                    <a:pt x="190" y="0"/>
                    <a:pt x="1" y="189"/>
                    <a:pt x="1" y="378"/>
                  </a:cubicBezTo>
                  <a:lnTo>
                    <a:pt x="1" y="2867"/>
                  </a:lnTo>
                  <a:cubicBezTo>
                    <a:pt x="1" y="3088"/>
                    <a:pt x="190" y="3308"/>
                    <a:pt x="442" y="3308"/>
                  </a:cubicBezTo>
                  <a:lnTo>
                    <a:pt x="1734" y="3308"/>
                  </a:lnTo>
                  <a:lnTo>
                    <a:pt x="1734" y="0"/>
                  </a:ln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grpSp>
      <p:sp>
        <p:nvSpPr>
          <p:cNvPr id="53" name="Google Shape;6043;p67">
            <a:extLst>
              <a:ext uri="{FF2B5EF4-FFF2-40B4-BE49-F238E27FC236}">
                <a16:creationId xmlns:a16="http://schemas.microsoft.com/office/drawing/2014/main" id="{529C39DF-F06C-6591-EB68-A76DED95146F}"/>
              </a:ext>
            </a:extLst>
          </p:cNvPr>
          <p:cNvSpPr/>
          <p:nvPr/>
        </p:nvSpPr>
        <p:spPr>
          <a:xfrm>
            <a:off x="6077467" y="5543601"/>
            <a:ext cx="412229" cy="486939"/>
          </a:xfrm>
          <a:custGeom>
            <a:avLst/>
            <a:gdLst/>
            <a:ahLst/>
            <a:cxnLst/>
            <a:rect l="l" t="t" r="r" b="b"/>
            <a:pathLst>
              <a:path w="10776" h="12729" extrusionOk="0">
                <a:moveTo>
                  <a:pt x="1670" y="851"/>
                </a:moveTo>
                <a:lnTo>
                  <a:pt x="1670" y="9326"/>
                </a:lnTo>
                <a:cubicBezTo>
                  <a:pt x="1355" y="9326"/>
                  <a:pt x="1072" y="9421"/>
                  <a:pt x="851" y="9578"/>
                </a:cubicBezTo>
                <a:lnTo>
                  <a:pt x="851" y="2049"/>
                </a:lnTo>
                <a:cubicBezTo>
                  <a:pt x="851" y="1481"/>
                  <a:pt x="1198" y="1072"/>
                  <a:pt x="1670" y="851"/>
                </a:cubicBezTo>
                <a:close/>
                <a:moveTo>
                  <a:pt x="9925" y="10177"/>
                </a:moveTo>
                <a:lnTo>
                  <a:pt x="9925" y="10208"/>
                </a:lnTo>
                <a:lnTo>
                  <a:pt x="9925" y="11846"/>
                </a:lnTo>
                <a:lnTo>
                  <a:pt x="1670" y="11846"/>
                </a:lnTo>
                <a:cubicBezTo>
                  <a:pt x="1229" y="11846"/>
                  <a:pt x="851" y="11468"/>
                  <a:pt x="851" y="11027"/>
                </a:cubicBezTo>
                <a:cubicBezTo>
                  <a:pt x="851" y="10586"/>
                  <a:pt x="1229" y="10177"/>
                  <a:pt x="1670" y="10177"/>
                </a:cubicBezTo>
                <a:close/>
                <a:moveTo>
                  <a:pt x="2111" y="1"/>
                </a:moveTo>
                <a:cubicBezTo>
                  <a:pt x="914" y="1"/>
                  <a:pt x="1" y="946"/>
                  <a:pt x="1" y="2080"/>
                </a:cubicBezTo>
                <a:lnTo>
                  <a:pt x="1" y="11059"/>
                </a:lnTo>
                <a:cubicBezTo>
                  <a:pt x="1" y="11973"/>
                  <a:pt x="757" y="12729"/>
                  <a:pt x="1670" y="12729"/>
                </a:cubicBezTo>
                <a:lnTo>
                  <a:pt x="10334" y="12729"/>
                </a:lnTo>
                <a:cubicBezTo>
                  <a:pt x="10586" y="12729"/>
                  <a:pt x="10775" y="12508"/>
                  <a:pt x="10775" y="12319"/>
                </a:cubicBezTo>
                <a:lnTo>
                  <a:pt x="10775" y="473"/>
                </a:lnTo>
                <a:cubicBezTo>
                  <a:pt x="10775" y="221"/>
                  <a:pt x="10586" y="64"/>
                  <a:pt x="10334" y="64"/>
                </a:cubicBezTo>
                <a:lnTo>
                  <a:pt x="9105" y="64"/>
                </a:lnTo>
                <a:lnTo>
                  <a:pt x="9105" y="3781"/>
                </a:lnTo>
                <a:cubicBezTo>
                  <a:pt x="9105" y="4011"/>
                  <a:pt x="8912" y="4171"/>
                  <a:pt x="8708" y="4171"/>
                </a:cubicBezTo>
                <a:cubicBezTo>
                  <a:pt x="8604" y="4171"/>
                  <a:pt x="8498" y="4129"/>
                  <a:pt x="8412" y="4033"/>
                </a:cubicBezTo>
                <a:lnTo>
                  <a:pt x="7845" y="3498"/>
                </a:lnTo>
                <a:lnTo>
                  <a:pt x="7310" y="4033"/>
                </a:lnTo>
                <a:cubicBezTo>
                  <a:pt x="7214" y="4129"/>
                  <a:pt x="7100" y="4171"/>
                  <a:pt x="6991" y="4171"/>
                </a:cubicBezTo>
                <a:cubicBezTo>
                  <a:pt x="6778" y="4171"/>
                  <a:pt x="6585" y="4011"/>
                  <a:pt x="6585" y="3781"/>
                </a:cubicBezTo>
                <a:lnTo>
                  <a:pt x="6585" y="64"/>
                </a:lnTo>
                <a:lnTo>
                  <a:pt x="2111" y="64"/>
                </a:lnTo>
                <a:lnTo>
                  <a:pt x="2111" y="1"/>
                </a:lnTo>
                <a:close/>
              </a:path>
            </a:pathLst>
          </a:custGeom>
          <a:solidFill>
            <a:srgbClr val="2A7F28"/>
          </a:solidFill>
          <a:ln>
            <a:noFill/>
          </a:ln>
        </p:spPr>
        <p:txBody>
          <a:bodyPr spcFirstLastPara="1" wrap="square" lIns="91425" tIns="91425" rIns="91425" bIns="91425" anchor="ctr" anchorCtr="0">
            <a:noAutofit/>
          </a:bodyPr>
          <a:lstStyle>
            <a:defPPr/>
          </a:lstStyle>
          <a:p>
            <a:endParaRPr sz="1400">
              <a:solidFill>
                <a:srgbClr val="AE4500"/>
              </a:solidFill>
            </a:endParaRPr>
          </a:p>
        </p:txBody>
      </p:sp>
      <p:grpSp>
        <p:nvGrpSpPr>
          <p:cNvPr id="54" name="Google Shape;6052;p67">
            <a:extLst>
              <a:ext uri="{FF2B5EF4-FFF2-40B4-BE49-F238E27FC236}">
                <a16:creationId xmlns:a16="http://schemas.microsoft.com/office/drawing/2014/main" id="{5C31F97B-6390-9F29-6DB1-A2F0A3B9A1A5}"/>
              </a:ext>
            </a:extLst>
          </p:cNvPr>
          <p:cNvGrpSpPr/>
          <p:nvPr/>
        </p:nvGrpSpPr>
        <p:grpSpPr>
          <a:xfrm>
            <a:off x="11105261" y="5521085"/>
            <a:ext cx="476115" cy="484531"/>
            <a:chOff x="-40372574" y="3604550"/>
            <a:chExt cx="311150" cy="316650"/>
          </a:xfrm>
          <a:solidFill>
            <a:srgbClr val="2A7F28"/>
          </a:solidFill>
        </p:grpSpPr>
        <p:sp>
          <p:nvSpPr>
            <p:cNvPr id="55" name="Google Shape;6053;p67">
              <a:extLst>
                <a:ext uri="{FF2B5EF4-FFF2-40B4-BE49-F238E27FC236}">
                  <a16:creationId xmlns:a16="http://schemas.microsoft.com/office/drawing/2014/main" id="{B16F3445-8A47-3639-5B11-5EB4231574E5}"/>
                </a:ext>
              </a:extLst>
            </p:cNvPr>
            <p:cNvSpPr/>
            <p:nvPr/>
          </p:nvSpPr>
          <p:spPr>
            <a:xfrm>
              <a:off x="-40372574" y="3604550"/>
              <a:ext cx="311150" cy="134475"/>
            </a:xfrm>
            <a:custGeom>
              <a:avLst/>
              <a:gdLst/>
              <a:ahLst/>
              <a:cxnLst/>
              <a:rect l="l" t="t" r="r" b="b"/>
              <a:pathLst>
                <a:path w="12446" h="5379" extrusionOk="0">
                  <a:moveTo>
                    <a:pt x="3088" y="0"/>
                  </a:moveTo>
                  <a:cubicBezTo>
                    <a:pt x="1639" y="0"/>
                    <a:pt x="316" y="1008"/>
                    <a:pt x="95" y="2489"/>
                  </a:cubicBezTo>
                  <a:cubicBezTo>
                    <a:pt x="1" y="3214"/>
                    <a:pt x="190" y="3938"/>
                    <a:pt x="568" y="4506"/>
                  </a:cubicBezTo>
                  <a:cubicBezTo>
                    <a:pt x="962" y="5071"/>
                    <a:pt x="1607" y="5366"/>
                    <a:pt x="2240" y="5366"/>
                  </a:cubicBezTo>
                  <a:cubicBezTo>
                    <a:pt x="2772" y="5366"/>
                    <a:pt x="3296" y="5157"/>
                    <a:pt x="3655" y="4726"/>
                  </a:cubicBezTo>
                  <a:cubicBezTo>
                    <a:pt x="4569" y="3655"/>
                    <a:pt x="3844" y="2489"/>
                    <a:pt x="2836" y="2489"/>
                  </a:cubicBezTo>
                  <a:cubicBezTo>
                    <a:pt x="2584" y="2489"/>
                    <a:pt x="2427" y="2678"/>
                    <a:pt x="2427" y="2899"/>
                  </a:cubicBezTo>
                  <a:cubicBezTo>
                    <a:pt x="2427" y="3151"/>
                    <a:pt x="2616" y="3308"/>
                    <a:pt x="2836" y="3340"/>
                  </a:cubicBezTo>
                  <a:cubicBezTo>
                    <a:pt x="3057" y="3340"/>
                    <a:pt x="3214" y="3529"/>
                    <a:pt x="3214" y="3749"/>
                  </a:cubicBezTo>
                  <a:cubicBezTo>
                    <a:pt x="3214" y="3970"/>
                    <a:pt x="3025" y="4127"/>
                    <a:pt x="2836" y="4127"/>
                  </a:cubicBezTo>
                  <a:cubicBezTo>
                    <a:pt x="2049" y="4127"/>
                    <a:pt x="1450" y="3434"/>
                    <a:pt x="1608" y="2584"/>
                  </a:cubicBezTo>
                  <a:cubicBezTo>
                    <a:pt x="1754" y="1999"/>
                    <a:pt x="2279" y="1632"/>
                    <a:pt x="2882" y="1632"/>
                  </a:cubicBezTo>
                  <a:cubicBezTo>
                    <a:pt x="2930" y="1632"/>
                    <a:pt x="2977" y="1634"/>
                    <a:pt x="3025" y="1639"/>
                  </a:cubicBezTo>
                  <a:cubicBezTo>
                    <a:pt x="3624" y="1733"/>
                    <a:pt x="4128" y="2048"/>
                    <a:pt x="4474" y="2489"/>
                  </a:cubicBezTo>
                  <a:lnTo>
                    <a:pt x="7908" y="2489"/>
                  </a:lnTo>
                  <a:cubicBezTo>
                    <a:pt x="8255" y="2017"/>
                    <a:pt x="8759" y="1702"/>
                    <a:pt x="9358" y="1639"/>
                  </a:cubicBezTo>
                  <a:cubicBezTo>
                    <a:pt x="9406" y="1634"/>
                    <a:pt x="9453" y="1632"/>
                    <a:pt x="9501" y="1632"/>
                  </a:cubicBezTo>
                  <a:cubicBezTo>
                    <a:pt x="10104" y="1632"/>
                    <a:pt x="10629" y="1999"/>
                    <a:pt x="10775" y="2584"/>
                  </a:cubicBezTo>
                  <a:cubicBezTo>
                    <a:pt x="10964" y="3434"/>
                    <a:pt x="10334" y="4127"/>
                    <a:pt x="9547" y="4127"/>
                  </a:cubicBezTo>
                  <a:cubicBezTo>
                    <a:pt x="9326" y="4127"/>
                    <a:pt x="9137" y="3938"/>
                    <a:pt x="9137" y="3749"/>
                  </a:cubicBezTo>
                  <a:cubicBezTo>
                    <a:pt x="9137" y="3497"/>
                    <a:pt x="9326" y="3340"/>
                    <a:pt x="9547" y="3340"/>
                  </a:cubicBezTo>
                  <a:cubicBezTo>
                    <a:pt x="9799" y="3340"/>
                    <a:pt x="9956" y="3151"/>
                    <a:pt x="9956" y="2899"/>
                  </a:cubicBezTo>
                  <a:cubicBezTo>
                    <a:pt x="9956" y="2678"/>
                    <a:pt x="9767" y="2521"/>
                    <a:pt x="9547" y="2489"/>
                  </a:cubicBezTo>
                  <a:cubicBezTo>
                    <a:pt x="8539" y="2489"/>
                    <a:pt x="7814" y="3686"/>
                    <a:pt x="8728" y="4726"/>
                  </a:cubicBezTo>
                  <a:cubicBezTo>
                    <a:pt x="9099" y="5169"/>
                    <a:pt x="9626" y="5379"/>
                    <a:pt x="10158" y="5379"/>
                  </a:cubicBezTo>
                  <a:cubicBezTo>
                    <a:pt x="10800" y="5379"/>
                    <a:pt x="11451" y="5074"/>
                    <a:pt x="11847" y="4506"/>
                  </a:cubicBezTo>
                  <a:cubicBezTo>
                    <a:pt x="12225" y="3970"/>
                    <a:pt x="12445" y="3277"/>
                    <a:pt x="12319" y="2489"/>
                  </a:cubicBezTo>
                  <a:cubicBezTo>
                    <a:pt x="12130" y="1008"/>
                    <a:pt x="10775" y="0"/>
                    <a:pt x="9326" y="0"/>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56" name="Google Shape;6054;p67">
              <a:extLst>
                <a:ext uri="{FF2B5EF4-FFF2-40B4-BE49-F238E27FC236}">
                  <a16:creationId xmlns:a16="http://schemas.microsoft.com/office/drawing/2014/main" id="{72D2B8DF-9D64-3130-40AB-10B08CA221A1}"/>
                </a:ext>
              </a:extLst>
            </p:cNvPr>
            <p:cNvSpPr/>
            <p:nvPr/>
          </p:nvSpPr>
          <p:spPr>
            <a:xfrm>
              <a:off x="-40312699" y="3730575"/>
              <a:ext cx="185100" cy="190625"/>
            </a:xfrm>
            <a:custGeom>
              <a:avLst/>
              <a:gdLst/>
              <a:ahLst/>
              <a:cxnLst/>
              <a:rect l="l" t="t" r="r" b="b"/>
              <a:pathLst>
                <a:path w="7404" h="7625" extrusionOk="0">
                  <a:moveTo>
                    <a:pt x="2426" y="0"/>
                  </a:moveTo>
                  <a:lnTo>
                    <a:pt x="2426" y="5639"/>
                  </a:lnTo>
                  <a:cubicBezTo>
                    <a:pt x="2426" y="5860"/>
                    <a:pt x="2237" y="6017"/>
                    <a:pt x="2048" y="6017"/>
                  </a:cubicBezTo>
                  <a:cubicBezTo>
                    <a:pt x="1796" y="6017"/>
                    <a:pt x="1638" y="5828"/>
                    <a:pt x="1638" y="5639"/>
                  </a:cubicBezTo>
                  <a:lnTo>
                    <a:pt x="1638" y="473"/>
                  </a:lnTo>
                  <a:cubicBezTo>
                    <a:pt x="1229" y="851"/>
                    <a:pt x="630" y="1103"/>
                    <a:pt x="0" y="1134"/>
                  </a:cubicBezTo>
                  <a:lnTo>
                    <a:pt x="0" y="7246"/>
                  </a:lnTo>
                  <a:cubicBezTo>
                    <a:pt x="0" y="7467"/>
                    <a:pt x="189" y="7624"/>
                    <a:pt x="378" y="7624"/>
                  </a:cubicBezTo>
                  <a:lnTo>
                    <a:pt x="6994" y="7624"/>
                  </a:lnTo>
                  <a:cubicBezTo>
                    <a:pt x="7246" y="7624"/>
                    <a:pt x="7404" y="7435"/>
                    <a:pt x="7404" y="7246"/>
                  </a:cubicBezTo>
                  <a:lnTo>
                    <a:pt x="7404" y="1134"/>
                  </a:lnTo>
                  <a:cubicBezTo>
                    <a:pt x="6774" y="1071"/>
                    <a:pt x="6175" y="788"/>
                    <a:pt x="5734" y="315"/>
                  </a:cubicBezTo>
                  <a:lnTo>
                    <a:pt x="5734" y="5639"/>
                  </a:lnTo>
                  <a:cubicBezTo>
                    <a:pt x="5734" y="5860"/>
                    <a:pt x="5545" y="6017"/>
                    <a:pt x="5324" y="6017"/>
                  </a:cubicBezTo>
                  <a:cubicBezTo>
                    <a:pt x="5072" y="6017"/>
                    <a:pt x="4915" y="5828"/>
                    <a:pt x="4915" y="5639"/>
                  </a:cubicBezTo>
                  <a:lnTo>
                    <a:pt x="4915" y="0"/>
                  </a:lnTo>
                  <a:lnTo>
                    <a:pt x="4096" y="0"/>
                  </a:lnTo>
                  <a:lnTo>
                    <a:pt x="4096" y="5639"/>
                  </a:lnTo>
                  <a:cubicBezTo>
                    <a:pt x="4096" y="5860"/>
                    <a:pt x="3907" y="6017"/>
                    <a:pt x="3686" y="6017"/>
                  </a:cubicBezTo>
                  <a:cubicBezTo>
                    <a:pt x="3466" y="6017"/>
                    <a:pt x="3277" y="5828"/>
                    <a:pt x="3277" y="5639"/>
                  </a:cubicBezTo>
                  <a:lnTo>
                    <a:pt x="3277" y="0"/>
                  </a:ln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57" name="Google Shape;6055;p67">
              <a:extLst>
                <a:ext uri="{FF2B5EF4-FFF2-40B4-BE49-F238E27FC236}">
                  <a16:creationId xmlns:a16="http://schemas.microsoft.com/office/drawing/2014/main" id="{E4261ADB-B5B7-59F0-7448-4388E56F381B}"/>
                </a:ext>
              </a:extLst>
            </p:cNvPr>
            <p:cNvSpPr/>
            <p:nvPr/>
          </p:nvSpPr>
          <p:spPr>
            <a:xfrm>
              <a:off x="-40250476" y="3688025"/>
              <a:ext cx="66950" cy="20500"/>
            </a:xfrm>
            <a:custGeom>
              <a:avLst/>
              <a:gdLst/>
              <a:ahLst/>
              <a:cxnLst/>
              <a:rect l="l" t="t" r="r" b="b"/>
              <a:pathLst>
                <a:path w="2678" h="820" extrusionOk="0">
                  <a:moveTo>
                    <a:pt x="0" y="1"/>
                  </a:moveTo>
                  <a:cubicBezTo>
                    <a:pt x="32" y="127"/>
                    <a:pt x="32" y="284"/>
                    <a:pt x="32" y="379"/>
                  </a:cubicBezTo>
                  <a:cubicBezTo>
                    <a:pt x="32" y="536"/>
                    <a:pt x="32" y="662"/>
                    <a:pt x="0" y="788"/>
                  </a:cubicBezTo>
                  <a:lnTo>
                    <a:pt x="2666" y="788"/>
                  </a:lnTo>
                  <a:cubicBezTo>
                    <a:pt x="2615" y="649"/>
                    <a:pt x="2615" y="555"/>
                    <a:pt x="2615" y="379"/>
                  </a:cubicBezTo>
                  <a:cubicBezTo>
                    <a:pt x="2615" y="284"/>
                    <a:pt x="2615" y="127"/>
                    <a:pt x="2678" y="1"/>
                  </a:cubicBezTo>
                  <a:close/>
                  <a:moveTo>
                    <a:pt x="2666" y="788"/>
                  </a:moveTo>
                  <a:cubicBezTo>
                    <a:pt x="2670" y="799"/>
                    <a:pt x="2674" y="809"/>
                    <a:pt x="2678" y="820"/>
                  </a:cubicBezTo>
                  <a:lnTo>
                    <a:pt x="2678" y="788"/>
                  </a:ln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grpSp>
      <p:grpSp>
        <p:nvGrpSpPr>
          <p:cNvPr id="58" name="Google Shape;6078;p67">
            <a:extLst>
              <a:ext uri="{FF2B5EF4-FFF2-40B4-BE49-F238E27FC236}">
                <a16:creationId xmlns:a16="http://schemas.microsoft.com/office/drawing/2014/main" id="{3C7A6725-5EA7-EF90-36FF-7BE7C25FF07D}"/>
              </a:ext>
            </a:extLst>
          </p:cNvPr>
          <p:cNvGrpSpPr/>
          <p:nvPr/>
        </p:nvGrpSpPr>
        <p:grpSpPr>
          <a:xfrm>
            <a:off x="6835001" y="5544805"/>
            <a:ext cx="486939" cy="484531"/>
            <a:chOff x="-41893474" y="3584850"/>
            <a:chExt cx="318225" cy="316650"/>
          </a:xfrm>
          <a:solidFill>
            <a:srgbClr val="2A7F28"/>
          </a:solidFill>
        </p:grpSpPr>
        <p:sp>
          <p:nvSpPr>
            <p:cNvPr id="59" name="Google Shape;6079;p67">
              <a:extLst>
                <a:ext uri="{FF2B5EF4-FFF2-40B4-BE49-F238E27FC236}">
                  <a16:creationId xmlns:a16="http://schemas.microsoft.com/office/drawing/2014/main" id="{CF58910B-55E4-F808-A8FB-7DFD0D124193}"/>
                </a:ext>
              </a:extLst>
            </p:cNvPr>
            <p:cNvSpPr/>
            <p:nvPr/>
          </p:nvSpPr>
          <p:spPr>
            <a:xfrm>
              <a:off x="-41827301" y="3715600"/>
              <a:ext cx="186675" cy="185900"/>
            </a:xfrm>
            <a:custGeom>
              <a:avLst/>
              <a:gdLst/>
              <a:ahLst/>
              <a:cxnLst/>
              <a:rect l="l" t="t" r="r" b="b"/>
              <a:pathLst>
                <a:path w="7465" h="7436" extrusionOk="0">
                  <a:moveTo>
                    <a:pt x="3686" y="1465"/>
                  </a:moveTo>
                  <a:cubicBezTo>
                    <a:pt x="3836" y="1465"/>
                    <a:pt x="3985" y="1544"/>
                    <a:pt x="4064" y="1702"/>
                  </a:cubicBezTo>
                  <a:lnTo>
                    <a:pt x="4537" y="2678"/>
                  </a:lnTo>
                  <a:lnTo>
                    <a:pt x="5608" y="2836"/>
                  </a:lnTo>
                  <a:cubicBezTo>
                    <a:pt x="5955" y="2867"/>
                    <a:pt x="6081" y="3308"/>
                    <a:pt x="5829" y="3561"/>
                  </a:cubicBezTo>
                  <a:lnTo>
                    <a:pt x="5041" y="4285"/>
                  </a:lnTo>
                  <a:lnTo>
                    <a:pt x="5261" y="5356"/>
                  </a:lnTo>
                  <a:cubicBezTo>
                    <a:pt x="5286" y="5630"/>
                    <a:pt x="5075" y="5845"/>
                    <a:pt x="4845" y="5845"/>
                  </a:cubicBezTo>
                  <a:cubicBezTo>
                    <a:pt x="4784" y="5845"/>
                    <a:pt x="4722" y="5830"/>
                    <a:pt x="4663" y="5797"/>
                  </a:cubicBezTo>
                  <a:lnTo>
                    <a:pt x="3686" y="5262"/>
                  </a:lnTo>
                  <a:lnTo>
                    <a:pt x="2678" y="5797"/>
                  </a:lnTo>
                  <a:cubicBezTo>
                    <a:pt x="2616" y="5828"/>
                    <a:pt x="2553" y="5842"/>
                    <a:pt x="2492" y="5842"/>
                  </a:cubicBezTo>
                  <a:cubicBezTo>
                    <a:pt x="2244" y="5842"/>
                    <a:pt x="2035" y="5609"/>
                    <a:pt x="2111" y="5356"/>
                  </a:cubicBezTo>
                  <a:lnTo>
                    <a:pt x="2300" y="4285"/>
                  </a:lnTo>
                  <a:lnTo>
                    <a:pt x="1512" y="3561"/>
                  </a:lnTo>
                  <a:cubicBezTo>
                    <a:pt x="1323" y="3308"/>
                    <a:pt x="1418" y="2867"/>
                    <a:pt x="1796" y="2836"/>
                  </a:cubicBezTo>
                  <a:lnTo>
                    <a:pt x="2836" y="2678"/>
                  </a:lnTo>
                  <a:lnTo>
                    <a:pt x="3308" y="1702"/>
                  </a:lnTo>
                  <a:cubicBezTo>
                    <a:pt x="3387" y="1544"/>
                    <a:pt x="3537" y="1465"/>
                    <a:pt x="3686" y="1465"/>
                  </a:cubicBezTo>
                  <a:close/>
                  <a:moveTo>
                    <a:pt x="3718" y="0"/>
                  </a:moveTo>
                  <a:cubicBezTo>
                    <a:pt x="1670" y="0"/>
                    <a:pt x="32" y="1670"/>
                    <a:pt x="32" y="3750"/>
                  </a:cubicBezTo>
                  <a:cubicBezTo>
                    <a:pt x="0" y="5766"/>
                    <a:pt x="1670" y="7436"/>
                    <a:pt x="3718" y="7436"/>
                  </a:cubicBezTo>
                  <a:cubicBezTo>
                    <a:pt x="5765" y="7436"/>
                    <a:pt x="7404" y="5797"/>
                    <a:pt x="7467" y="3750"/>
                  </a:cubicBezTo>
                  <a:cubicBezTo>
                    <a:pt x="7467" y="1702"/>
                    <a:pt x="5797" y="32"/>
                    <a:pt x="3718" y="0"/>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60" name="Google Shape;6080;p67">
              <a:extLst>
                <a:ext uri="{FF2B5EF4-FFF2-40B4-BE49-F238E27FC236}">
                  <a16:creationId xmlns:a16="http://schemas.microsoft.com/office/drawing/2014/main" id="{972E2E10-472B-849E-F1E5-DB319951FC7E}"/>
                </a:ext>
              </a:extLst>
            </p:cNvPr>
            <p:cNvSpPr/>
            <p:nvPr/>
          </p:nvSpPr>
          <p:spPr>
            <a:xfrm>
              <a:off x="-41726501" y="3586725"/>
              <a:ext cx="151250" cy="147800"/>
            </a:xfrm>
            <a:custGeom>
              <a:avLst/>
              <a:gdLst/>
              <a:ahLst/>
              <a:cxnLst/>
              <a:rect l="l" t="t" r="r" b="b"/>
              <a:pathLst>
                <a:path w="6050" h="5912" extrusionOk="0">
                  <a:moveTo>
                    <a:pt x="3829" y="0"/>
                  </a:moveTo>
                  <a:cubicBezTo>
                    <a:pt x="3706" y="0"/>
                    <a:pt x="3580" y="47"/>
                    <a:pt x="3498" y="146"/>
                  </a:cubicBezTo>
                  <a:lnTo>
                    <a:pt x="1" y="4336"/>
                  </a:lnTo>
                  <a:cubicBezTo>
                    <a:pt x="1229" y="4399"/>
                    <a:pt x="2332" y="4998"/>
                    <a:pt x="3088" y="5912"/>
                  </a:cubicBezTo>
                  <a:lnTo>
                    <a:pt x="5861" y="2446"/>
                  </a:lnTo>
                  <a:cubicBezTo>
                    <a:pt x="6050" y="2289"/>
                    <a:pt x="6050" y="2037"/>
                    <a:pt x="5924" y="1879"/>
                  </a:cubicBezTo>
                  <a:lnTo>
                    <a:pt x="4128" y="115"/>
                  </a:lnTo>
                  <a:cubicBezTo>
                    <a:pt x="4053" y="40"/>
                    <a:pt x="3942" y="0"/>
                    <a:pt x="3829" y="0"/>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61" name="Google Shape;6081;p67">
              <a:extLst>
                <a:ext uri="{FF2B5EF4-FFF2-40B4-BE49-F238E27FC236}">
                  <a16:creationId xmlns:a16="http://schemas.microsoft.com/office/drawing/2014/main" id="{54066EC1-BA1B-03A9-F41D-3C34B0BBA318}"/>
                </a:ext>
              </a:extLst>
            </p:cNvPr>
            <p:cNvSpPr/>
            <p:nvPr/>
          </p:nvSpPr>
          <p:spPr>
            <a:xfrm>
              <a:off x="-41808400" y="3584850"/>
              <a:ext cx="148100" cy="89825"/>
            </a:xfrm>
            <a:custGeom>
              <a:avLst/>
              <a:gdLst/>
              <a:ahLst/>
              <a:cxnLst/>
              <a:rect l="l" t="t" r="r" b="b"/>
              <a:pathLst>
                <a:path w="5924" h="3593" extrusionOk="0">
                  <a:moveTo>
                    <a:pt x="0" y="1"/>
                  </a:moveTo>
                  <a:lnTo>
                    <a:pt x="2962" y="3592"/>
                  </a:lnTo>
                  <a:lnTo>
                    <a:pt x="5923" y="1"/>
                  </a:ln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62" name="Google Shape;6082;p67">
              <a:extLst>
                <a:ext uri="{FF2B5EF4-FFF2-40B4-BE49-F238E27FC236}">
                  <a16:creationId xmlns:a16="http://schemas.microsoft.com/office/drawing/2014/main" id="{8609B402-87A4-26F7-3B50-314F1716DBD9}"/>
                </a:ext>
              </a:extLst>
            </p:cNvPr>
            <p:cNvSpPr/>
            <p:nvPr/>
          </p:nvSpPr>
          <p:spPr>
            <a:xfrm>
              <a:off x="-41893474" y="3586725"/>
              <a:ext cx="148875" cy="147025"/>
            </a:xfrm>
            <a:custGeom>
              <a:avLst/>
              <a:gdLst/>
              <a:ahLst/>
              <a:cxnLst/>
              <a:rect l="l" t="t" r="r" b="b"/>
              <a:pathLst>
                <a:path w="5955" h="5881" extrusionOk="0">
                  <a:moveTo>
                    <a:pt x="2194" y="0"/>
                  </a:moveTo>
                  <a:cubicBezTo>
                    <a:pt x="2084" y="0"/>
                    <a:pt x="1965" y="40"/>
                    <a:pt x="1859" y="115"/>
                  </a:cubicBezTo>
                  <a:lnTo>
                    <a:pt x="95" y="1879"/>
                  </a:lnTo>
                  <a:cubicBezTo>
                    <a:pt x="1" y="2037"/>
                    <a:pt x="1" y="2289"/>
                    <a:pt x="95" y="2446"/>
                  </a:cubicBezTo>
                  <a:lnTo>
                    <a:pt x="2899" y="5880"/>
                  </a:lnTo>
                  <a:cubicBezTo>
                    <a:pt x="3655" y="4998"/>
                    <a:pt x="4758" y="4399"/>
                    <a:pt x="5955" y="4305"/>
                  </a:cubicBezTo>
                  <a:lnTo>
                    <a:pt x="2490" y="146"/>
                  </a:lnTo>
                  <a:cubicBezTo>
                    <a:pt x="2424" y="47"/>
                    <a:pt x="2315" y="0"/>
                    <a:pt x="2194" y="0"/>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grpSp>
      <p:grpSp>
        <p:nvGrpSpPr>
          <p:cNvPr id="63" name="Google Shape;6110;p67">
            <a:extLst>
              <a:ext uri="{FF2B5EF4-FFF2-40B4-BE49-F238E27FC236}">
                <a16:creationId xmlns:a16="http://schemas.microsoft.com/office/drawing/2014/main" id="{6AF1E882-38BE-8E08-867E-7521D762B36A}"/>
              </a:ext>
            </a:extLst>
          </p:cNvPr>
          <p:cNvGrpSpPr/>
          <p:nvPr/>
        </p:nvGrpSpPr>
        <p:grpSpPr>
          <a:xfrm>
            <a:off x="7644051" y="5591324"/>
            <a:ext cx="483343" cy="378489"/>
            <a:chOff x="-41526451" y="3653375"/>
            <a:chExt cx="315875" cy="247350"/>
          </a:xfrm>
          <a:solidFill>
            <a:srgbClr val="2A7F28"/>
          </a:solidFill>
        </p:grpSpPr>
        <p:sp>
          <p:nvSpPr>
            <p:cNvPr id="64" name="Google Shape;6111;p67">
              <a:extLst>
                <a:ext uri="{FF2B5EF4-FFF2-40B4-BE49-F238E27FC236}">
                  <a16:creationId xmlns:a16="http://schemas.microsoft.com/office/drawing/2014/main" id="{5EEC77B4-F26B-BE77-C76B-CDDFDEB65814}"/>
                </a:ext>
              </a:extLst>
            </p:cNvPr>
            <p:cNvSpPr/>
            <p:nvPr/>
          </p:nvSpPr>
          <p:spPr>
            <a:xfrm>
              <a:off x="-41526451" y="3860525"/>
              <a:ext cx="315875" cy="40200"/>
            </a:xfrm>
            <a:custGeom>
              <a:avLst/>
              <a:gdLst/>
              <a:ahLst/>
              <a:cxnLst/>
              <a:rect l="l" t="t" r="r" b="b"/>
              <a:pathLst>
                <a:path w="12635" h="1608" extrusionOk="0">
                  <a:moveTo>
                    <a:pt x="379" y="0"/>
                  </a:moveTo>
                  <a:cubicBezTo>
                    <a:pt x="159" y="0"/>
                    <a:pt x="1" y="189"/>
                    <a:pt x="1" y="378"/>
                  </a:cubicBezTo>
                  <a:cubicBezTo>
                    <a:pt x="1" y="1040"/>
                    <a:pt x="537" y="1607"/>
                    <a:pt x="1198" y="1607"/>
                  </a:cubicBezTo>
                  <a:lnTo>
                    <a:pt x="11406" y="1607"/>
                  </a:lnTo>
                  <a:cubicBezTo>
                    <a:pt x="12067" y="1607"/>
                    <a:pt x="12634" y="1072"/>
                    <a:pt x="12634" y="378"/>
                  </a:cubicBezTo>
                  <a:cubicBezTo>
                    <a:pt x="12603" y="158"/>
                    <a:pt x="12445" y="0"/>
                    <a:pt x="12193" y="0"/>
                  </a:cubicBezTo>
                  <a:lnTo>
                    <a:pt x="10965" y="0"/>
                  </a:lnTo>
                  <a:lnTo>
                    <a:pt x="10965" y="378"/>
                  </a:lnTo>
                  <a:cubicBezTo>
                    <a:pt x="10965" y="630"/>
                    <a:pt x="10776" y="819"/>
                    <a:pt x="10555" y="819"/>
                  </a:cubicBezTo>
                  <a:cubicBezTo>
                    <a:pt x="10303" y="819"/>
                    <a:pt x="10146" y="630"/>
                    <a:pt x="10146" y="378"/>
                  </a:cubicBezTo>
                  <a:lnTo>
                    <a:pt x="10146" y="0"/>
                  </a:lnTo>
                  <a:lnTo>
                    <a:pt x="9326" y="0"/>
                  </a:lnTo>
                  <a:lnTo>
                    <a:pt x="9326" y="378"/>
                  </a:lnTo>
                  <a:cubicBezTo>
                    <a:pt x="9326" y="630"/>
                    <a:pt x="9137" y="819"/>
                    <a:pt x="8917" y="819"/>
                  </a:cubicBezTo>
                  <a:cubicBezTo>
                    <a:pt x="8696" y="819"/>
                    <a:pt x="8507" y="630"/>
                    <a:pt x="8507" y="378"/>
                  </a:cubicBezTo>
                  <a:lnTo>
                    <a:pt x="8507" y="0"/>
                  </a:ln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65" name="Google Shape;6112;p67">
              <a:extLst>
                <a:ext uri="{FF2B5EF4-FFF2-40B4-BE49-F238E27FC236}">
                  <a16:creationId xmlns:a16="http://schemas.microsoft.com/office/drawing/2014/main" id="{D3B1C3BD-4530-C1DC-6145-B25DC26859E5}"/>
                </a:ext>
              </a:extLst>
            </p:cNvPr>
            <p:cNvSpPr/>
            <p:nvPr/>
          </p:nvSpPr>
          <p:spPr>
            <a:xfrm>
              <a:off x="-41506750" y="3653375"/>
              <a:ext cx="275700" cy="186700"/>
            </a:xfrm>
            <a:custGeom>
              <a:avLst/>
              <a:gdLst/>
              <a:ahLst/>
              <a:cxnLst/>
              <a:rect l="l" t="t" r="r" b="b"/>
              <a:pathLst>
                <a:path w="11028" h="7468" extrusionOk="0">
                  <a:moveTo>
                    <a:pt x="3794" y="1673"/>
                  </a:moveTo>
                  <a:cubicBezTo>
                    <a:pt x="3841" y="1673"/>
                    <a:pt x="3890" y="1682"/>
                    <a:pt x="3939" y="1702"/>
                  </a:cubicBezTo>
                  <a:lnTo>
                    <a:pt x="6428" y="2521"/>
                  </a:lnTo>
                  <a:cubicBezTo>
                    <a:pt x="6680" y="2616"/>
                    <a:pt x="6806" y="2994"/>
                    <a:pt x="6585" y="3214"/>
                  </a:cubicBezTo>
                  <a:lnTo>
                    <a:pt x="6018" y="3750"/>
                  </a:lnTo>
                  <a:lnTo>
                    <a:pt x="7404" y="5136"/>
                  </a:lnTo>
                  <a:cubicBezTo>
                    <a:pt x="7593" y="5262"/>
                    <a:pt x="7593" y="5514"/>
                    <a:pt x="7436" y="5671"/>
                  </a:cubicBezTo>
                  <a:cubicBezTo>
                    <a:pt x="7357" y="5750"/>
                    <a:pt x="7247" y="5790"/>
                    <a:pt x="7136" y="5790"/>
                  </a:cubicBezTo>
                  <a:cubicBezTo>
                    <a:pt x="7026" y="5790"/>
                    <a:pt x="6916" y="5750"/>
                    <a:pt x="6837" y="5671"/>
                  </a:cubicBezTo>
                  <a:lnTo>
                    <a:pt x="5451" y="4317"/>
                  </a:lnTo>
                  <a:lnTo>
                    <a:pt x="4915" y="4852"/>
                  </a:lnTo>
                  <a:cubicBezTo>
                    <a:pt x="4821" y="4947"/>
                    <a:pt x="4714" y="4988"/>
                    <a:pt x="4613" y="4988"/>
                  </a:cubicBezTo>
                  <a:cubicBezTo>
                    <a:pt x="4444" y="4988"/>
                    <a:pt x="4293" y="4872"/>
                    <a:pt x="4254" y="4695"/>
                  </a:cubicBezTo>
                  <a:lnTo>
                    <a:pt x="3435" y="2206"/>
                  </a:lnTo>
                  <a:cubicBezTo>
                    <a:pt x="3328" y="1940"/>
                    <a:pt x="3537" y="1673"/>
                    <a:pt x="3794" y="1673"/>
                  </a:cubicBezTo>
                  <a:close/>
                  <a:moveTo>
                    <a:pt x="1198" y="1"/>
                  </a:moveTo>
                  <a:cubicBezTo>
                    <a:pt x="536" y="1"/>
                    <a:pt x="1" y="568"/>
                    <a:pt x="1" y="1229"/>
                  </a:cubicBezTo>
                  <a:lnTo>
                    <a:pt x="1" y="7467"/>
                  </a:lnTo>
                  <a:lnTo>
                    <a:pt x="11027" y="7467"/>
                  </a:lnTo>
                  <a:lnTo>
                    <a:pt x="11027" y="1229"/>
                  </a:lnTo>
                  <a:cubicBezTo>
                    <a:pt x="11027" y="568"/>
                    <a:pt x="10460" y="1"/>
                    <a:pt x="9767" y="1"/>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grpSp>
      <p:grpSp>
        <p:nvGrpSpPr>
          <p:cNvPr id="66" name="Google Shape;5972;p67">
            <a:extLst>
              <a:ext uri="{FF2B5EF4-FFF2-40B4-BE49-F238E27FC236}">
                <a16:creationId xmlns:a16="http://schemas.microsoft.com/office/drawing/2014/main" id="{60131F76-374C-982D-AFF1-8EDB90239CE8}"/>
              </a:ext>
            </a:extLst>
          </p:cNvPr>
          <p:cNvGrpSpPr/>
          <p:nvPr/>
        </p:nvGrpSpPr>
        <p:grpSpPr>
          <a:xfrm>
            <a:off x="5231489" y="2522328"/>
            <a:ext cx="480672" cy="552945"/>
            <a:chOff x="-42971724" y="3217825"/>
            <a:chExt cx="275675" cy="317125"/>
          </a:xfrm>
          <a:solidFill>
            <a:srgbClr val="2A7F28"/>
          </a:solidFill>
        </p:grpSpPr>
        <p:sp>
          <p:nvSpPr>
            <p:cNvPr id="67" name="Google Shape;5973;p67">
              <a:extLst>
                <a:ext uri="{FF2B5EF4-FFF2-40B4-BE49-F238E27FC236}">
                  <a16:creationId xmlns:a16="http://schemas.microsoft.com/office/drawing/2014/main" id="{E3C0F759-3479-A0B3-5EC3-E8C422033EFF}"/>
                </a:ext>
              </a:extLst>
            </p:cNvPr>
            <p:cNvSpPr/>
            <p:nvPr/>
          </p:nvSpPr>
          <p:spPr>
            <a:xfrm>
              <a:off x="-42951251" y="3279250"/>
              <a:ext cx="233950" cy="152050"/>
            </a:xfrm>
            <a:custGeom>
              <a:avLst/>
              <a:gdLst/>
              <a:ahLst/>
              <a:cxnLst/>
              <a:rect l="l" t="t" r="r" b="b"/>
              <a:pathLst>
                <a:path w="9358" h="6082" extrusionOk="0">
                  <a:moveTo>
                    <a:pt x="379" y="1"/>
                  </a:moveTo>
                  <a:cubicBezTo>
                    <a:pt x="158" y="1"/>
                    <a:pt x="1" y="221"/>
                    <a:pt x="1" y="410"/>
                  </a:cubicBezTo>
                  <a:lnTo>
                    <a:pt x="1" y="6081"/>
                  </a:lnTo>
                  <a:lnTo>
                    <a:pt x="9357" y="6081"/>
                  </a:lnTo>
                  <a:lnTo>
                    <a:pt x="9357" y="410"/>
                  </a:lnTo>
                  <a:cubicBezTo>
                    <a:pt x="9357" y="158"/>
                    <a:pt x="9168" y="1"/>
                    <a:pt x="8979" y="1"/>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68" name="Google Shape;5974;p67">
              <a:extLst>
                <a:ext uri="{FF2B5EF4-FFF2-40B4-BE49-F238E27FC236}">
                  <a16:creationId xmlns:a16="http://schemas.microsoft.com/office/drawing/2014/main" id="{3BFFAA23-14A5-8A64-2CCA-52E3A65A39C8}"/>
                </a:ext>
              </a:extLst>
            </p:cNvPr>
            <p:cNvSpPr/>
            <p:nvPr/>
          </p:nvSpPr>
          <p:spPr>
            <a:xfrm>
              <a:off x="-42971724" y="3451750"/>
              <a:ext cx="275675" cy="83200"/>
            </a:xfrm>
            <a:custGeom>
              <a:avLst/>
              <a:gdLst/>
              <a:ahLst/>
              <a:cxnLst/>
              <a:rect l="l" t="t" r="r" b="b"/>
              <a:pathLst>
                <a:path w="11027" h="3328" extrusionOk="0">
                  <a:moveTo>
                    <a:pt x="63" y="0"/>
                  </a:moveTo>
                  <a:cubicBezTo>
                    <a:pt x="32" y="126"/>
                    <a:pt x="0" y="284"/>
                    <a:pt x="0" y="410"/>
                  </a:cubicBezTo>
                  <a:cubicBezTo>
                    <a:pt x="0" y="1103"/>
                    <a:pt x="536" y="1670"/>
                    <a:pt x="1198" y="1670"/>
                  </a:cubicBezTo>
                  <a:lnTo>
                    <a:pt x="3151" y="1670"/>
                  </a:lnTo>
                  <a:lnTo>
                    <a:pt x="2615" y="2710"/>
                  </a:lnTo>
                  <a:cubicBezTo>
                    <a:pt x="2521" y="2930"/>
                    <a:pt x="2615" y="3182"/>
                    <a:pt x="2836" y="3277"/>
                  </a:cubicBezTo>
                  <a:cubicBezTo>
                    <a:pt x="2889" y="3312"/>
                    <a:pt x="2949" y="3328"/>
                    <a:pt x="3009" y="3328"/>
                  </a:cubicBezTo>
                  <a:cubicBezTo>
                    <a:pt x="3166" y="3328"/>
                    <a:pt x="3326" y="3224"/>
                    <a:pt x="3371" y="3088"/>
                  </a:cubicBezTo>
                  <a:lnTo>
                    <a:pt x="4096" y="1639"/>
                  </a:lnTo>
                  <a:lnTo>
                    <a:pt x="5073" y="1639"/>
                  </a:lnTo>
                  <a:lnTo>
                    <a:pt x="5073" y="2867"/>
                  </a:lnTo>
                  <a:cubicBezTo>
                    <a:pt x="5073" y="3119"/>
                    <a:pt x="5262" y="3308"/>
                    <a:pt x="5514" y="3308"/>
                  </a:cubicBezTo>
                  <a:cubicBezTo>
                    <a:pt x="5734" y="3308"/>
                    <a:pt x="5892" y="3119"/>
                    <a:pt x="5892" y="2867"/>
                  </a:cubicBezTo>
                  <a:lnTo>
                    <a:pt x="5892" y="1639"/>
                  </a:lnTo>
                  <a:lnTo>
                    <a:pt x="6868" y="1639"/>
                  </a:lnTo>
                  <a:lnTo>
                    <a:pt x="7593" y="3088"/>
                  </a:lnTo>
                  <a:cubicBezTo>
                    <a:pt x="7688" y="3230"/>
                    <a:pt x="7835" y="3301"/>
                    <a:pt x="7983" y="3301"/>
                  </a:cubicBezTo>
                  <a:cubicBezTo>
                    <a:pt x="8032" y="3301"/>
                    <a:pt x="8081" y="3293"/>
                    <a:pt x="8129" y="3277"/>
                  </a:cubicBezTo>
                  <a:cubicBezTo>
                    <a:pt x="8349" y="3151"/>
                    <a:pt x="8412" y="2930"/>
                    <a:pt x="8349" y="2710"/>
                  </a:cubicBezTo>
                  <a:lnTo>
                    <a:pt x="7814" y="1670"/>
                  </a:lnTo>
                  <a:lnTo>
                    <a:pt x="9767" y="1670"/>
                  </a:lnTo>
                  <a:cubicBezTo>
                    <a:pt x="10429" y="1670"/>
                    <a:pt x="11027" y="1103"/>
                    <a:pt x="11027" y="410"/>
                  </a:cubicBezTo>
                  <a:cubicBezTo>
                    <a:pt x="11027" y="252"/>
                    <a:pt x="10964" y="126"/>
                    <a:pt x="10933" y="0"/>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69" name="Google Shape;5975;p67">
              <a:extLst>
                <a:ext uri="{FF2B5EF4-FFF2-40B4-BE49-F238E27FC236}">
                  <a16:creationId xmlns:a16="http://schemas.microsoft.com/office/drawing/2014/main" id="{52436393-DDAA-AE1C-FAA4-FE5BE51B15FF}"/>
                </a:ext>
              </a:extLst>
            </p:cNvPr>
            <p:cNvSpPr/>
            <p:nvPr/>
          </p:nvSpPr>
          <p:spPr>
            <a:xfrm>
              <a:off x="-42866974" y="3217825"/>
              <a:ext cx="63025" cy="40975"/>
            </a:xfrm>
            <a:custGeom>
              <a:avLst/>
              <a:gdLst/>
              <a:ahLst/>
              <a:cxnLst/>
              <a:rect l="l" t="t" r="r" b="b"/>
              <a:pathLst>
                <a:path w="2521" h="1639" extrusionOk="0">
                  <a:moveTo>
                    <a:pt x="442" y="0"/>
                  </a:moveTo>
                  <a:cubicBezTo>
                    <a:pt x="221" y="0"/>
                    <a:pt x="1" y="189"/>
                    <a:pt x="1" y="410"/>
                  </a:cubicBezTo>
                  <a:lnTo>
                    <a:pt x="1" y="1639"/>
                  </a:lnTo>
                  <a:lnTo>
                    <a:pt x="2489" y="1639"/>
                  </a:lnTo>
                  <a:lnTo>
                    <a:pt x="2489" y="410"/>
                  </a:lnTo>
                  <a:lnTo>
                    <a:pt x="2521" y="410"/>
                  </a:lnTo>
                  <a:cubicBezTo>
                    <a:pt x="2521" y="189"/>
                    <a:pt x="2332" y="0"/>
                    <a:pt x="2111" y="0"/>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grpSp>
      <p:grpSp>
        <p:nvGrpSpPr>
          <p:cNvPr id="70" name="Google Shape;5984;p67">
            <a:extLst>
              <a:ext uri="{FF2B5EF4-FFF2-40B4-BE49-F238E27FC236}">
                <a16:creationId xmlns:a16="http://schemas.microsoft.com/office/drawing/2014/main" id="{D5513444-EEE8-1548-B40C-AA172804107C}"/>
              </a:ext>
            </a:extLst>
          </p:cNvPr>
          <p:cNvGrpSpPr/>
          <p:nvPr/>
        </p:nvGrpSpPr>
        <p:grpSpPr>
          <a:xfrm>
            <a:off x="9324641" y="2518241"/>
            <a:ext cx="554819" cy="553467"/>
            <a:chOff x="-41111351" y="3239100"/>
            <a:chExt cx="318200" cy="317425"/>
          </a:xfrm>
          <a:solidFill>
            <a:srgbClr val="2A7F28"/>
          </a:solidFill>
        </p:grpSpPr>
        <p:sp>
          <p:nvSpPr>
            <p:cNvPr id="71" name="Google Shape;5985;p67">
              <a:extLst>
                <a:ext uri="{FF2B5EF4-FFF2-40B4-BE49-F238E27FC236}">
                  <a16:creationId xmlns:a16="http://schemas.microsoft.com/office/drawing/2014/main" id="{E6252C3B-772D-AEC0-DA1F-7F700808E82E}"/>
                </a:ext>
              </a:extLst>
            </p:cNvPr>
            <p:cNvSpPr/>
            <p:nvPr/>
          </p:nvSpPr>
          <p:spPr>
            <a:xfrm>
              <a:off x="-41111351" y="3239100"/>
              <a:ext cx="145725" cy="144925"/>
            </a:xfrm>
            <a:custGeom>
              <a:avLst/>
              <a:gdLst/>
              <a:ahLst/>
              <a:cxnLst/>
              <a:rect l="l" t="t" r="r" b="b"/>
              <a:pathLst>
                <a:path w="5829" h="5797" extrusionOk="0">
                  <a:moveTo>
                    <a:pt x="2930" y="1670"/>
                  </a:moveTo>
                  <a:cubicBezTo>
                    <a:pt x="3119" y="1670"/>
                    <a:pt x="3308" y="1859"/>
                    <a:pt x="3308" y="2048"/>
                  </a:cubicBezTo>
                  <a:lnTo>
                    <a:pt x="3308" y="2489"/>
                  </a:lnTo>
                  <a:lnTo>
                    <a:pt x="3749" y="2489"/>
                  </a:lnTo>
                  <a:cubicBezTo>
                    <a:pt x="4001" y="2489"/>
                    <a:pt x="4159" y="2678"/>
                    <a:pt x="4159" y="2930"/>
                  </a:cubicBezTo>
                  <a:cubicBezTo>
                    <a:pt x="4159" y="3151"/>
                    <a:pt x="3938" y="3340"/>
                    <a:pt x="3749" y="3340"/>
                  </a:cubicBezTo>
                  <a:lnTo>
                    <a:pt x="3308" y="3340"/>
                  </a:lnTo>
                  <a:lnTo>
                    <a:pt x="3308" y="3781"/>
                  </a:lnTo>
                  <a:cubicBezTo>
                    <a:pt x="3308" y="4001"/>
                    <a:pt x="3119" y="4159"/>
                    <a:pt x="2930" y="4159"/>
                  </a:cubicBezTo>
                  <a:cubicBezTo>
                    <a:pt x="2710" y="4159"/>
                    <a:pt x="2520" y="3970"/>
                    <a:pt x="2520" y="3781"/>
                  </a:cubicBezTo>
                  <a:lnTo>
                    <a:pt x="2520" y="3340"/>
                  </a:lnTo>
                  <a:lnTo>
                    <a:pt x="2079" y="3340"/>
                  </a:lnTo>
                  <a:cubicBezTo>
                    <a:pt x="1859" y="3340"/>
                    <a:pt x="1701" y="3151"/>
                    <a:pt x="1701" y="2930"/>
                  </a:cubicBezTo>
                  <a:cubicBezTo>
                    <a:pt x="1701" y="2678"/>
                    <a:pt x="1859" y="2489"/>
                    <a:pt x="2079" y="2489"/>
                  </a:cubicBezTo>
                  <a:lnTo>
                    <a:pt x="2520" y="2489"/>
                  </a:lnTo>
                  <a:lnTo>
                    <a:pt x="2520" y="2048"/>
                  </a:lnTo>
                  <a:cubicBezTo>
                    <a:pt x="2520" y="1827"/>
                    <a:pt x="2710" y="1670"/>
                    <a:pt x="2930" y="1670"/>
                  </a:cubicBezTo>
                  <a:close/>
                  <a:moveTo>
                    <a:pt x="441" y="0"/>
                  </a:moveTo>
                  <a:cubicBezTo>
                    <a:pt x="189" y="0"/>
                    <a:pt x="0" y="189"/>
                    <a:pt x="0" y="441"/>
                  </a:cubicBezTo>
                  <a:lnTo>
                    <a:pt x="0" y="5387"/>
                  </a:lnTo>
                  <a:cubicBezTo>
                    <a:pt x="32" y="5639"/>
                    <a:pt x="221" y="5797"/>
                    <a:pt x="441" y="5797"/>
                  </a:cubicBezTo>
                  <a:lnTo>
                    <a:pt x="5387" y="5797"/>
                  </a:lnTo>
                  <a:cubicBezTo>
                    <a:pt x="5639" y="5797"/>
                    <a:pt x="5829" y="5608"/>
                    <a:pt x="5829" y="5387"/>
                  </a:cubicBezTo>
                  <a:lnTo>
                    <a:pt x="5829" y="441"/>
                  </a:lnTo>
                  <a:cubicBezTo>
                    <a:pt x="5829" y="189"/>
                    <a:pt x="5639" y="0"/>
                    <a:pt x="5387" y="0"/>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72" name="Google Shape;5986;p67">
              <a:extLst>
                <a:ext uri="{FF2B5EF4-FFF2-40B4-BE49-F238E27FC236}">
                  <a16:creationId xmlns:a16="http://schemas.microsoft.com/office/drawing/2014/main" id="{BBD988DD-5F68-986F-AF37-B2864E6A9431}"/>
                </a:ext>
              </a:extLst>
            </p:cNvPr>
            <p:cNvSpPr/>
            <p:nvPr/>
          </p:nvSpPr>
          <p:spPr>
            <a:xfrm>
              <a:off x="-41110576" y="3412375"/>
              <a:ext cx="146525" cy="144150"/>
            </a:xfrm>
            <a:custGeom>
              <a:avLst/>
              <a:gdLst/>
              <a:ahLst/>
              <a:cxnLst/>
              <a:rect l="l" t="t" r="r" b="b"/>
              <a:pathLst>
                <a:path w="5861" h="5766" extrusionOk="0">
                  <a:moveTo>
                    <a:pt x="3450" y="1859"/>
                  </a:moveTo>
                  <a:cubicBezTo>
                    <a:pt x="3561" y="1859"/>
                    <a:pt x="3671" y="1890"/>
                    <a:pt x="3750" y="1953"/>
                  </a:cubicBezTo>
                  <a:cubicBezTo>
                    <a:pt x="3907" y="2111"/>
                    <a:pt x="3907" y="2395"/>
                    <a:pt x="3750" y="2552"/>
                  </a:cubicBezTo>
                  <a:lnTo>
                    <a:pt x="3466" y="2836"/>
                  </a:lnTo>
                  <a:lnTo>
                    <a:pt x="3750" y="3119"/>
                  </a:lnTo>
                  <a:cubicBezTo>
                    <a:pt x="3907" y="3277"/>
                    <a:pt x="3907" y="3529"/>
                    <a:pt x="3750" y="3686"/>
                  </a:cubicBezTo>
                  <a:cubicBezTo>
                    <a:pt x="3671" y="3765"/>
                    <a:pt x="3561" y="3804"/>
                    <a:pt x="3450" y="3804"/>
                  </a:cubicBezTo>
                  <a:cubicBezTo>
                    <a:pt x="3340" y="3804"/>
                    <a:pt x="3230" y="3765"/>
                    <a:pt x="3151" y="3686"/>
                  </a:cubicBezTo>
                  <a:lnTo>
                    <a:pt x="2899" y="3434"/>
                  </a:lnTo>
                  <a:lnTo>
                    <a:pt x="2616" y="3686"/>
                  </a:lnTo>
                  <a:cubicBezTo>
                    <a:pt x="2537" y="3765"/>
                    <a:pt x="2426" y="3804"/>
                    <a:pt x="2316" y="3804"/>
                  </a:cubicBezTo>
                  <a:cubicBezTo>
                    <a:pt x="2206" y="3804"/>
                    <a:pt x="2096" y="3765"/>
                    <a:pt x="2017" y="3686"/>
                  </a:cubicBezTo>
                  <a:cubicBezTo>
                    <a:pt x="1859" y="3529"/>
                    <a:pt x="1859" y="3277"/>
                    <a:pt x="2017" y="3119"/>
                  </a:cubicBezTo>
                  <a:lnTo>
                    <a:pt x="2300" y="2836"/>
                  </a:lnTo>
                  <a:lnTo>
                    <a:pt x="2017" y="2552"/>
                  </a:lnTo>
                  <a:cubicBezTo>
                    <a:pt x="1859" y="2395"/>
                    <a:pt x="1859" y="2111"/>
                    <a:pt x="2017" y="1953"/>
                  </a:cubicBezTo>
                  <a:cubicBezTo>
                    <a:pt x="2096" y="1890"/>
                    <a:pt x="2206" y="1859"/>
                    <a:pt x="2316" y="1859"/>
                  </a:cubicBezTo>
                  <a:cubicBezTo>
                    <a:pt x="2426" y="1859"/>
                    <a:pt x="2537" y="1890"/>
                    <a:pt x="2616" y="1953"/>
                  </a:cubicBezTo>
                  <a:lnTo>
                    <a:pt x="2899" y="2237"/>
                  </a:lnTo>
                  <a:lnTo>
                    <a:pt x="3151" y="1953"/>
                  </a:lnTo>
                  <a:cubicBezTo>
                    <a:pt x="3230" y="1890"/>
                    <a:pt x="3340" y="1859"/>
                    <a:pt x="3450" y="1859"/>
                  </a:cubicBezTo>
                  <a:close/>
                  <a:moveTo>
                    <a:pt x="442" y="0"/>
                  </a:moveTo>
                  <a:cubicBezTo>
                    <a:pt x="221" y="0"/>
                    <a:pt x="1" y="189"/>
                    <a:pt x="1" y="378"/>
                  </a:cubicBezTo>
                  <a:lnTo>
                    <a:pt x="1" y="5356"/>
                  </a:lnTo>
                  <a:cubicBezTo>
                    <a:pt x="1" y="5608"/>
                    <a:pt x="221" y="5766"/>
                    <a:pt x="442" y="5766"/>
                  </a:cubicBezTo>
                  <a:lnTo>
                    <a:pt x="5419" y="5766"/>
                  </a:lnTo>
                  <a:cubicBezTo>
                    <a:pt x="5640" y="5766"/>
                    <a:pt x="5861" y="5545"/>
                    <a:pt x="5861" y="5356"/>
                  </a:cubicBezTo>
                  <a:lnTo>
                    <a:pt x="5861" y="378"/>
                  </a:lnTo>
                  <a:cubicBezTo>
                    <a:pt x="5861" y="158"/>
                    <a:pt x="5640" y="0"/>
                    <a:pt x="5419" y="0"/>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73" name="Google Shape;5987;p67">
              <a:extLst>
                <a:ext uri="{FF2B5EF4-FFF2-40B4-BE49-F238E27FC236}">
                  <a16:creationId xmlns:a16="http://schemas.microsoft.com/office/drawing/2014/main" id="{6A2CC593-FD23-8724-D485-2C9D5D19ECDC}"/>
                </a:ext>
              </a:extLst>
            </p:cNvPr>
            <p:cNvSpPr/>
            <p:nvPr/>
          </p:nvSpPr>
          <p:spPr>
            <a:xfrm>
              <a:off x="-40938875" y="3239100"/>
              <a:ext cx="145725" cy="144925"/>
            </a:xfrm>
            <a:custGeom>
              <a:avLst/>
              <a:gdLst/>
              <a:ahLst/>
              <a:cxnLst/>
              <a:rect l="l" t="t" r="r" b="b"/>
              <a:pathLst>
                <a:path w="5829" h="5797" extrusionOk="0">
                  <a:moveTo>
                    <a:pt x="3750" y="2457"/>
                  </a:moveTo>
                  <a:cubicBezTo>
                    <a:pt x="3970" y="2457"/>
                    <a:pt x="4128" y="2646"/>
                    <a:pt x="4128" y="2867"/>
                  </a:cubicBezTo>
                  <a:cubicBezTo>
                    <a:pt x="4159" y="3151"/>
                    <a:pt x="3970" y="3308"/>
                    <a:pt x="3750" y="3308"/>
                  </a:cubicBezTo>
                  <a:lnTo>
                    <a:pt x="2080" y="3308"/>
                  </a:lnTo>
                  <a:cubicBezTo>
                    <a:pt x="1859" y="3308"/>
                    <a:pt x="1702" y="3119"/>
                    <a:pt x="1702" y="2867"/>
                  </a:cubicBezTo>
                  <a:cubicBezTo>
                    <a:pt x="1702" y="2646"/>
                    <a:pt x="1891" y="2457"/>
                    <a:pt x="2080" y="2457"/>
                  </a:cubicBezTo>
                  <a:close/>
                  <a:moveTo>
                    <a:pt x="442" y="0"/>
                  </a:moveTo>
                  <a:cubicBezTo>
                    <a:pt x="190" y="0"/>
                    <a:pt x="1" y="189"/>
                    <a:pt x="1" y="441"/>
                  </a:cubicBezTo>
                  <a:lnTo>
                    <a:pt x="1" y="5387"/>
                  </a:lnTo>
                  <a:cubicBezTo>
                    <a:pt x="1" y="5639"/>
                    <a:pt x="190" y="5797"/>
                    <a:pt x="442" y="5797"/>
                  </a:cubicBezTo>
                  <a:lnTo>
                    <a:pt x="5388" y="5797"/>
                  </a:lnTo>
                  <a:cubicBezTo>
                    <a:pt x="5640" y="5797"/>
                    <a:pt x="5829" y="5608"/>
                    <a:pt x="5829" y="5387"/>
                  </a:cubicBezTo>
                  <a:lnTo>
                    <a:pt x="5829" y="441"/>
                  </a:lnTo>
                  <a:cubicBezTo>
                    <a:pt x="5829" y="189"/>
                    <a:pt x="5640" y="0"/>
                    <a:pt x="5388" y="0"/>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74" name="Google Shape;5988;p67">
              <a:extLst>
                <a:ext uri="{FF2B5EF4-FFF2-40B4-BE49-F238E27FC236}">
                  <a16:creationId xmlns:a16="http://schemas.microsoft.com/office/drawing/2014/main" id="{6EC2822D-0E90-D637-7FE4-1B07A96EE08B}"/>
                </a:ext>
              </a:extLst>
            </p:cNvPr>
            <p:cNvSpPr/>
            <p:nvPr/>
          </p:nvSpPr>
          <p:spPr>
            <a:xfrm>
              <a:off x="-40938875" y="3411575"/>
              <a:ext cx="145725" cy="144950"/>
            </a:xfrm>
            <a:custGeom>
              <a:avLst/>
              <a:gdLst/>
              <a:ahLst/>
              <a:cxnLst/>
              <a:rect l="l" t="t" r="r" b="b"/>
              <a:pathLst>
                <a:path w="5829" h="5798" extrusionOk="0">
                  <a:moveTo>
                    <a:pt x="3750" y="1639"/>
                  </a:moveTo>
                  <a:cubicBezTo>
                    <a:pt x="3970" y="1639"/>
                    <a:pt x="4128" y="1859"/>
                    <a:pt x="4128" y="2080"/>
                  </a:cubicBezTo>
                  <a:cubicBezTo>
                    <a:pt x="4159" y="2332"/>
                    <a:pt x="3970" y="2490"/>
                    <a:pt x="3750" y="2490"/>
                  </a:cubicBezTo>
                  <a:lnTo>
                    <a:pt x="2080" y="2490"/>
                  </a:lnTo>
                  <a:cubicBezTo>
                    <a:pt x="1859" y="2490"/>
                    <a:pt x="1702" y="2269"/>
                    <a:pt x="1702" y="2080"/>
                  </a:cubicBezTo>
                  <a:cubicBezTo>
                    <a:pt x="1702" y="1859"/>
                    <a:pt x="1891" y="1639"/>
                    <a:pt x="2080" y="1639"/>
                  </a:cubicBezTo>
                  <a:close/>
                  <a:moveTo>
                    <a:pt x="3750" y="3309"/>
                  </a:moveTo>
                  <a:cubicBezTo>
                    <a:pt x="3970" y="3309"/>
                    <a:pt x="4128" y="3498"/>
                    <a:pt x="4128" y="3687"/>
                  </a:cubicBezTo>
                  <a:cubicBezTo>
                    <a:pt x="4159" y="3970"/>
                    <a:pt x="3970" y="4128"/>
                    <a:pt x="3750" y="4128"/>
                  </a:cubicBezTo>
                  <a:lnTo>
                    <a:pt x="2080" y="4128"/>
                  </a:lnTo>
                  <a:cubicBezTo>
                    <a:pt x="1859" y="4128"/>
                    <a:pt x="1702" y="3939"/>
                    <a:pt x="1702" y="3687"/>
                  </a:cubicBezTo>
                  <a:cubicBezTo>
                    <a:pt x="1702" y="3466"/>
                    <a:pt x="1891" y="3309"/>
                    <a:pt x="2080" y="3309"/>
                  </a:cubicBezTo>
                  <a:close/>
                  <a:moveTo>
                    <a:pt x="442" y="1"/>
                  </a:moveTo>
                  <a:cubicBezTo>
                    <a:pt x="190" y="1"/>
                    <a:pt x="1" y="190"/>
                    <a:pt x="1" y="379"/>
                  </a:cubicBezTo>
                  <a:lnTo>
                    <a:pt x="1" y="5388"/>
                  </a:lnTo>
                  <a:cubicBezTo>
                    <a:pt x="1" y="5640"/>
                    <a:pt x="190" y="5798"/>
                    <a:pt x="442" y="5798"/>
                  </a:cubicBezTo>
                  <a:lnTo>
                    <a:pt x="5388" y="5798"/>
                  </a:lnTo>
                  <a:cubicBezTo>
                    <a:pt x="5640" y="5798"/>
                    <a:pt x="5829" y="5577"/>
                    <a:pt x="5829" y="5388"/>
                  </a:cubicBezTo>
                  <a:lnTo>
                    <a:pt x="5829" y="410"/>
                  </a:lnTo>
                  <a:cubicBezTo>
                    <a:pt x="5829" y="190"/>
                    <a:pt x="5640" y="1"/>
                    <a:pt x="5388" y="1"/>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grpSp>
      <p:grpSp>
        <p:nvGrpSpPr>
          <p:cNvPr id="75" name="Google Shape;6002;p67">
            <a:extLst>
              <a:ext uri="{FF2B5EF4-FFF2-40B4-BE49-F238E27FC236}">
                <a16:creationId xmlns:a16="http://schemas.microsoft.com/office/drawing/2014/main" id="{6FC4F62B-E4D0-636E-3A72-C369EA75408D}"/>
              </a:ext>
            </a:extLst>
          </p:cNvPr>
          <p:cNvGrpSpPr/>
          <p:nvPr/>
        </p:nvGrpSpPr>
        <p:grpSpPr>
          <a:xfrm>
            <a:off x="6093084" y="2522325"/>
            <a:ext cx="640955" cy="553467"/>
            <a:chOff x="-42651700" y="3217825"/>
            <a:chExt cx="367600" cy="317425"/>
          </a:xfrm>
          <a:solidFill>
            <a:srgbClr val="2A7F28"/>
          </a:solidFill>
        </p:grpSpPr>
        <p:sp>
          <p:nvSpPr>
            <p:cNvPr id="76" name="Google Shape;6003;p67">
              <a:extLst>
                <a:ext uri="{FF2B5EF4-FFF2-40B4-BE49-F238E27FC236}">
                  <a16:creationId xmlns:a16="http://schemas.microsoft.com/office/drawing/2014/main" id="{44365E9E-B37F-703F-C1AF-189EB1E2CD4A}"/>
                </a:ext>
              </a:extLst>
            </p:cNvPr>
            <p:cNvSpPr/>
            <p:nvPr/>
          </p:nvSpPr>
          <p:spPr>
            <a:xfrm>
              <a:off x="-42651700" y="3239075"/>
              <a:ext cx="367600" cy="296175"/>
            </a:xfrm>
            <a:custGeom>
              <a:avLst/>
              <a:gdLst/>
              <a:ahLst/>
              <a:cxnLst/>
              <a:rect l="l" t="t" r="r" b="b"/>
              <a:pathLst>
                <a:path w="14704" h="11847" extrusionOk="0">
                  <a:moveTo>
                    <a:pt x="7370" y="797"/>
                  </a:moveTo>
                  <a:cubicBezTo>
                    <a:pt x="8536" y="797"/>
                    <a:pt x="9694" y="1246"/>
                    <a:pt x="10576" y="2143"/>
                  </a:cubicBezTo>
                  <a:cubicBezTo>
                    <a:pt x="12340" y="3908"/>
                    <a:pt x="12340" y="6775"/>
                    <a:pt x="10576" y="8539"/>
                  </a:cubicBezTo>
                  <a:cubicBezTo>
                    <a:pt x="9757" y="9390"/>
                    <a:pt x="8623" y="9894"/>
                    <a:pt x="7363" y="9894"/>
                  </a:cubicBezTo>
                  <a:cubicBezTo>
                    <a:pt x="6102" y="9894"/>
                    <a:pt x="4937" y="9358"/>
                    <a:pt x="4118" y="8539"/>
                  </a:cubicBezTo>
                  <a:cubicBezTo>
                    <a:pt x="2353" y="6775"/>
                    <a:pt x="2353" y="3908"/>
                    <a:pt x="4118" y="2143"/>
                  </a:cubicBezTo>
                  <a:cubicBezTo>
                    <a:pt x="5031" y="1246"/>
                    <a:pt x="6205" y="797"/>
                    <a:pt x="7370" y="797"/>
                  </a:cubicBezTo>
                  <a:close/>
                  <a:moveTo>
                    <a:pt x="7326" y="1"/>
                  </a:moveTo>
                  <a:cubicBezTo>
                    <a:pt x="2091" y="1"/>
                    <a:pt x="0" y="6750"/>
                    <a:pt x="4275" y="9768"/>
                  </a:cubicBezTo>
                  <a:lnTo>
                    <a:pt x="3424" y="11280"/>
                  </a:lnTo>
                  <a:cubicBezTo>
                    <a:pt x="3298" y="11532"/>
                    <a:pt x="3487" y="11847"/>
                    <a:pt x="3771" y="11847"/>
                  </a:cubicBezTo>
                  <a:cubicBezTo>
                    <a:pt x="3929" y="11847"/>
                    <a:pt x="4086" y="11784"/>
                    <a:pt x="4118" y="11626"/>
                  </a:cubicBezTo>
                  <a:lnTo>
                    <a:pt x="5000" y="10209"/>
                  </a:lnTo>
                  <a:cubicBezTo>
                    <a:pt x="5740" y="10571"/>
                    <a:pt x="6543" y="10752"/>
                    <a:pt x="7351" y="10752"/>
                  </a:cubicBezTo>
                  <a:cubicBezTo>
                    <a:pt x="8158" y="10752"/>
                    <a:pt x="8969" y="10571"/>
                    <a:pt x="9725" y="10209"/>
                  </a:cubicBezTo>
                  <a:lnTo>
                    <a:pt x="10576" y="11626"/>
                  </a:lnTo>
                  <a:cubicBezTo>
                    <a:pt x="10671" y="11784"/>
                    <a:pt x="10828" y="11847"/>
                    <a:pt x="10923" y="11847"/>
                  </a:cubicBezTo>
                  <a:cubicBezTo>
                    <a:pt x="11238" y="11847"/>
                    <a:pt x="11458" y="11532"/>
                    <a:pt x="11301" y="11280"/>
                  </a:cubicBezTo>
                  <a:lnTo>
                    <a:pt x="10419" y="9768"/>
                  </a:lnTo>
                  <a:cubicBezTo>
                    <a:pt x="14703" y="6775"/>
                    <a:pt x="12592" y="1"/>
                    <a:pt x="7363" y="1"/>
                  </a:cubicBezTo>
                  <a:cubicBezTo>
                    <a:pt x="7350" y="1"/>
                    <a:pt x="7338" y="1"/>
                    <a:pt x="7326" y="1"/>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77" name="Google Shape;6004;p67">
              <a:extLst>
                <a:ext uri="{FF2B5EF4-FFF2-40B4-BE49-F238E27FC236}">
                  <a16:creationId xmlns:a16="http://schemas.microsoft.com/office/drawing/2014/main" id="{8F54A91E-C858-0580-1619-C35CC77C506C}"/>
                </a:ext>
              </a:extLst>
            </p:cNvPr>
            <p:cNvSpPr/>
            <p:nvPr/>
          </p:nvSpPr>
          <p:spPr>
            <a:xfrm>
              <a:off x="-42419600" y="3217825"/>
              <a:ext cx="106350" cy="106350"/>
            </a:xfrm>
            <a:custGeom>
              <a:avLst/>
              <a:gdLst/>
              <a:ahLst/>
              <a:cxnLst/>
              <a:rect l="l" t="t" r="r" b="b"/>
              <a:pathLst>
                <a:path w="4254" h="4254" extrusionOk="0">
                  <a:moveTo>
                    <a:pt x="1355" y="0"/>
                  </a:moveTo>
                  <a:cubicBezTo>
                    <a:pt x="882" y="0"/>
                    <a:pt x="410" y="95"/>
                    <a:pt x="0" y="315"/>
                  </a:cubicBezTo>
                  <a:cubicBezTo>
                    <a:pt x="1891" y="946"/>
                    <a:pt x="3340" y="2395"/>
                    <a:pt x="3938" y="4254"/>
                  </a:cubicBezTo>
                  <a:cubicBezTo>
                    <a:pt x="4128" y="3844"/>
                    <a:pt x="4254" y="3371"/>
                    <a:pt x="4254" y="2899"/>
                  </a:cubicBezTo>
                  <a:cubicBezTo>
                    <a:pt x="4254" y="1292"/>
                    <a:pt x="2962" y="0"/>
                    <a:pt x="1355" y="0"/>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78" name="Google Shape;6005;p67">
              <a:extLst>
                <a:ext uri="{FF2B5EF4-FFF2-40B4-BE49-F238E27FC236}">
                  <a16:creationId xmlns:a16="http://schemas.microsoft.com/office/drawing/2014/main" id="{E9A53EF3-6EC4-FF4E-866A-88307005EBA2}"/>
                </a:ext>
              </a:extLst>
            </p:cNvPr>
            <p:cNvSpPr/>
            <p:nvPr/>
          </p:nvSpPr>
          <p:spPr>
            <a:xfrm>
              <a:off x="-42623600" y="3218600"/>
              <a:ext cx="106350" cy="106375"/>
            </a:xfrm>
            <a:custGeom>
              <a:avLst/>
              <a:gdLst/>
              <a:ahLst/>
              <a:cxnLst/>
              <a:rect l="l" t="t" r="r" b="b"/>
              <a:pathLst>
                <a:path w="4254" h="4255" extrusionOk="0">
                  <a:moveTo>
                    <a:pt x="2931" y="1"/>
                  </a:moveTo>
                  <a:cubicBezTo>
                    <a:pt x="1292" y="1"/>
                    <a:pt x="1" y="1293"/>
                    <a:pt x="1" y="2899"/>
                  </a:cubicBezTo>
                  <a:cubicBezTo>
                    <a:pt x="1" y="3372"/>
                    <a:pt x="127" y="3845"/>
                    <a:pt x="316" y="4254"/>
                  </a:cubicBezTo>
                  <a:cubicBezTo>
                    <a:pt x="977" y="2364"/>
                    <a:pt x="2426" y="915"/>
                    <a:pt x="4254" y="316"/>
                  </a:cubicBezTo>
                  <a:cubicBezTo>
                    <a:pt x="3876" y="127"/>
                    <a:pt x="3403" y="1"/>
                    <a:pt x="2931" y="1"/>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79" name="Google Shape;6006;p67">
              <a:extLst>
                <a:ext uri="{FF2B5EF4-FFF2-40B4-BE49-F238E27FC236}">
                  <a16:creationId xmlns:a16="http://schemas.microsoft.com/office/drawing/2014/main" id="{2F48A992-3C2F-56ED-E944-907F1DB99802}"/>
                </a:ext>
              </a:extLst>
            </p:cNvPr>
            <p:cNvSpPr/>
            <p:nvPr/>
          </p:nvSpPr>
          <p:spPr>
            <a:xfrm>
              <a:off x="-42561374" y="3279250"/>
              <a:ext cx="185900" cy="186700"/>
            </a:xfrm>
            <a:custGeom>
              <a:avLst/>
              <a:gdLst/>
              <a:ahLst/>
              <a:cxnLst/>
              <a:rect l="l" t="t" r="r" b="b"/>
              <a:pathLst>
                <a:path w="7436" h="7468" extrusionOk="0">
                  <a:moveTo>
                    <a:pt x="3781" y="1671"/>
                  </a:moveTo>
                  <a:cubicBezTo>
                    <a:pt x="4033" y="1671"/>
                    <a:pt x="4191" y="1860"/>
                    <a:pt x="4191" y="2112"/>
                  </a:cubicBezTo>
                  <a:lnTo>
                    <a:pt x="4191" y="3340"/>
                  </a:lnTo>
                  <a:lnTo>
                    <a:pt x="5388" y="3340"/>
                  </a:lnTo>
                  <a:cubicBezTo>
                    <a:pt x="5640" y="3340"/>
                    <a:pt x="5829" y="3529"/>
                    <a:pt x="5829" y="3750"/>
                  </a:cubicBezTo>
                  <a:cubicBezTo>
                    <a:pt x="5829" y="4002"/>
                    <a:pt x="5640" y="4128"/>
                    <a:pt x="5388" y="4128"/>
                  </a:cubicBezTo>
                  <a:lnTo>
                    <a:pt x="3750" y="4128"/>
                  </a:lnTo>
                  <a:cubicBezTo>
                    <a:pt x="3498" y="4128"/>
                    <a:pt x="3308" y="3939"/>
                    <a:pt x="3308" y="3750"/>
                  </a:cubicBezTo>
                  <a:lnTo>
                    <a:pt x="3308" y="2112"/>
                  </a:lnTo>
                  <a:lnTo>
                    <a:pt x="3340" y="2112"/>
                  </a:lnTo>
                  <a:cubicBezTo>
                    <a:pt x="3340" y="1860"/>
                    <a:pt x="3529" y="1671"/>
                    <a:pt x="3781" y="1671"/>
                  </a:cubicBezTo>
                  <a:close/>
                  <a:moveTo>
                    <a:pt x="3750" y="1"/>
                  </a:moveTo>
                  <a:cubicBezTo>
                    <a:pt x="1702" y="1"/>
                    <a:pt x="32" y="1671"/>
                    <a:pt x="0" y="3750"/>
                  </a:cubicBezTo>
                  <a:cubicBezTo>
                    <a:pt x="32" y="5798"/>
                    <a:pt x="1702" y="7467"/>
                    <a:pt x="3750" y="7467"/>
                  </a:cubicBezTo>
                  <a:cubicBezTo>
                    <a:pt x="5797" y="7467"/>
                    <a:pt x="7436" y="5798"/>
                    <a:pt x="7436" y="3750"/>
                  </a:cubicBezTo>
                  <a:cubicBezTo>
                    <a:pt x="7436" y="1702"/>
                    <a:pt x="5797" y="64"/>
                    <a:pt x="3750" y="1"/>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grpSp>
      <p:grpSp>
        <p:nvGrpSpPr>
          <p:cNvPr id="80" name="Google Shape;6011;p67">
            <a:extLst>
              <a:ext uri="{FF2B5EF4-FFF2-40B4-BE49-F238E27FC236}">
                <a16:creationId xmlns:a16="http://schemas.microsoft.com/office/drawing/2014/main" id="{8F947A13-5450-61BE-564E-D78E18350971}"/>
              </a:ext>
            </a:extLst>
          </p:cNvPr>
          <p:cNvGrpSpPr/>
          <p:nvPr/>
        </p:nvGrpSpPr>
        <p:grpSpPr>
          <a:xfrm>
            <a:off x="10113537" y="2490019"/>
            <a:ext cx="562491" cy="552639"/>
            <a:chOff x="-40748276" y="3238700"/>
            <a:chExt cx="322600" cy="316950"/>
          </a:xfrm>
          <a:solidFill>
            <a:srgbClr val="2A7F28"/>
          </a:solidFill>
        </p:grpSpPr>
        <p:sp>
          <p:nvSpPr>
            <p:cNvPr id="81" name="Google Shape;6012;p67">
              <a:extLst>
                <a:ext uri="{FF2B5EF4-FFF2-40B4-BE49-F238E27FC236}">
                  <a16:creationId xmlns:a16="http://schemas.microsoft.com/office/drawing/2014/main" id="{463D4A26-1403-A235-22CD-3530AFCB4C30}"/>
                </a:ext>
              </a:extLst>
            </p:cNvPr>
            <p:cNvSpPr/>
            <p:nvPr/>
          </p:nvSpPr>
          <p:spPr>
            <a:xfrm>
              <a:off x="-40709676" y="3273750"/>
              <a:ext cx="84300" cy="84300"/>
            </a:xfrm>
            <a:custGeom>
              <a:avLst/>
              <a:gdLst/>
              <a:ahLst/>
              <a:cxnLst/>
              <a:rect l="l" t="t" r="r" b="b"/>
              <a:pathLst>
                <a:path w="3372" h="3372" extrusionOk="0">
                  <a:moveTo>
                    <a:pt x="2710" y="0"/>
                  </a:moveTo>
                  <a:lnTo>
                    <a:pt x="1" y="2710"/>
                  </a:lnTo>
                  <a:lnTo>
                    <a:pt x="694" y="3371"/>
                  </a:lnTo>
                  <a:lnTo>
                    <a:pt x="3372" y="662"/>
                  </a:lnTo>
                  <a:lnTo>
                    <a:pt x="2710" y="0"/>
                  </a:ln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82" name="Google Shape;6013;p67">
              <a:extLst>
                <a:ext uri="{FF2B5EF4-FFF2-40B4-BE49-F238E27FC236}">
                  <a16:creationId xmlns:a16="http://schemas.microsoft.com/office/drawing/2014/main" id="{01363C18-3F0E-8B58-8067-E4364D280056}"/>
                </a:ext>
              </a:extLst>
            </p:cNvPr>
            <p:cNvSpPr/>
            <p:nvPr/>
          </p:nvSpPr>
          <p:spPr>
            <a:xfrm>
              <a:off x="-40578925" y="3247175"/>
              <a:ext cx="151250" cy="149475"/>
            </a:xfrm>
            <a:custGeom>
              <a:avLst/>
              <a:gdLst/>
              <a:ahLst/>
              <a:cxnLst/>
              <a:rect l="l" t="t" r="r" b="b"/>
              <a:pathLst>
                <a:path w="6050" h="5979" extrusionOk="0">
                  <a:moveTo>
                    <a:pt x="2663" y="0"/>
                  </a:moveTo>
                  <a:cubicBezTo>
                    <a:pt x="2552" y="0"/>
                    <a:pt x="2442" y="39"/>
                    <a:pt x="2363" y="118"/>
                  </a:cubicBezTo>
                  <a:lnTo>
                    <a:pt x="1261" y="1221"/>
                  </a:lnTo>
                  <a:lnTo>
                    <a:pt x="2678" y="2639"/>
                  </a:lnTo>
                  <a:cubicBezTo>
                    <a:pt x="2836" y="2796"/>
                    <a:pt x="2836" y="3080"/>
                    <a:pt x="2678" y="3237"/>
                  </a:cubicBezTo>
                  <a:cubicBezTo>
                    <a:pt x="2637" y="3278"/>
                    <a:pt x="2560" y="3302"/>
                    <a:pt x="2473" y="3302"/>
                  </a:cubicBezTo>
                  <a:cubicBezTo>
                    <a:pt x="2360" y="3302"/>
                    <a:pt x="2232" y="3263"/>
                    <a:pt x="2143" y="3174"/>
                  </a:cubicBezTo>
                  <a:lnTo>
                    <a:pt x="725" y="1756"/>
                  </a:lnTo>
                  <a:lnTo>
                    <a:pt x="0" y="2481"/>
                  </a:lnTo>
                  <a:lnTo>
                    <a:pt x="3529" y="5978"/>
                  </a:lnTo>
                  <a:lnTo>
                    <a:pt x="5892" y="3615"/>
                  </a:lnTo>
                  <a:cubicBezTo>
                    <a:pt x="6049" y="3458"/>
                    <a:pt x="6049" y="3174"/>
                    <a:pt x="5892" y="3017"/>
                  </a:cubicBezTo>
                  <a:lnTo>
                    <a:pt x="2962" y="118"/>
                  </a:lnTo>
                  <a:cubicBezTo>
                    <a:pt x="2883" y="39"/>
                    <a:pt x="2773" y="0"/>
                    <a:pt x="2663" y="0"/>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83" name="Google Shape;6014;p67">
              <a:extLst>
                <a:ext uri="{FF2B5EF4-FFF2-40B4-BE49-F238E27FC236}">
                  <a16:creationId xmlns:a16="http://schemas.microsoft.com/office/drawing/2014/main" id="{2B19E282-B52A-CA9F-4D6C-C53F51E1C54C}"/>
                </a:ext>
              </a:extLst>
            </p:cNvPr>
            <p:cNvSpPr/>
            <p:nvPr/>
          </p:nvSpPr>
          <p:spPr>
            <a:xfrm>
              <a:off x="-40678174" y="3305250"/>
              <a:ext cx="213475" cy="213475"/>
            </a:xfrm>
            <a:custGeom>
              <a:avLst/>
              <a:gdLst/>
              <a:ahLst/>
              <a:cxnLst/>
              <a:rect l="l" t="t" r="r" b="b"/>
              <a:pathLst>
                <a:path w="8539" h="8539" extrusionOk="0">
                  <a:moveTo>
                    <a:pt x="2679" y="0"/>
                  </a:moveTo>
                  <a:lnTo>
                    <a:pt x="1" y="2678"/>
                  </a:lnTo>
                  <a:lnTo>
                    <a:pt x="5861" y="8538"/>
                  </a:lnTo>
                  <a:lnTo>
                    <a:pt x="8539" y="5860"/>
                  </a:lnTo>
                  <a:lnTo>
                    <a:pt x="2679" y="0"/>
                  </a:ln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84" name="Google Shape;6015;p67">
              <a:extLst>
                <a:ext uri="{FF2B5EF4-FFF2-40B4-BE49-F238E27FC236}">
                  <a16:creationId xmlns:a16="http://schemas.microsoft.com/office/drawing/2014/main" id="{29582508-0730-EAEA-688C-2CCD123DB2C2}"/>
                </a:ext>
              </a:extLst>
            </p:cNvPr>
            <p:cNvSpPr/>
            <p:nvPr/>
          </p:nvSpPr>
          <p:spPr>
            <a:xfrm>
              <a:off x="-40513549" y="3469850"/>
              <a:ext cx="87875" cy="85800"/>
            </a:xfrm>
            <a:custGeom>
              <a:avLst/>
              <a:gdLst/>
              <a:ahLst/>
              <a:cxnLst/>
              <a:rect l="l" t="t" r="r" b="b"/>
              <a:pathLst>
                <a:path w="3515" h="3432" extrusionOk="0">
                  <a:moveTo>
                    <a:pt x="2426" y="1"/>
                  </a:moveTo>
                  <a:lnTo>
                    <a:pt x="0" y="2427"/>
                  </a:lnTo>
                  <a:lnTo>
                    <a:pt x="2899" y="3404"/>
                  </a:lnTo>
                  <a:cubicBezTo>
                    <a:pt x="2948" y="3423"/>
                    <a:pt x="2996" y="3432"/>
                    <a:pt x="3044" y="3432"/>
                  </a:cubicBezTo>
                  <a:cubicBezTo>
                    <a:pt x="3302" y="3432"/>
                    <a:pt x="3514" y="3166"/>
                    <a:pt x="3434" y="2899"/>
                  </a:cubicBezTo>
                  <a:lnTo>
                    <a:pt x="2426" y="1"/>
                  </a:ln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85" name="Google Shape;6016;p67">
              <a:extLst>
                <a:ext uri="{FF2B5EF4-FFF2-40B4-BE49-F238E27FC236}">
                  <a16:creationId xmlns:a16="http://schemas.microsoft.com/office/drawing/2014/main" id="{EC19A242-2BB5-EE75-5F24-90CCF854AE15}"/>
                </a:ext>
              </a:extLst>
            </p:cNvPr>
            <p:cNvSpPr/>
            <p:nvPr/>
          </p:nvSpPr>
          <p:spPr>
            <a:xfrm>
              <a:off x="-40738025" y="3404500"/>
              <a:ext cx="150450" cy="149475"/>
            </a:xfrm>
            <a:custGeom>
              <a:avLst/>
              <a:gdLst/>
              <a:ahLst/>
              <a:cxnLst/>
              <a:rect l="l" t="t" r="r" b="b"/>
              <a:pathLst>
                <a:path w="6018" h="5979" extrusionOk="0">
                  <a:moveTo>
                    <a:pt x="2521" y="0"/>
                  </a:moveTo>
                  <a:lnTo>
                    <a:pt x="1796" y="725"/>
                  </a:lnTo>
                  <a:lnTo>
                    <a:pt x="3308" y="2205"/>
                  </a:lnTo>
                  <a:cubicBezTo>
                    <a:pt x="3466" y="2363"/>
                    <a:pt x="3466" y="2646"/>
                    <a:pt x="3308" y="2804"/>
                  </a:cubicBezTo>
                  <a:cubicBezTo>
                    <a:pt x="3230" y="2883"/>
                    <a:pt x="3119" y="2922"/>
                    <a:pt x="3009" y="2922"/>
                  </a:cubicBezTo>
                  <a:cubicBezTo>
                    <a:pt x="2899" y="2922"/>
                    <a:pt x="2789" y="2883"/>
                    <a:pt x="2710" y="2804"/>
                  </a:cubicBezTo>
                  <a:lnTo>
                    <a:pt x="1229" y="1292"/>
                  </a:lnTo>
                  <a:lnTo>
                    <a:pt x="158" y="2363"/>
                  </a:lnTo>
                  <a:cubicBezTo>
                    <a:pt x="0" y="2520"/>
                    <a:pt x="0" y="2804"/>
                    <a:pt x="158" y="2962"/>
                  </a:cubicBezTo>
                  <a:lnTo>
                    <a:pt x="3056" y="5860"/>
                  </a:lnTo>
                  <a:cubicBezTo>
                    <a:pt x="3135" y="5939"/>
                    <a:pt x="3245" y="5978"/>
                    <a:pt x="3356" y="5978"/>
                  </a:cubicBezTo>
                  <a:cubicBezTo>
                    <a:pt x="3466" y="5978"/>
                    <a:pt x="3576" y="5939"/>
                    <a:pt x="3655" y="5860"/>
                  </a:cubicBezTo>
                  <a:lnTo>
                    <a:pt x="6018" y="3497"/>
                  </a:lnTo>
                  <a:lnTo>
                    <a:pt x="2521" y="0"/>
                  </a:ln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86" name="Google Shape;6017;p67">
              <a:extLst>
                <a:ext uri="{FF2B5EF4-FFF2-40B4-BE49-F238E27FC236}">
                  <a16:creationId xmlns:a16="http://schemas.microsoft.com/office/drawing/2014/main" id="{63B1D7E7-5BED-A698-1055-8609EA4BA51B}"/>
                </a:ext>
              </a:extLst>
            </p:cNvPr>
            <p:cNvSpPr/>
            <p:nvPr/>
          </p:nvSpPr>
          <p:spPr>
            <a:xfrm>
              <a:off x="-40748276" y="3238700"/>
              <a:ext cx="92175" cy="87850"/>
            </a:xfrm>
            <a:custGeom>
              <a:avLst/>
              <a:gdLst/>
              <a:ahLst/>
              <a:cxnLst/>
              <a:rect l="l" t="t" r="r" b="b"/>
              <a:pathLst>
                <a:path w="3686" h="3513" extrusionOk="0">
                  <a:moveTo>
                    <a:pt x="2281" y="0"/>
                  </a:moveTo>
                  <a:cubicBezTo>
                    <a:pt x="1915" y="0"/>
                    <a:pt x="1545" y="142"/>
                    <a:pt x="1261" y="426"/>
                  </a:cubicBezTo>
                  <a:lnTo>
                    <a:pt x="568" y="1119"/>
                  </a:lnTo>
                  <a:cubicBezTo>
                    <a:pt x="1" y="1686"/>
                    <a:pt x="1" y="2568"/>
                    <a:pt x="568" y="3135"/>
                  </a:cubicBezTo>
                  <a:lnTo>
                    <a:pt x="946" y="3513"/>
                  </a:lnTo>
                  <a:lnTo>
                    <a:pt x="3687" y="804"/>
                  </a:lnTo>
                  <a:lnTo>
                    <a:pt x="3277" y="426"/>
                  </a:lnTo>
                  <a:cubicBezTo>
                    <a:pt x="3010" y="142"/>
                    <a:pt x="2647" y="0"/>
                    <a:pt x="2281" y="0"/>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grpSp>
      <p:sp>
        <p:nvSpPr>
          <p:cNvPr id="87" name="Google Shape;6042;p67">
            <a:extLst>
              <a:ext uri="{FF2B5EF4-FFF2-40B4-BE49-F238E27FC236}">
                <a16:creationId xmlns:a16="http://schemas.microsoft.com/office/drawing/2014/main" id="{B90F5003-4F8C-4FA5-A61F-681E2B1D531B}"/>
              </a:ext>
            </a:extLst>
          </p:cNvPr>
          <p:cNvSpPr/>
          <p:nvPr/>
        </p:nvSpPr>
        <p:spPr>
          <a:xfrm>
            <a:off x="6935788" y="2523415"/>
            <a:ext cx="543877" cy="551288"/>
          </a:xfrm>
          <a:custGeom>
            <a:avLst/>
            <a:gdLst/>
            <a:ahLst/>
            <a:cxnLst/>
            <a:rect l="l" t="t" r="r" b="b"/>
            <a:pathLst>
              <a:path w="12477" h="12647" extrusionOk="0">
                <a:moveTo>
                  <a:pt x="3750" y="4538"/>
                </a:moveTo>
                <a:cubicBezTo>
                  <a:pt x="4223" y="4538"/>
                  <a:pt x="4601" y="4884"/>
                  <a:pt x="4601" y="5357"/>
                </a:cubicBezTo>
                <a:cubicBezTo>
                  <a:pt x="4601" y="5829"/>
                  <a:pt x="4223" y="6176"/>
                  <a:pt x="3750" y="6176"/>
                </a:cubicBezTo>
                <a:cubicBezTo>
                  <a:pt x="3277" y="6176"/>
                  <a:pt x="2931" y="5829"/>
                  <a:pt x="2931" y="5357"/>
                </a:cubicBezTo>
                <a:cubicBezTo>
                  <a:pt x="2931" y="4884"/>
                  <a:pt x="3277" y="4538"/>
                  <a:pt x="3750" y="4538"/>
                </a:cubicBezTo>
                <a:close/>
                <a:moveTo>
                  <a:pt x="6239" y="4538"/>
                </a:moveTo>
                <a:cubicBezTo>
                  <a:pt x="6711" y="4538"/>
                  <a:pt x="7058" y="4884"/>
                  <a:pt x="7058" y="5357"/>
                </a:cubicBezTo>
                <a:cubicBezTo>
                  <a:pt x="7058" y="5829"/>
                  <a:pt x="6711" y="6176"/>
                  <a:pt x="6239" y="6176"/>
                </a:cubicBezTo>
                <a:cubicBezTo>
                  <a:pt x="5766" y="6176"/>
                  <a:pt x="5420" y="5829"/>
                  <a:pt x="5420" y="5357"/>
                </a:cubicBezTo>
                <a:cubicBezTo>
                  <a:pt x="5420" y="4884"/>
                  <a:pt x="5766" y="4538"/>
                  <a:pt x="6239" y="4538"/>
                </a:cubicBezTo>
                <a:close/>
                <a:moveTo>
                  <a:pt x="8728" y="4538"/>
                </a:moveTo>
                <a:cubicBezTo>
                  <a:pt x="9200" y="4538"/>
                  <a:pt x="9547" y="4884"/>
                  <a:pt x="9547" y="5357"/>
                </a:cubicBezTo>
                <a:cubicBezTo>
                  <a:pt x="9547" y="5829"/>
                  <a:pt x="9200" y="6176"/>
                  <a:pt x="8728" y="6176"/>
                </a:cubicBezTo>
                <a:cubicBezTo>
                  <a:pt x="8255" y="6176"/>
                  <a:pt x="7877" y="5829"/>
                  <a:pt x="7877" y="5357"/>
                </a:cubicBezTo>
                <a:cubicBezTo>
                  <a:pt x="7877" y="4884"/>
                  <a:pt x="8255" y="4538"/>
                  <a:pt x="8728" y="4538"/>
                </a:cubicBezTo>
                <a:close/>
                <a:moveTo>
                  <a:pt x="6239" y="1"/>
                </a:moveTo>
                <a:cubicBezTo>
                  <a:pt x="2805" y="1"/>
                  <a:pt x="1" y="2395"/>
                  <a:pt x="1" y="5357"/>
                </a:cubicBezTo>
                <a:cubicBezTo>
                  <a:pt x="1" y="7436"/>
                  <a:pt x="1387" y="9200"/>
                  <a:pt x="3309" y="10082"/>
                </a:cubicBezTo>
                <a:lnTo>
                  <a:pt x="3309" y="12256"/>
                </a:lnTo>
                <a:cubicBezTo>
                  <a:pt x="3309" y="12486"/>
                  <a:pt x="3502" y="12646"/>
                  <a:pt x="3715" y="12646"/>
                </a:cubicBezTo>
                <a:cubicBezTo>
                  <a:pt x="3824" y="12646"/>
                  <a:pt x="3938" y="12604"/>
                  <a:pt x="4034" y="12508"/>
                </a:cubicBezTo>
                <a:lnTo>
                  <a:pt x="5609" y="10681"/>
                </a:lnTo>
                <a:cubicBezTo>
                  <a:pt x="5798" y="10681"/>
                  <a:pt x="5987" y="10713"/>
                  <a:pt x="6239" y="10713"/>
                </a:cubicBezTo>
                <a:cubicBezTo>
                  <a:pt x="9641" y="10713"/>
                  <a:pt x="12477" y="8350"/>
                  <a:pt x="12477" y="5357"/>
                </a:cubicBezTo>
                <a:cubicBezTo>
                  <a:pt x="12477" y="2395"/>
                  <a:pt x="9704" y="1"/>
                  <a:pt x="6239" y="1"/>
                </a:cubicBezTo>
                <a:close/>
              </a:path>
            </a:pathLst>
          </a:custGeom>
          <a:solidFill>
            <a:srgbClr val="2A7F28"/>
          </a:solidFill>
          <a:ln>
            <a:noFill/>
          </a:ln>
        </p:spPr>
        <p:txBody>
          <a:bodyPr spcFirstLastPara="1" wrap="square" lIns="91425" tIns="91425" rIns="91425" bIns="91425" anchor="ctr" anchorCtr="0">
            <a:noAutofit/>
          </a:bodyPr>
          <a:lstStyle>
            <a:defPPr/>
          </a:lstStyle>
          <a:p>
            <a:endParaRPr sz="1400">
              <a:solidFill>
                <a:srgbClr val="AE4500"/>
              </a:solidFill>
            </a:endParaRPr>
          </a:p>
        </p:txBody>
      </p:sp>
      <p:grpSp>
        <p:nvGrpSpPr>
          <p:cNvPr id="88" name="Google Shape;6047;p67">
            <a:extLst>
              <a:ext uri="{FF2B5EF4-FFF2-40B4-BE49-F238E27FC236}">
                <a16:creationId xmlns:a16="http://schemas.microsoft.com/office/drawing/2014/main" id="{8CD4620E-4064-5C48-04E5-62692A65DF49}"/>
              </a:ext>
            </a:extLst>
          </p:cNvPr>
          <p:cNvGrpSpPr/>
          <p:nvPr/>
        </p:nvGrpSpPr>
        <p:grpSpPr>
          <a:xfrm>
            <a:off x="10973889" y="2490315"/>
            <a:ext cx="553467" cy="504036"/>
            <a:chOff x="-40378075" y="3267450"/>
            <a:chExt cx="317425" cy="289075"/>
          </a:xfrm>
          <a:solidFill>
            <a:srgbClr val="2A7F28"/>
          </a:solidFill>
        </p:grpSpPr>
        <p:sp>
          <p:nvSpPr>
            <p:cNvPr id="89" name="Google Shape;6048;p67">
              <a:extLst>
                <a:ext uri="{FF2B5EF4-FFF2-40B4-BE49-F238E27FC236}">
                  <a16:creationId xmlns:a16="http://schemas.microsoft.com/office/drawing/2014/main" id="{140C9EA1-9AED-C4E4-1A01-9E1B6F04D182}"/>
                </a:ext>
              </a:extLst>
            </p:cNvPr>
            <p:cNvSpPr/>
            <p:nvPr/>
          </p:nvSpPr>
          <p:spPr>
            <a:xfrm>
              <a:off x="-40218975" y="3308400"/>
              <a:ext cx="158325" cy="248125"/>
            </a:xfrm>
            <a:custGeom>
              <a:avLst/>
              <a:gdLst/>
              <a:ahLst/>
              <a:cxnLst/>
              <a:rect l="l" t="t" r="r" b="b"/>
              <a:pathLst>
                <a:path w="6333" h="9925" extrusionOk="0">
                  <a:moveTo>
                    <a:pt x="4694" y="1"/>
                  </a:moveTo>
                  <a:lnTo>
                    <a:pt x="4694" y="7877"/>
                  </a:lnTo>
                  <a:cubicBezTo>
                    <a:pt x="4694" y="8097"/>
                    <a:pt x="4474" y="8255"/>
                    <a:pt x="4253" y="8255"/>
                  </a:cubicBezTo>
                  <a:cubicBezTo>
                    <a:pt x="2993" y="8255"/>
                    <a:pt x="1638" y="8696"/>
                    <a:pt x="693" y="9452"/>
                  </a:cubicBezTo>
                  <a:cubicBezTo>
                    <a:pt x="536" y="9546"/>
                    <a:pt x="189" y="9925"/>
                    <a:pt x="0" y="9925"/>
                  </a:cubicBezTo>
                  <a:lnTo>
                    <a:pt x="5073" y="9925"/>
                  </a:lnTo>
                  <a:cubicBezTo>
                    <a:pt x="5734" y="9925"/>
                    <a:pt x="6333" y="9357"/>
                    <a:pt x="6333" y="8696"/>
                  </a:cubicBezTo>
                  <a:lnTo>
                    <a:pt x="6333" y="1229"/>
                  </a:lnTo>
                  <a:cubicBezTo>
                    <a:pt x="6333" y="536"/>
                    <a:pt x="5766" y="1"/>
                    <a:pt x="5073" y="1"/>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90" name="Google Shape;6049;p67">
              <a:extLst>
                <a:ext uri="{FF2B5EF4-FFF2-40B4-BE49-F238E27FC236}">
                  <a16:creationId xmlns:a16="http://schemas.microsoft.com/office/drawing/2014/main" id="{C65277CF-2F70-6518-6C3D-851F2F0ABA75}"/>
                </a:ext>
              </a:extLst>
            </p:cNvPr>
            <p:cNvSpPr/>
            <p:nvPr/>
          </p:nvSpPr>
          <p:spPr>
            <a:xfrm>
              <a:off x="-40316649" y="3267450"/>
              <a:ext cx="86675" cy="257575"/>
            </a:xfrm>
            <a:custGeom>
              <a:avLst/>
              <a:gdLst/>
              <a:ahLst/>
              <a:cxnLst/>
              <a:rect l="l" t="t" r="r" b="b"/>
              <a:pathLst>
                <a:path w="3467" h="10303" extrusionOk="0">
                  <a:moveTo>
                    <a:pt x="1" y="0"/>
                  </a:moveTo>
                  <a:lnTo>
                    <a:pt x="1" y="9105"/>
                  </a:lnTo>
                  <a:cubicBezTo>
                    <a:pt x="1166" y="9200"/>
                    <a:pt x="2489" y="9578"/>
                    <a:pt x="3466" y="10302"/>
                  </a:cubicBezTo>
                  <a:lnTo>
                    <a:pt x="3466" y="1197"/>
                  </a:lnTo>
                  <a:cubicBezTo>
                    <a:pt x="2489" y="473"/>
                    <a:pt x="1229" y="95"/>
                    <a:pt x="1" y="0"/>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91" name="Google Shape;6050;p67">
              <a:extLst>
                <a:ext uri="{FF2B5EF4-FFF2-40B4-BE49-F238E27FC236}">
                  <a16:creationId xmlns:a16="http://schemas.microsoft.com/office/drawing/2014/main" id="{FC6245C3-60A1-C4FD-0003-1A0874EC40D4}"/>
                </a:ext>
              </a:extLst>
            </p:cNvPr>
            <p:cNvSpPr/>
            <p:nvPr/>
          </p:nvSpPr>
          <p:spPr>
            <a:xfrm>
              <a:off x="-40209524" y="3267450"/>
              <a:ext cx="86650" cy="257575"/>
            </a:xfrm>
            <a:custGeom>
              <a:avLst/>
              <a:gdLst/>
              <a:ahLst/>
              <a:cxnLst/>
              <a:rect l="l" t="t" r="r" b="b"/>
              <a:pathLst>
                <a:path w="3466" h="10303" extrusionOk="0">
                  <a:moveTo>
                    <a:pt x="3466" y="0"/>
                  </a:moveTo>
                  <a:cubicBezTo>
                    <a:pt x="2300" y="95"/>
                    <a:pt x="977" y="473"/>
                    <a:pt x="0" y="1197"/>
                  </a:cubicBezTo>
                  <a:lnTo>
                    <a:pt x="0" y="10302"/>
                  </a:lnTo>
                  <a:cubicBezTo>
                    <a:pt x="977" y="9578"/>
                    <a:pt x="2237" y="9200"/>
                    <a:pt x="3466" y="9105"/>
                  </a:cubicBezTo>
                  <a:lnTo>
                    <a:pt x="3466" y="0"/>
                  </a:ln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92" name="Google Shape;6051;p67">
              <a:extLst>
                <a:ext uri="{FF2B5EF4-FFF2-40B4-BE49-F238E27FC236}">
                  <a16:creationId xmlns:a16="http://schemas.microsoft.com/office/drawing/2014/main" id="{C01090D8-FE5C-8C5B-786C-07BE5C433683}"/>
                </a:ext>
              </a:extLst>
            </p:cNvPr>
            <p:cNvSpPr/>
            <p:nvPr/>
          </p:nvSpPr>
          <p:spPr>
            <a:xfrm>
              <a:off x="-40378075" y="3308400"/>
              <a:ext cx="157550" cy="248125"/>
            </a:xfrm>
            <a:custGeom>
              <a:avLst/>
              <a:gdLst/>
              <a:ahLst/>
              <a:cxnLst/>
              <a:rect l="l" t="t" r="r" b="b"/>
              <a:pathLst>
                <a:path w="6302" h="9925" extrusionOk="0">
                  <a:moveTo>
                    <a:pt x="1229" y="1"/>
                  </a:moveTo>
                  <a:cubicBezTo>
                    <a:pt x="567" y="1"/>
                    <a:pt x="0" y="536"/>
                    <a:pt x="0" y="1198"/>
                  </a:cubicBezTo>
                  <a:lnTo>
                    <a:pt x="0" y="8664"/>
                  </a:lnTo>
                  <a:cubicBezTo>
                    <a:pt x="32" y="9357"/>
                    <a:pt x="567" y="9925"/>
                    <a:pt x="1229" y="9925"/>
                  </a:cubicBezTo>
                  <a:lnTo>
                    <a:pt x="6301" y="9925"/>
                  </a:lnTo>
                  <a:cubicBezTo>
                    <a:pt x="6112" y="9925"/>
                    <a:pt x="5766" y="9609"/>
                    <a:pt x="5608" y="9452"/>
                  </a:cubicBezTo>
                  <a:cubicBezTo>
                    <a:pt x="4631" y="8664"/>
                    <a:pt x="3277" y="8255"/>
                    <a:pt x="2048" y="8255"/>
                  </a:cubicBezTo>
                  <a:cubicBezTo>
                    <a:pt x="1828" y="8255"/>
                    <a:pt x="1638" y="8066"/>
                    <a:pt x="1638" y="7877"/>
                  </a:cubicBezTo>
                  <a:lnTo>
                    <a:pt x="1638" y="1"/>
                  </a:ln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grpSp>
      <p:grpSp>
        <p:nvGrpSpPr>
          <p:cNvPr id="93" name="Google Shape;6072;p67">
            <a:extLst>
              <a:ext uri="{FF2B5EF4-FFF2-40B4-BE49-F238E27FC236}">
                <a16:creationId xmlns:a16="http://schemas.microsoft.com/office/drawing/2014/main" id="{24777673-7000-417D-810B-BA355729B3FE}"/>
              </a:ext>
            </a:extLst>
          </p:cNvPr>
          <p:cNvGrpSpPr/>
          <p:nvPr/>
        </p:nvGrpSpPr>
        <p:grpSpPr>
          <a:xfrm>
            <a:off x="7701993" y="2496465"/>
            <a:ext cx="553512" cy="553163"/>
            <a:chOff x="-41895049" y="3217225"/>
            <a:chExt cx="317450" cy="317250"/>
          </a:xfrm>
          <a:solidFill>
            <a:srgbClr val="2A7F28"/>
          </a:solidFill>
        </p:grpSpPr>
        <p:sp>
          <p:nvSpPr>
            <p:cNvPr id="94" name="Google Shape;6073;p67">
              <a:extLst>
                <a:ext uri="{FF2B5EF4-FFF2-40B4-BE49-F238E27FC236}">
                  <a16:creationId xmlns:a16="http://schemas.microsoft.com/office/drawing/2014/main" id="{B7BA569C-D87E-EABC-9137-136E193B9E29}"/>
                </a:ext>
              </a:extLst>
            </p:cNvPr>
            <p:cNvSpPr/>
            <p:nvPr/>
          </p:nvSpPr>
          <p:spPr>
            <a:xfrm>
              <a:off x="-41895049" y="3273750"/>
              <a:ext cx="41775" cy="245750"/>
            </a:xfrm>
            <a:custGeom>
              <a:avLst/>
              <a:gdLst/>
              <a:ahLst/>
              <a:cxnLst/>
              <a:rect l="l" t="t" r="r" b="b"/>
              <a:pathLst>
                <a:path w="1670" h="9830" extrusionOk="0">
                  <a:moveTo>
                    <a:pt x="1" y="0"/>
                  </a:moveTo>
                  <a:lnTo>
                    <a:pt x="1" y="9830"/>
                  </a:lnTo>
                  <a:lnTo>
                    <a:pt x="1670" y="8192"/>
                  </a:lnTo>
                  <a:lnTo>
                    <a:pt x="1670" y="1639"/>
                  </a:lnTo>
                  <a:lnTo>
                    <a:pt x="1" y="0"/>
                  </a:ln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95" name="Google Shape;6074;p67">
              <a:extLst>
                <a:ext uri="{FF2B5EF4-FFF2-40B4-BE49-F238E27FC236}">
                  <a16:creationId xmlns:a16="http://schemas.microsoft.com/office/drawing/2014/main" id="{09291833-8FE0-F879-E5A8-FBE85C9F0E2C}"/>
                </a:ext>
              </a:extLst>
            </p:cNvPr>
            <p:cNvSpPr/>
            <p:nvPr/>
          </p:nvSpPr>
          <p:spPr>
            <a:xfrm>
              <a:off x="-41619376" y="3273750"/>
              <a:ext cx="41775" cy="245750"/>
            </a:xfrm>
            <a:custGeom>
              <a:avLst/>
              <a:gdLst/>
              <a:ahLst/>
              <a:cxnLst/>
              <a:rect l="l" t="t" r="r" b="b"/>
              <a:pathLst>
                <a:path w="1670" h="9830" extrusionOk="0">
                  <a:moveTo>
                    <a:pt x="1670" y="0"/>
                  </a:moveTo>
                  <a:lnTo>
                    <a:pt x="0" y="1639"/>
                  </a:lnTo>
                  <a:lnTo>
                    <a:pt x="0" y="8192"/>
                  </a:lnTo>
                  <a:lnTo>
                    <a:pt x="1670" y="9830"/>
                  </a:lnTo>
                  <a:lnTo>
                    <a:pt x="1670" y="0"/>
                  </a:ln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96" name="Google Shape;6075;p67">
              <a:extLst>
                <a:ext uri="{FF2B5EF4-FFF2-40B4-BE49-F238E27FC236}">
                  <a16:creationId xmlns:a16="http://schemas.microsoft.com/office/drawing/2014/main" id="{20C43966-0DE4-52DF-A4A0-25A52FECCDEB}"/>
                </a:ext>
              </a:extLst>
            </p:cNvPr>
            <p:cNvSpPr/>
            <p:nvPr/>
          </p:nvSpPr>
          <p:spPr>
            <a:xfrm>
              <a:off x="-41832826" y="3321000"/>
              <a:ext cx="193000" cy="151250"/>
            </a:xfrm>
            <a:custGeom>
              <a:avLst/>
              <a:gdLst/>
              <a:ahLst/>
              <a:cxnLst/>
              <a:rect l="l" t="t" r="r" b="b"/>
              <a:pathLst>
                <a:path w="7718" h="6050" extrusionOk="0">
                  <a:moveTo>
                    <a:pt x="1" y="1"/>
                  </a:moveTo>
                  <a:lnTo>
                    <a:pt x="1" y="6050"/>
                  </a:lnTo>
                  <a:lnTo>
                    <a:pt x="3592" y="6050"/>
                  </a:lnTo>
                  <a:lnTo>
                    <a:pt x="3592" y="4821"/>
                  </a:lnTo>
                  <a:cubicBezTo>
                    <a:pt x="3592" y="4600"/>
                    <a:pt x="3781" y="4411"/>
                    <a:pt x="4002" y="4411"/>
                  </a:cubicBezTo>
                  <a:lnTo>
                    <a:pt x="6491" y="4411"/>
                  </a:lnTo>
                  <a:cubicBezTo>
                    <a:pt x="6743" y="4411"/>
                    <a:pt x="6932" y="4600"/>
                    <a:pt x="6932" y="4821"/>
                  </a:cubicBezTo>
                  <a:lnTo>
                    <a:pt x="6932" y="6050"/>
                  </a:lnTo>
                  <a:lnTo>
                    <a:pt x="7719" y="6050"/>
                  </a:lnTo>
                  <a:lnTo>
                    <a:pt x="7719" y="1"/>
                  </a:ln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97" name="Google Shape;6076;p67">
              <a:extLst>
                <a:ext uri="{FF2B5EF4-FFF2-40B4-BE49-F238E27FC236}">
                  <a16:creationId xmlns:a16="http://schemas.microsoft.com/office/drawing/2014/main" id="{58649214-C6B3-4253-6E15-5958961840CE}"/>
                </a:ext>
              </a:extLst>
            </p:cNvPr>
            <p:cNvSpPr/>
            <p:nvPr/>
          </p:nvSpPr>
          <p:spPr>
            <a:xfrm>
              <a:off x="-41880076" y="3493500"/>
              <a:ext cx="287500" cy="40975"/>
            </a:xfrm>
            <a:custGeom>
              <a:avLst/>
              <a:gdLst/>
              <a:ahLst/>
              <a:cxnLst/>
              <a:rect l="l" t="t" r="r" b="b"/>
              <a:pathLst>
                <a:path w="11500" h="1639" extrusionOk="0">
                  <a:moveTo>
                    <a:pt x="1639" y="0"/>
                  </a:moveTo>
                  <a:lnTo>
                    <a:pt x="0" y="1638"/>
                  </a:lnTo>
                  <a:lnTo>
                    <a:pt x="11500" y="1638"/>
                  </a:lnTo>
                  <a:lnTo>
                    <a:pt x="9830" y="0"/>
                  </a:ln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98" name="Google Shape;6077;p67">
              <a:extLst>
                <a:ext uri="{FF2B5EF4-FFF2-40B4-BE49-F238E27FC236}">
                  <a16:creationId xmlns:a16="http://schemas.microsoft.com/office/drawing/2014/main" id="{32B52B5F-EBF2-33F3-3C4F-3938891E365C}"/>
                </a:ext>
              </a:extLst>
            </p:cNvPr>
            <p:cNvSpPr/>
            <p:nvPr/>
          </p:nvSpPr>
          <p:spPr>
            <a:xfrm>
              <a:off x="-41880876" y="3217225"/>
              <a:ext cx="288300" cy="83325"/>
            </a:xfrm>
            <a:custGeom>
              <a:avLst/>
              <a:gdLst/>
              <a:ahLst/>
              <a:cxnLst/>
              <a:rect l="l" t="t" r="r" b="b"/>
              <a:pathLst>
                <a:path w="11532" h="3332" extrusionOk="0">
                  <a:moveTo>
                    <a:pt x="5798" y="1033"/>
                  </a:moveTo>
                  <a:lnTo>
                    <a:pt x="6459" y="1694"/>
                  </a:lnTo>
                  <a:lnTo>
                    <a:pt x="5136" y="1694"/>
                  </a:lnTo>
                  <a:lnTo>
                    <a:pt x="5798" y="1033"/>
                  </a:lnTo>
                  <a:close/>
                  <a:moveTo>
                    <a:pt x="5750" y="1"/>
                  </a:moveTo>
                  <a:cubicBezTo>
                    <a:pt x="5640" y="1"/>
                    <a:pt x="5530" y="40"/>
                    <a:pt x="5451" y="119"/>
                  </a:cubicBezTo>
                  <a:lnTo>
                    <a:pt x="3939" y="1663"/>
                  </a:lnTo>
                  <a:lnTo>
                    <a:pt x="1" y="1663"/>
                  </a:lnTo>
                  <a:lnTo>
                    <a:pt x="1639" y="3332"/>
                  </a:lnTo>
                  <a:lnTo>
                    <a:pt x="9862" y="3332"/>
                  </a:lnTo>
                  <a:lnTo>
                    <a:pt x="11532" y="1663"/>
                  </a:lnTo>
                  <a:lnTo>
                    <a:pt x="7593" y="1663"/>
                  </a:lnTo>
                  <a:lnTo>
                    <a:pt x="6050" y="119"/>
                  </a:lnTo>
                  <a:cubicBezTo>
                    <a:pt x="5971" y="40"/>
                    <a:pt x="5861" y="1"/>
                    <a:pt x="5750" y="1"/>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grpSp>
      <p:grpSp>
        <p:nvGrpSpPr>
          <p:cNvPr id="99" name="Google Shape;6107;p67">
            <a:extLst>
              <a:ext uri="{FF2B5EF4-FFF2-40B4-BE49-F238E27FC236}">
                <a16:creationId xmlns:a16="http://schemas.microsoft.com/office/drawing/2014/main" id="{6E25D5A6-4332-D841-1088-F9764F2CEED7}"/>
              </a:ext>
            </a:extLst>
          </p:cNvPr>
          <p:cNvGrpSpPr/>
          <p:nvPr/>
        </p:nvGrpSpPr>
        <p:grpSpPr>
          <a:xfrm>
            <a:off x="8529347" y="2475151"/>
            <a:ext cx="557608" cy="550765"/>
            <a:chOff x="-41530374" y="3218800"/>
            <a:chExt cx="319800" cy="315875"/>
          </a:xfrm>
          <a:solidFill>
            <a:srgbClr val="2A7F28"/>
          </a:solidFill>
        </p:grpSpPr>
        <p:sp>
          <p:nvSpPr>
            <p:cNvPr id="100" name="Google Shape;6108;p67">
              <a:extLst>
                <a:ext uri="{FF2B5EF4-FFF2-40B4-BE49-F238E27FC236}">
                  <a16:creationId xmlns:a16="http://schemas.microsoft.com/office/drawing/2014/main" id="{54DF17F4-B9DD-FAF2-2020-714275C800F5}"/>
                </a:ext>
              </a:extLst>
            </p:cNvPr>
            <p:cNvSpPr/>
            <p:nvPr/>
          </p:nvSpPr>
          <p:spPr>
            <a:xfrm>
              <a:off x="-41530374" y="3337550"/>
              <a:ext cx="199300" cy="197125"/>
            </a:xfrm>
            <a:custGeom>
              <a:avLst/>
              <a:gdLst/>
              <a:ahLst/>
              <a:cxnLst/>
              <a:rect l="l" t="t" r="r" b="b"/>
              <a:pathLst>
                <a:path w="7971" h="7885" extrusionOk="0">
                  <a:moveTo>
                    <a:pt x="3245" y="0"/>
                  </a:moveTo>
                  <a:lnTo>
                    <a:pt x="473" y="2804"/>
                  </a:lnTo>
                  <a:cubicBezTo>
                    <a:pt x="0" y="3277"/>
                    <a:pt x="0" y="4064"/>
                    <a:pt x="473" y="4568"/>
                  </a:cubicBezTo>
                  <a:lnTo>
                    <a:pt x="3403" y="7530"/>
                  </a:lnTo>
                  <a:cubicBezTo>
                    <a:pt x="3639" y="7766"/>
                    <a:pt x="3954" y="7884"/>
                    <a:pt x="4277" y="7884"/>
                  </a:cubicBezTo>
                  <a:cubicBezTo>
                    <a:pt x="4600" y="7884"/>
                    <a:pt x="4931" y="7766"/>
                    <a:pt x="5199" y="7530"/>
                  </a:cubicBezTo>
                  <a:lnTo>
                    <a:pt x="7971" y="4726"/>
                  </a:lnTo>
                  <a:lnTo>
                    <a:pt x="3245" y="0"/>
                  </a:ln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101" name="Google Shape;6109;p67">
              <a:extLst>
                <a:ext uri="{FF2B5EF4-FFF2-40B4-BE49-F238E27FC236}">
                  <a16:creationId xmlns:a16="http://schemas.microsoft.com/office/drawing/2014/main" id="{095AE65F-8D58-1B6F-15A1-1C02CC6463B2}"/>
                </a:ext>
              </a:extLst>
            </p:cNvPr>
            <p:cNvSpPr/>
            <p:nvPr/>
          </p:nvSpPr>
          <p:spPr>
            <a:xfrm>
              <a:off x="-41435074" y="3218800"/>
              <a:ext cx="224500" cy="221950"/>
            </a:xfrm>
            <a:custGeom>
              <a:avLst/>
              <a:gdLst/>
              <a:ahLst/>
              <a:cxnLst/>
              <a:rect l="l" t="t" r="r" b="b"/>
              <a:pathLst>
                <a:path w="8980" h="8878" extrusionOk="0">
                  <a:moveTo>
                    <a:pt x="4395" y="1"/>
                  </a:moveTo>
                  <a:cubicBezTo>
                    <a:pt x="4285" y="1"/>
                    <a:pt x="4175" y="40"/>
                    <a:pt x="4096" y="119"/>
                  </a:cubicBezTo>
                  <a:lnTo>
                    <a:pt x="1" y="4152"/>
                  </a:lnTo>
                  <a:lnTo>
                    <a:pt x="4726" y="8877"/>
                  </a:lnTo>
                  <a:lnTo>
                    <a:pt x="8822" y="4845"/>
                  </a:lnTo>
                  <a:cubicBezTo>
                    <a:pt x="8979" y="4687"/>
                    <a:pt x="8979" y="4404"/>
                    <a:pt x="8822" y="4246"/>
                  </a:cubicBezTo>
                  <a:lnTo>
                    <a:pt x="4695" y="119"/>
                  </a:lnTo>
                  <a:cubicBezTo>
                    <a:pt x="4616" y="40"/>
                    <a:pt x="4506" y="1"/>
                    <a:pt x="4395" y="1"/>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grpSp>
      <p:grpSp>
        <p:nvGrpSpPr>
          <p:cNvPr id="102" name="Google Shape;5593;p66">
            <a:extLst>
              <a:ext uri="{FF2B5EF4-FFF2-40B4-BE49-F238E27FC236}">
                <a16:creationId xmlns:a16="http://schemas.microsoft.com/office/drawing/2014/main" id="{58314AC2-E0E1-ABD6-B8D4-72A1365F0A4D}"/>
              </a:ext>
            </a:extLst>
          </p:cNvPr>
          <p:cNvGrpSpPr/>
          <p:nvPr/>
        </p:nvGrpSpPr>
        <p:grpSpPr>
          <a:xfrm>
            <a:off x="5180728" y="3466336"/>
            <a:ext cx="669093" cy="669093"/>
            <a:chOff x="5049725" y="249400"/>
            <a:chExt cx="481825" cy="481825"/>
          </a:xfrm>
          <a:solidFill>
            <a:srgbClr val="2A7F28"/>
          </a:solidFill>
        </p:grpSpPr>
        <p:sp>
          <p:nvSpPr>
            <p:cNvPr id="103" name="Google Shape;5594;p66">
              <a:extLst>
                <a:ext uri="{FF2B5EF4-FFF2-40B4-BE49-F238E27FC236}">
                  <a16:creationId xmlns:a16="http://schemas.microsoft.com/office/drawing/2014/main" id="{3B70AAB8-03C1-EBD5-A531-2CB03ECAC91D}"/>
                </a:ext>
              </a:extLst>
            </p:cNvPr>
            <p:cNvSpPr/>
            <p:nvPr/>
          </p:nvSpPr>
          <p:spPr>
            <a:xfrm>
              <a:off x="5191775" y="560925"/>
              <a:ext cx="197625" cy="170300"/>
            </a:xfrm>
            <a:custGeom>
              <a:avLst/>
              <a:gdLst/>
              <a:ahLst/>
              <a:cxnLst/>
              <a:rect l="l" t="t" r="r" b="b"/>
              <a:pathLst>
                <a:path w="7903" h="6812" extrusionOk="0">
                  <a:moveTo>
                    <a:pt x="6213" y="1129"/>
                  </a:moveTo>
                  <a:cubicBezTo>
                    <a:pt x="6523" y="1129"/>
                    <a:pt x="6776" y="1379"/>
                    <a:pt x="6776" y="1693"/>
                  </a:cubicBezTo>
                  <a:cubicBezTo>
                    <a:pt x="6776" y="2006"/>
                    <a:pt x="6523" y="2259"/>
                    <a:pt x="6213" y="2259"/>
                  </a:cubicBezTo>
                  <a:lnTo>
                    <a:pt x="1696" y="2259"/>
                  </a:lnTo>
                  <a:cubicBezTo>
                    <a:pt x="1383" y="2259"/>
                    <a:pt x="1130" y="2006"/>
                    <a:pt x="1130" y="1693"/>
                  </a:cubicBezTo>
                  <a:cubicBezTo>
                    <a:pt x="1130" y="1379"/>
                    <a:pt x="1383" y="1129"/>
                    <a:pt x="1696" y="1129"/>
                  </a:cubicBezTo>
                  <a:close/>
                  <a:moveTo>
                    <a:pt x="6213" y="3388"/>
                  </a:moveTo>
                  <a:cubicBezTo>
                    <a:pt x="6523" y="3388"/>
                    <a:pt x="6776" y="3638"/>
                    <a:pt x="6776" y="3951"/>
                  </a:cubicBezTo>
                  <a:cubicBezTo>
                    <a:pt x="6776" y="4264"/>
                    <a:pt x="6523" y="4517"/>
                    <a:pt x="6213" y="4517"/>
                  </a:cubicBezTo>
                  <a:lnTo>
                    <a:pt x="1696" y="4517"/>
                  </a:lnTo>
                  <a:cubicBezTo>
                    <a:pt x="1383" y="4517"/>
                    <a:pt x="1130" y="4264"/>
                    <a:pt x="1130" y="3951"/>
                  </a:cubicBezTo>
                  <a:cubicBezTo>
                    <a:pt x="1130" y="3638"/>
                    <a:pt x="1383" y="3388"/>
                    <a:pt x="1696" y="3388"/>
                  </a:cubicBezTo>
                  <a:close/>
                  <a:moveTo>
                    <a:pt x="0" y="0"/>
                  </a:moveTo>
                  <a:lnTo>
                    <a:pt x="0" y="6249"/>
                  </a:lnTo>
                  <a:cubicBezTo>
                    <a:pt x="0" y="6559"/>
                    <a:pt x="253" y="6812"/>
                    <a:pt x="567" y="6812"/>
                  </a:cubicBezTo>
                  <a:lnTo>
                    <a:pt x="7342" y="6812"/>
                  </a:lnTo>
                  <a:cubicBezTo>
                    <a:pt x="7652" y="6812"/>
                    <a:pt x="7905" y="6559"/>
                    <a:pt x="7905" y="6249"/>
                  </a:cubicBezTo>
                  <a:lnTo>
                    <a:pt x="7905" y="0"/>
                  </a:ln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104" name="Google Shape;5595;p66">
              <a:extLst>
                <a:ext uri="{FF2B5EF4-FFF2-40B4-BE49-F238E27FC236}">
                  <a16:creationId xmlns:a16="http://schemas.microsoft.com/office/drawing/2014/main" id="{E0643E96-07ED-B186-9BD9-A9C156D14240}"/>
                </a:ext>
              </a:extLst>
            </p:cNvPr>
            <p:cNvSpPr/>
            <p:nvPr/>
          </p:nvSpPr>
          <p:spPr>
            <a:xfrm>
              <a:off x="5049725" y="249400"/>
              <a:ext cx="481825" cy="396225"/>
            </a:xfrm>
            <a:custGeom>
              <a:avLst/>
              <a:gdLst/>
              <a:ahLst/>
              <a:cxnLst/>
              <a:rect l="l" t="t" r="r" b="b"/>
              <a:pathLst>
                <a:path w="19273" h="15849" extrusionOk="0">
                  <a:moveTo>
                    <a:pt x="4553" y="4518"/>
                  </a:moveTo>
                  <a:lnTo>
                    <a:pt x="4553" y="5686"/>
                  </a:lnTo>
                  <a:lnTo>
                    <a:pt x="3424" y="5686"/>
                  </a:lnTo>
                  <a:lnTo>
                    <a:pt x="3424" y="4948"/>
                  </a:lnTo>
                  <a:cubicBezTo>
                    <a:pt x="3424" y="4710"/>
                    <a:pt x="3617" y="4518"/>
                    <a:pt x="3852" y="4518"/>
                  </a:cubicBezTo>
                  <a:close/>
                  <a:moveTo>
                    <a:pt x="15418" y="4518"/>
                  </a:moveTo>
                  <a:cubicBezTo>
                    <a:pt x="15653" y="4518"/>
                    <a:pt x="15845" y="4710"/>
                    <a:pt x="15845" y="4948"/>
                  </a:cubicBezTo>
                  <a:lnTo>
                    <a:pt x="15845" y="5686"/>
                  </a:lnTo>
                  <a:lnTo>
                    <a:pt x="14716" y="5686"/>
                  </a:lnTo>
                  <a:lnTo>
                    <a:pt x="14716" y="4518"/>
                  </a:lnTo>
                  <a:close/>
                  <a:moveTo>
                    <a:pt x="10199" y="1130"/>
                  </a:moveTo>
                  <a:lnTo>
                    <a:pt x="10199" y="3954"/>
                  </a:lnTo>
                  <a:cubicBezTo>
                    <a:pt x="10199" y="4265"/>
                    <a:pt x="10452" y="4518"/>
                    <a:pt x="10765" y="4518"/>
                  </a:cubicBezTo>
                  <a:lnTo>
                    <a:pt x="13587" y="4518"/>
                  </a:lnTo>
                  <a:lnTo>
                    <a:pt x="13587" y="6815"/>
                  </a:lnTo>
                  <a:lnTo>
                    <a:pt x="5682" y="6815"/>
                  </a:lnTo>
                  <a:lnTo>
                    <a:pt x="5682" y="1130"/>
                  </a:lnTo>
                  <a:close/>
                  <a:moveTo>
                    <a:pt x="16412" y="9074"/>
                  </a:moveTo>
                  <a:cubicBezTo>
                    <a:pt x="16722" y="9074"/>
                    <a:pt x="16975" y="9324"/>
                    <a:pt x="16975" y="9637"/>
                  </a:cubicBezTo>
                  <a:cubicBezTo>
                    <a:pt x="16975" y="9950"/>
                    <a:pt x="16722" y="10203"/>
                    <a:pt x="16412" y="10203"/>
                  </a:cubicBezTo>
                  <a:lnTo>
                    <a:pt x="15282" y="10203"/>
                  </a:lnTo>
                  <a:cubicBezTo>
                    <a:pt x="14969" y="10203"/>
                    <a:pt x="14716" y="9950"/>
                    <a:pt x="14716" y="9637"/>
                  </a:cubicBezTo>
                  <a:cubicBezTo>
                    <a:pt x="14716" y="9324"/>
                    <a:pt x="14969" y="9074"/>
                    <a:pt x="15282" y="9074"/>
                  </a:cubicBezTo>
                  <a:close/>
                  <a:moveTo>
                    <a:pt x="10782" y="1"/>
                  </a:moveTo>
                  <a:cubicBezTo>
                    <a:pt x="10776" y="1"/>
                    <a:pt x="10771" y="1"/>
                    <a:pt x="10765" y="1"/>
                  </a:cubicBezTo>
                  <a:lnTo>
                    <a:pt x="5119" y="1"/>
                  </a:lnTo>
                  <a:cubicBezTo>
                    <a:pt x="4806" y="1"/>
                    <a:pt x="4553" y="254"/>
                    <a:pt x="4553" y="567"/>
                  </a:cubicBezTo>
                  <a:lnTo>
                    <a:pt x="4553" y="3388"/>
                  </a:lnTo>
                  <a:lnTo>
                    <a:pt x="3852" y="3388"/>
                  </a:lnTo>
                  <a:cubicBezTo>
                    <a:pt x="2993" y="3388"/>
                    <a:pt x="2295" y="4087"/>
                    <a:pt x="2295" y="4948"/>
                  </a:cubicBezTo>
                  <a:lnTo>
                    <a:pt x="2295" y="5686"/>
                  </a:lnTo>
                  <a:lnTo>
                    <a:pt x="1693" y="5686"/>
                  </a:lnTo>
                  <a:cubicBezTo>
                    <a:pt x="756" y="5686"/>
                    <a:pt x="0" y="6442"/>
                    <a:pt x="0" y="7378"/>
                  </a:cubicBezTo>
                  <a:lnTo>
                    <a:pt x="0" y="14154"/>
                  </a:lnTo>
                  <a:cubicBezTo>
                    <a:pt x="0" y="15090"/>
                    <a:pt x="756" y="15846"/>
                    <a:pt x="1693" y="15849"/>
                  </a:cubicBezTo>
                  <a:lnTo>
                    <a:pt x="4553" y="15849"/>
                  </a:lnTo>
                  <a:lnTo>
                    <a:pt x="4553" y="12461"/>
                  </a:lnTo>
                  <a:lnTo>
                    <a:pt x="3990" y="12461"/>
                  </a:lnTo>
                  <a:cubicBezTo>
                    <a:pt x="3677" y="12461"/>
                    <a:pt x="3424" y="12208"/>
                    <a:pt x="3424" y="11895"/>
                  </a:cubicBezTo>
                  <a:cubicBezTo>
                    <a:pt x="3424" y="11582"/>
                    <a:pt x="3677" y="11332"/>
                    <a:pt x="3990" y="11332"/>
                  </a:cubicBezTo>
                  <a:lnTo>
                    <a:pt x="15282" y="11332"/>
                  </a:lnTo>
                  <a:cubicBezTo>
                    <a:pt x="15593" y="11332"/>
                    <a:pt x="15845" y="11582"/>
                    <a:pt x="15845" y="11895"/>
                  </a:cubicBezTo>
                  <a:cubicBezTo>
                    <a:pt x="15845" y="12208"/>
                    <a:pt x="15593" y="12461"/>
                    <a:pt x="15282" y="12461"/>
                  </a:cubicBezTo>
                  <a:lnTo>
                    <a:pt x="14716" y="12461"/>
                  </a:lnTo>
                  <a:lnTo>
                    <a:pt x="14716" y="15849"/>
                  </a:lnTo>
                  <a:lnTo>
                    <a:pt x="17541" y="15849"/>
                  </a:lnTo>
                  <a:cubicBezTo>
                    <a:pt x="18474" y="15849"/>
                    <a:pt x="19272" y="15087"/>
                    <a:pt x="19272" y="14154"/>
                  </a:cubicBezTo>
                  <a:lnTo>
                    <a:pt x="19272" y="7378"/>
                  </a:lnTo>
                  <a:cubicBezTo>
                    <a:pt x="19272" y="6445"/>
                    <a:pt x="18474" y="5686"/>
                    <a:pt x="17541" y="5686"/>
                  </a:cubicBezTo>
                  <a:lnTo>
                    <a:pt x="16975" y="5686"/>
                  </a:lnTo>
                  <a:lnTo>
                    <a:pt x="16975" y="4948"/>
                  </a:lnTo>
                  <a:cubicBezTo>
                    <a:pt x="16975" y="4087"/>
                    <a:pt x="16276" y="3388"/>
                    <a:pt x="15418" y="3388"/>
                  </a:cubicBezTo>
                  <a:lnTo>
                    <a:pt x="14385" y="3388"/>
                  </a:lnTo>
                  <a:cubicBezTo>
                    <a:pt x="11026" y="30"/>
                    <a:pt x="11079" y="1"/>
                    <a:pt x="10782" y="1"/>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grpSp>
      <p:grpSp>
        <p:nvGrpSpPr>
          <p:cNvPr id="105" name="Google Shape;5596;p66">
            <a:extLst>
              <a:ext uri="{FF2B5EF4-FFF2-40B4-BE49-F238E27FC236}">
                <a16:creationId xmlns:a16="http://schemas.microsoft.com/office/drawing/2014/main" id="{F2930C88-E0D8-A415-AAB7-1E3FB7172411}"/>
              </a:ext>
            </a:extLst>
          </p:cNvPr>
          <p:cNvGrpSpPr/>
          <p:nvPr/>
        </p:nvGrpSpPr>
        <p:grpSpPr>
          <a:xfrm>
            <a:off x="6907678" y="3560867"/>
            <a:ext cx="526700" cy="526700"/>
            <a:chOff x="5660400" y="238125"/>
            <a:chExt cx="481825" cy="481825"/>
          </a:xfrm>
          <a:solidFill>
            <a:srgbClr val="2A7F28"/>
          </a:solidFill>
        </p:grpSpPr>
        <p:sp>
          <p:nvSpPr>
            <p:cNvPr id="106" name="Google Shape;5597;p66">
              <a:extLst>
                <a:ext uri="{FF2B5EF4-FFF2-40B4-BE49-F238E27FC236}">
                  <a16:creationId xmlns:a16="http://schemas.microsoft.com/office/drawing/2014/main" id="{2E06F60A-DDF4-E844-0E09-44B27FB30E3E}"/>
                </a:ext>
              </a:extLst>
            </p:cNvPr>
            <p:cNvSpPr/>
            <p:nvPr/>
          </p:nvSpPr>
          <p:spPr>
            <a:xfrm>
              <a:off x="5660400" y="436700"/>
              <a:ext cx="481825" cy="283250"/>
            </a:xfrm>
            <a:custGeom>
              <a:avLst/>
              <a:gdLst/>
              <a:ahLst/>
              <a:cxnLst/>
              <a:rect l="l" t="t" r="r" b="b"/>
              <a:pathLst>
                <a:path w="19273" h="11330" extrusionOk="0">
                  <a:moveTo>
                    <a:pt x="5120" y="1130"/>
                  </a:moveTo>
                  <a:cubicBezTo>
                    <a:pt x="5433" y="1130"/>
                    <a:pt x="5683" y="1380"/>
                    <a:pt x="5683" y="1693"/>
                  </a:cubicBezTo>
                  <a:cubicBezTo>
                    <a:pt x="5683" y="2006"/>
                    <a:pt x="5433" y="2259"/>
                    <a:pt x="5120" y="2259"/>
                  </a:cubicBezTo>
                  <a:lnTo>
                    <a:pt x="2861" y="2259"/>
                  </a:lnTo>
                  <a:cubicBezTo>
                    <a:pt x="2548" y="2259"/>
                    <a:pt x="2298" y="2006"/>
                    <a:pt x="2298" y="1693"/>
                  </a:cubicBezTo>
                  <a:cubicBezTo>
                    <a:pt x="2298" y="1380"/>
                    <a:pt x="2548" y="1130"/>
                    <a:pt x="2861" y="1130"/>
                  </a:cubicBezTo>
                  <a:close/>
                  <a:moveTo>
                    <a:pt x="10766" y="1130"/>
                  </a:moveTo>
                  <a:cubicBezTo>
                    <a:pt x="11079" y="1130"/>
                    <a:pt x="11329" y="1380"/>
                    <a:pt x="11329" y="1693"/>
                  </a:cubicBezTo>
                  <a:cubicBezTo>
                    <a:pt x="11329" y="2006"/>
                    <a:pt x="11079" y="2259"/>
                    <a:pt x="10766" y="2259"/>
                  </a:cubicBezTo>
                  <a:lnTo>
                    <a:pt x="8507" y="2259"/>
                  </a:lnTo>
                  <a:cubicBezTo>
                    <a:pt x="8194" y="2259"/>
                    <a:pt x="7944" y="2006"/>
                    <a:pt x="7944" y="1693"/>
                  </a:cubicBezTo>
                  <a:cubicBezTo>
                    <a:pt x="7944" y="1380"/>
                    <a:pt x="8194" y="1130"/>
                    <a:pt x="8507" y="1130"/>
                  </a:cubicBezTo>
                  <a:close/>
                  <a:moveTo>
                    <a:pt x="16412" y="1130"/>
                  </a:moveTo>
                  <a:cubicBezTo>
                    <a:pt x="16725" y="1130"/>
                    <a:pt x="16975" y="1380"/>
                    <a:pt x="16975" y="1693"/>
                  </a:cubicBezTo>
                  <a:cubicBezTo>
                    <a:pt x="16975" y="2006"/>
                    <a:pt x="16725" y="2259"/>
                    <a:pt x="16412" y="2259"/>
                  </a:cubicBezTo>
                  <a:lnTo>
                    <a:pt x="14153" y="2259"/>
                  </a:lnTo>
                  <a:cubicBezTo>
                    <a:pt x="13840" y="2259"/>
                    <a:pt x="13590" y="2006"/>
                    <a:pt x="13590" y="1693"/>
                  </a:cubicBezTo>
                  <a:cubicBezTo>
                    <a:pt x="13590" y="1380"/>
                    <a:pt x="13840" y="1130"/>
                    <a:pt x="14153" y="1130"/>
                  </a:cubicBezTo>
                  <a:close/>
                  <a:moveTo>
                    <a:pt x="5120" y="4518"/>
                  </a:moveTo>
                  <a:cubicBezTo>
                    <a:pt x="5433" y="4518"/>
                    <a:pt x="5683" y="4767"/>
                    <a:pt x="5683" y="5081"/>
                  </a:cubicBezTo>
                  <a:cubicBezTo>
                    <a:pt x="5683" y="5394"/>
                    <a:pt x="5433" y="5647"/>
                    <a:pt x="5120" y="5647"/>
                  </a:cubicBezTo>
                  <a:lnTo>
                    <a:pt x="2861" y="5647"/>
                  </a:lnTo>
                  <a:cubicBezTo>
                    <a:pt x="2548" y="5647"/>
                    <a:pt x="2298" y="5394"/>
                    <a:pt x="2298" y="5081"/>
                  </a:cubicBezTo>
                  <a:cubicBezTo>
                    <a:pt x="2298" y="4767"/>
                    <a:pt x="2548" y="4518"/>
                    <a:pt x="2861" y="4518"/>
                  </a:cubicBezTo>
                  <a:close/>
                  <a:moveTo>
                    <a:pt x="10766" y="4518"/>
                  </a:moveTo>
                  <a:cubicBezTo>
                    <a:pt x="11079" y="4518"/>
                    <a:pt x="11329" y="4767"/>
                    <a:pt x="11329" y="5081"/>
                  </a:cubicBezTo>
                  <a:cubicBezTo>
                    <a:pt x="11329" y="5394"/>
                    <a:pt x="11079" y="5647"/>
                    <a:pt x="10766" y="5647"/>
                  </a:cubicBezTo>
                  <a:lnTo>
                    <a:pt x="8507" y="5647"/>
                  </a:lnTo>
                  <a:cubicBezTo>
                    <a:pt x="8194" y="5647"/>
                    <a:pt x="7944" y="5394"/>
                    <a:pt x="7944" y="5081"/>
                  </a:cubicBezTo>
                  <a:cubicBezTo>
                    <a:pt x="7944" y="4767"/>
                    <a:pt x="8194" y="4518"/>
                    <a:pt x="8507" y="4518"/>
                  </a:cubicBezTo>
                  <a:close/>
                  <a:moveTo>
                    <a:pt x="16412" y="4518"/>
                  </a:moveTo>
                  <a:cubicBezTo>
                    <a:pt x="16725" y="4518"/>
                    <a:pt x="16975" y="4767"/>
                    <a:pt x="16975" y="5081"/>
                  </a:cubicBezTo>
                  <a:cubicBezTo>
                    <a:pt x="16975" y="5394"/>
                    <a:pt x="16725" y="5647"/>
                    <a:pt x="16412" y="5647"/>
                  </a:cubicBezTo>
                  <a:lnTo>
                    <a:pt x="14153" y="5647"/>
                  </a:lnTo>
                  <a:cubicBezTo>
                    <a:pt x="13840" y="5647"/>
                    <a:pt x="13590" y="5394"/>
                    <a:pt x="13590" y="5081"/>
                  </a:cubicBezTo>
                  <a:cubicBezTo>
                    <a:pt x="13590" y="4767"/>
                    <a:pt x="13840" y="4518"/>
                    <a:pt x="14153" y="4518"/>
                  </a:cubicBezTo>
                  <a:close/>
                  <a:moveTo>
                    <a:pt x="5120" y="7941"/>
                  </a:moveTo>
                  <a:cubicBezTo>
                    <a:pt x="5433" y="7941"/>
                    <a:pt x="5683" y="8194"/>
                    <a:pt x="5683" y="8507"/>
                  </a:cubicBezTo>
                  <a:cubicBezTo>
                    <a:pt x="5683" y="8818"/>
                    <a:pt x="5433" y="9071"/>
                    <a:pt x="5120" y="9071"/>
                  </a:cubicBezTo>
                  <a:lnTo>
                    <a:pt x="2861" y="9071"/>
                  </a:lnTo>
                  <a:cubicBezTo>
                    <a:pt x="2548" y="9071"/>
                    <a:pt x="2298" y="8818"/>
                    <a:pt x="2298" y="8507"/>
                  </a:cubicBezTo>
                  <a:cubicBezTo>
                    <a:pt x="2298" y="8194"/>
                    <a:pt x="2548" y="7941"/>
                    <a:pt x="2861" y="7941"/>
                  </a:cubicBezTo>
                  <a:close/>
                  <a:moveTo>
                    <a:pt x="10766" y="7941"/>
                  </a:moveTo>
                  <a:cubicBezTo>
                    <a:pt x="11079" y="7941"/>
                    <a:pt x="11329" y="8194"/>
                    <a:pt x="11329" y="8507"/>
                  </a:cubicBezTo>
                  <a:cubicBezTo>
                    <a:pt x="11329" y="8818"/>
                    <a:pt x="11079" y="9071"/>
                    <a:pt x="10766" y="9071"/>
                  </a:cubicBezTo>
                  <a:lnTo>
                    <a:pt x="8507" y="9071"/>
                  </a:lnTo>
                  <a:cubicBezTo>
                    <a:pt x="8194" y="9071"/>
                    <a:pt x="7944" y="8818"/>
                    <a:pt x="7944" y="8507"/>
                  </a:cubicBezTo>
                  <a:cubicBezTo>
                    <a:pt x="7944" y="8194"/>
                    <a:pt x="8194" y="7941"/>
                    <a:pt x="8507" y="7941"/>
                  </a:cubicBezTo>
                  <a:close/>
                  <a:moveTo>
                    <a:pt x="16412" y="7941"/>
                  </a:moveTo>
                  <a:cubicBezTo>
                    <a:pt x="16725" y="7941"/>
                    <a:pt x="16975" y="8194"/>
                    <a:pt x="16975" y="8507"/>
                  </a:cubicBezTo>
                  <a:cubicBezTo>
                    <a:pt x="16975" y="8818"/>
                    <a:pt x="16725" y="9071"/>
                    <a:pt x="16412" y="9071"/>
                  </a:cubicBezTo>
                  <a:lnTo>
                    <a:pt x="14153" y="9071"/>
                  </a:lnTo>
                  <a:cubicBezTo>
                    <a:pt x="13840" y="9071"/>
                    <a:pt x="13590" y="8818"/>
                    <a:pt x="13590" y="8507"/>
                  </a:cubicBezTo>
                  <a:cubicBezTo>
                    <a:pt x="13590" y="8194"/>
                    <a:pt x="13840" y="7941"/>
                    <a:pt x="14153" y="7941"/>
                  </a:cubicBezTo>
                  <a:close/>
                  <a:moveTo>
                    <a:pt x="1" y="1"/>
                  </a:moveTo>
                  <a:lnTo>
                    <a:pt x="1" y="9637"/>
                  </a:lnTo>
                  <a:cubicBezTo>
                    <a:pt x="1" y="10570"/>
                    <a:pt x="759" y="11329"/>
                    <a:pt x="1696" y="11329"/>
                  </a:cubicBezTo>
                  <a:lnTo>
                    <a:pt x="17580" y="11329"/>
                  </a:lnTo>
                  <a:cubicBezTo>
                    <a:pt x="18514" y="11329"/>
                    <a:pt x="19273" y="10570"/>
                    <a:pt x="19273" y="9637"/>
                  </a:cubicBezTo>
                  <a:lnTo>
                    <a:pt x="19273" y="1"/>
                  </a:ln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107" name="Google Shape;5598;p66">
              <a:extLst>
                <a:ext uri="{FF2B5EF4-FFF2-40B4-BE49-F238E27FC236}">
                  <a16:creationId xmlns:a16="http://schemas.microsoft.com/office/drawing/2014/main" id="{39364FCE-56E0-6B88-4162-E24D3E8AABC5}"/>
                </a:ext>
              </a:extLst>
            </p:cNvPr>
            <p:cNvSpPr/>
            <p:nvPr/>
          </p:nvSpPr>
          <p:spPr>
            <a:xfrm>
              <a:off x="5660400" y="238125"/>
              <a:ext cx="481825" cy="170375"/>
            </a:xfrm>
            <a:custGeom>
              <a:avLst/>
              <a:gdLst/>
              <a:ahLst/>
              <a:cxnLst/>
              <a:rect l="l" t="t" r="r" b="b"/>
              <a:pathLst>
                <a:path w="19273" h="6815" extrusionOk="0">
                  <a:moveTo>
                    <a:pt x="3990" y="1129"/>
                  </a:moveTo>
                  <a:cubicBezTo>
                    <a:pt x="4304" y="1129"/>
                    <a:pt x="4557" y="1382"/>
                    <a:pt x="4557" y="1695"/>
                  </a:cubicBezTo>
                  <a:lnTo>
                    <a:pt x="4557" y="3954"/>
                  </a:lnTo>
                  <a:cubicBezTo>
                    <a:pt x="4557" y="4264"/>
                    <a:pt x="4304" y="4517"/>
                    <a:pt x="3990" y="4517"/>
                  </a:cubicBezTo>
                  <a:cubicBezTo>
                    <a:pt x="3677" y="4517"/>
                    <a:pt x="3427" y="4264"/>
                    <a:pt x="3427" y="3954"/>
                  </a:cubicBezTo>
                  <a:lnTo>
                    <a:pt x="3427" y="1695"/>
                  </a:lnTo>
                  <a:cubicBezTo>
                    <a:pt x="3427" y="1382"/>
                    <a:pt x="3677" y="1129"/>
                    <a:pt x="3990" y="1129"/>
                  </a:cubicBezTo>
                  <a:close/>
                  <a:moveTo>
                    <a:pt x="9637" y="1129"/>
                  </a:moveTo>
                  <a:cubicBezTo>
                    <a:pt x="9950" y="1129"/>
                    <a:pt x="10203" y="1382"/>
                    <a:pt x="10203" y="1695"/>
                  </a:cubicBezTo>
                  <a:lnTo>
                    <a:pt x="10203" y="3954"/>
                  </a:lnTo>
                  <a:cubicBezTo>
                    <a:pt x="10203" y="4264"/>
                    <a:pt x="9950" y="4517"/>
                    <a:pt x="9637" y="4517"/>
                  </a:cubicBezTo>
                  <a:cubicBezTo>
                    <a:pt x="9323" y="4517"/>
                    <a:pt x="9073" y="4264"/>
                    <a:pt x="9073" y="3954"/>
                  </a:cubicBezTo>
                  <a:lnTo>
                    <a:pt x="9073" y="1695"/>
                  </a:lnTo>
                  <a:cubicBezTo>
                    <a:pt x="9073" y="1382"/>
                    <a:pt x="9323" y="1129"/>
                    <a:pt x="9637" y="1129"/>
                  </a:cubicBezTo>
                  <a:close/>
                  <a:moveTo>
                    <a:pt x="15283" y="1129"/>
                  </a:moveTo>
                  <a:cubicBezTo>
                    <a:pt x="15596" y="1129"/>
                    <a:pt x="15849" y="1382"/>
                    <a:pt x="15849" y="1695"/>
                  </a:cubicBezTo>
                  <a:lnTo>
                    <a:pt x="15849" y="3954"/>
                  </a:lnTo>
                  <a:cubicBezTo>
                    <a:pt x="15849" y="4264"/>
                    <a:pt x="15596" y="4517"/>
                    <a:pt x="15283" y="4517"/>
                  </a:cubicBezTo>
                  <a:cubicBezTo>
                    <a:pt x="14969" y="4517"/>
                    <a:pt x="14719" y="4264"/>
                    <a:pt x="14719" y="3954"/>
                  </a:cubicBezTo>
                  <a:lnTo>
                    <a:pt x="14719" y="1695"/>
                  </a:lnTo>
                  <a:cubicBezTo>
                    <a:pt x="14719" y="1382"/>
                    <a:pt x="14969" y="1129"/>
                    <a:pt x="15283" y="1129"/>
                  </a:cubicBezTo>
                  <a:close/>
                  <a:moveTo>
                    <a:pt x="3990" y="0"/>
                  </a:moveTo>
                  <a:cubicBezTo>
                    <a:pt x="3054" y="0"/>
                    <a:pt x="2298" y="759"/>
                    <a:pt x="2298" y="1695"/>
                  </a:cubicBezTo>
                  <a:lnTo>
                    <a:pt x="2298" y="2258"/>
                  </a:lnTo>
                  <a:lnTo>
                    <a:pt x="1696" y="2258"/>
                  </a:lnTo>
                  <a:cubicBezTo>
                    <a:pt x="759" y="2258"/>
                    <a:pt x="1" y="3017"/>
                    <a:pt x="1" y="3954"/>
                  </a:cubicBezTo>
                  <a:lnTo>
                    <a:pt x="1" y="6814"/>
                  </a:lnTo>
                  <a:lnTo>
                    <a:pt x="19273" y="6814"/>
                  </a:lnTo>
                  <a:lnTo>
                    <a:pt x="19273" y="3954"/>
                  </a:lnTo>
                  <a:cubicBezTo>
                    <a:pt x="19273" y="3017"/>
                    <a:pt x="18514" y="2258"/>
                    <a:pt x="17580" y="2258"/>
                  </a:cubicBezTo>
                  <a:lnTo>
                    <a:pt x="16978" y="2258"/>
                  </a:lnTo>
                  <a:lnTo>
                    <a:pt x="16978" y="1695"/>
                  </a:lnTo>
                  <a:cubicBezTo>
                    <a:pt x="16978" y="759"/>
                    <a:pt x="16219" y="0"/>
                    <a:pt x="15283" y="0"/>
                  </a:cubicBezTo>
                  <a:cubicBezTo>
                    <a:pt x="14346" y="0"/>
                    <a:pt x="13590" y="759"/>
                    <a:pt x="13590" y="1695"/>
                  </a:cubicBezTo>
                  <a:lnTo>
                    <a:pt x="13590" y="2258"/>
                  </a:lnTo>
                  <a:lnTo>
                    <a:pt x="11332" y="2258"/>
                  </a:lnTo>
                  <a:lnTo>
                    <a:pt x="11332" y="1695"/>
                  </a:lnTo>
                  <a:cubicBezTo>
                    <a:pt x="11332" y="759"/>
                    <a:pt x="10573" y="0"/>
                    <a:pt x="9637" y="0"/>
                  </a:cubicBezTo>
                  <a:cubicBezTo>
                    <a:pt x="8700" y="0"/>
                    <a:pt x="7944" y="759"/>
                    <a:pt x="7944" y="1695"/>
                  </a:cubicBezTo>
                  <a:lnTo>
                    <a:pt x="7944" y="2258"/>
                  </a:lnTo>
                  <a:lnTo>
                    <a:pt x="5686" y="2258"/>
                  </a:lnTo>
                  <a:lnTo>
                    <a:pt x="5686" y="1695"/>
                  </a:lnTo>
                  <a:cubicBezTo>
                    <a:pt x="5686" y="759"/>
                    <a:pt x="4927" y="0"/>
                    <a:pt x="3990" y="0"/>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grpSp>
      <p:grpSp>
        <p:nvGrpSpPr>
          <p:cNvPr id="108" name="Google Shape;5651;p66">
            <a:extLst>
              <a:ext uri="{FF2B5EF4-FFF2-40B4-BE49-F238E27FC236}">
                <a16:creationId xmlns:a16="http://schemas.microsoft.com/office/drawing/2014/main" id="{F3381FAA-E53E-A390-58EE-9C9A700AD3CC}"/>
              </a:ext>
            </a:extLst>
          </p:cNvPr>
          <p:cNvGrpSpPr/>
          <p:nvPr/>
        </p:nvGrpSpPr>
        <p:grpSpPr>
          <a:xfrm>
            <a:off x="10124372" y="3635895"/>
            <a:ext cx="588395" cy="379268"/>
            <a:chOff x="1492675" y="1520750"/>
            <a:chExt cx="481825" cy="310575"/>
          </a:xfrm>
          <a:solidFill>
            <a:srgbClr val="2A7F28"/>
          </a:solidFill>
        </p:grpSpPr>
        <p:sp>
          <p:nvSpPr>
            <p:cNvPr id="109" name="Google Shape;5652;p66">
              <a:extLst>
                <a:ext uri="{FF2B5EF4-FFF2-40B4-BE49-F238E27FC236}">
                  <a16:creationId xmlns:a16="http://schemas.microsoft.com/office/drawing/2014/main" id="{7A05ECC6-E5AA-2754-DD35-819E63010B92}"/>
                </a:ext>
              </a:extLst>
            </p:cNvPr>
            <p:cNvSpPr/>
            <p:nvPr/>
          </p:nvSpPr>
          <p:spPr>
            <a:xfrm>
              <a:off x="1492675" y="1540400"/>
              <a:ext cx="481825" cy="290925"/>
            </a:xfrm>
            <a:custGeom>
              <a:avLst/>
              <a:gdLst/>
              <a:ahLst/>
              <a:cxnLst/>
              <a:rect l="l" t="t" r="r" b="b"/>
              <a:pathLst>
                <a:path w="19273" h="11637" extrusionOk="0">
                  <a:moveTo>
                    <a:pt x="266" y="1"/>
                  </a:moveTo>
                  <a:cubicBezTo>
                    <a:pt x="91" y="272"/>
                    <a:pt x="1" y="585"/>
                    <a:pt x="1" y="907"/>
                  </a:cubicBezTo>
                  <a:lnTo>
                    <a:pt x="1" y="9941"/>
                  </a:lnTo>
                  <a:cubicBezTo>
                    <a:pt x="1" y="10877"/>
                    <a:pt x="757" y="11633"/>
                    <a:pt x="1693" y="11636"/>
                  </a:cubicBezTo>
                  <a:lnTo>
                    <a:pt x="17577" y="11636"/>
                  </a:lnTo>
                  <a:cubicBezTo>
                    <a:pt x="18514" y="11633"/>
                    <a:pt x="19270" y="10877"/>
                    <a:pt x="19273" y="9941"/>
                  </a:cubicBezTo>
                  <a:lnTo>
                    <a:pt x="19273" y="907"/>
                  </a:lnTo>
                  <a:cubicBezTo>
                    <a:pt x="19270" y="585"/>
                    <a:pt x="19176" y="272"/>
                    <a:pt x="19005" y="1"/>
                  </a:cubicBezTo>
                  <a:lnTo>
                    <a:pt x="9974" y="7005"/>
                  </a:lnTo>
                  <a:cubicBezTo>
                    <a:pt x="9873" y="7080"/>
                    <a:pt x="9754" y="7118"/>
                    <a:pt x="9635" y="7118"/>
                  </a:cubicBezTo>
                  <a:cubicBezTo>
                    <a:pt x="9516" y="7118"/>
                    <a:pt x="9397" y="7080"/>
                    <a:pt x="9296" y="7005"/>
                  </a:cubicBezTo>
                  <a:lnTo>
                    <a:pt x="266" y="1"/>
                  </a:ln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110" name="Google Shape;5653;p66">
              <a:extLst>
                <a:ext uri="{FF2B5EF4-FFF2-40B4-BE49-F238E27FC236}">
                  <a16:creationId xmlns:a16="http://schemas.microsoft.com/office/drawing/2014/main" id="{2128168A-C68E-BD08-8BE2-AF1E619C4448}"/>
                </a:ext>
              </a:extLst>
            </p:cNvPr>
            <p:cNvSpPr/>
            <p:nvPr/>
          </p:nvSpPr>
          <p:spPr>
            <a:xfrm>
              <a:off x="1522575" y="1520750"/>
              <a:ext cx="421975" cy="165800"/>
            </a:xfrm>
            <a:custGeom>
              <a:avLst/>
              <a:gdLst/>
              <a:ahLst/>
              <a:cxnLst/>
              <a:rect l="l" t="t" r="r" b="b"/>
              <a:pathLst>
                <a:path w="16879" h="6632" extrusionOk="0">
                  <a:moveTo>
                    <a:pt x="497" y="1"/>
                  </a:moveTo>
                  <a:cubicBezTo>
                    <a:pt x="328" y="1"/>
                    <a:pt x="160" y="31"/>
                    <a:pt x="0" y="82"/>
                  </a:cubicBezTo>
                  <a:lnTo>
                    <a:pt x="8441" y="6631"/>
                  </a:lnTo>
                  <a:lnTo>
                    <a:pt x="16878" y="82"/>
                  </a:lnTo>
                  <a:cubicBezTo>
                    <a:pt x="16719" y="31"/>
                    <a:pt x="16550" y="1"/>
                    <a:pt x="16381" y="1"/>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grpSp>
      <p:grpSp>
        <p:nvGrpSpPr>
          <p:cNvPr id="111" name="Google Shape;5775;p66">
            <a:extLst>
              <a:ext uri="{FF2B5EF4-FFF2-40B4-BE49-F238E27FC236}">
                <a16:creationId xmlns:a16="http://schemas.microsoft.com/office/drawing/2014/main" id="{CE32818C-16AB-F580-B12D-76DD3580F6D9}"/>
              </a:ext>
            </a:extLst>
          </p:cNvPr>
          <p:cNvGrpSpPr/>
          <p:nvPr/>
        </p:nvGrpSpPr>
        <p:grpSpPr>
          <a:xfrm>
            <a:off x="8576545" y="3664413"/>
            <a:ext cx="451911" cy="423656"/>
            <a:chOff x="4456875" y="2635825"/>
            <a:chExt cx="481825" cy="451700"/>
          </a:xfrm>
          <a:solidFill>
            <a:srgbClr val="2A7F28"/>
          </a:solidFill>
        </p:grpSpPr>
        <p:sp>
          <p:nvSpPr>
            <p:cNvPr id="112" name="Google Shape;5776;p66">
              <a:extLst>
                <a:ext uri="{FF2B5EF4-FFF2-40B4-BE49-F238E27FC236}">
                  <a16:creationId xmlns:a16="http://schemas.microsoft.com/office/drawing/2014/main" id="{10F7EF3A-168E-4DBB-3AB2-CE8859927CAA}"/>
                </a:ext>
              </a:extLst>
            </p:cNvPr>
            <p:cNvSpPr/>
            <p:nvPr/>
          </p:nvSpPr>
          <p:spPr>
            <a:xfrm>
              <a:off x="4542475" y="3031050"/>
              <a:ext cx="189725" cy="56475"/>
            </a:xfrm>
            <a:custGeom>
              <a:avLst/>
              <a:gdLst/>
              <a:ahLst/>
              <a:cxnLst/>
              <a:rect l="l" t="t" r="r" b="b"/>
              <a:pathLst>
                <a:path w="7589" h="2259" extrusionOk="0">
                  <a:moveTo>
                    <a:pt x="2792" y="0"/>
                  </a:moveTo>
                  <a:lnTo>
                    <a:pt x="2415" y="1130"/>
                  </a:lnTo>
                  <a:lnTo>
                    <a:pt x="567" y="1130"/>
                  </a:lnTo>
                  <a:cubicBezTo>
                    <a:pt x="253" y="1130"/>
                    <a:pt x="0" y="1383"/>
                    <a:pt x="0" y="1696"/>
                  </a:cubicBezTo>
                  <a:cubicBezTo>
                    <a:pt x="0" y="2006"/>
                    <a:pt x="253" y="2259"/>
                    <a:pt x="567" y="2259"/>
                  </a:cubicBezTo>
                  <a:lnTo>
                    <a:pt x="7589" y="2259"/>
                  </a:lnTo>
                  <a:cubicBezTo>
                    <a:pt x="7101" y="1831"/>
                    <a:pt x="6821" y="1214"/>
                    <a:pt x="6821" y="567"/>
                  </a:cubicBezTo>
                  <a:lnTo>
                    <a:pt x="6821" y="0"/>
                  </a:ln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113" name="Google Shape;5777;p66">
              <a:extLst>
                <a:ext uri="{FF2B5EF4-FFF2-40B4-BE49-F238E27FC236}">
                  <a16:creationId xmlns:a16="http://schemas.microsoft.com/office/drawing/2014/main" id="{5CDA66D0-94E7-4BFB-3CDE-A4C6FC66BB23}"/>
                </a:ext>
              </a:extLst>
            </p:cNvPr>
            <p:cNvSpPr/>
            <p:nvPr/>
          </p:nvSpPr>
          <p:spPr>
            <a:xfrm>
              <a:off x="4456875" y="2946350"/>
              <a:ext cx="256125" cy="56500"/>
            </a:xfrm>
            <a:custGeom>
              <a:avLst/>
              <a:gdLst/>
              <a:ahLst/>
              <a:cxnLst/>
              <a:rect l="l" t="t" r="r" b="b"/>
              <a:pathLst>
                <a:path w="10245" h="2260" extrusionOk="0">
                  <a:moveTo>
                    <a:pt x="1" y="1"/>
                  </a:moveTo>
                  <a:lnTo>
                    <a:pt x="1" y="567"/>
                  </a:lnTo>
                  <a:cubicBezTo>
                    <a:pt x="1" y="1500"/>
                    <a:pt x="756" y="2259"/>
                    <a:pt x="1693" y="2259"/>
                  </a:cubicBezTo>
                  <a:lnTo>
                    <a:pt x="10245" y="2259"/>
                  </a:lnTo>
                  <a:lnTo>
                    <a:pt x="10245" y="1"/>
                  </a:ln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114" name="Google Shape;5778;p66">
              <a:extLst>
                <a:ext uri="{FF2B5EF4-FFF2-40B4-BE49-F238E27FC236}">
                  <a16:creationId xmlns:a16="http://schemas.microsoft.com/office/drawing/2014/main" id="{3FD98282-5218-7F7D-1DC4-2781F6DB79C4}"/>
                </a:ext>
              </a:extLst>
            </p:cNvPr>
            <p:cNvSpPr/>
            <p:nvPr/>
          </p:nvSpPr>
          <p:spPr>
            <a:xfrm>
              <a:off x="4741225" y="2861675"/>
              <a:ext cx="169400" cy="141175"/>
            </a:xfrm>
            <a:custGeom>
              <a:avLst/>
              <a:gdLst/>
              <a:ahLst/>
              <a:cxnLst/>
              <a:rect l="l" t="t" r="r" b="b"/>
              <a:pathLst>
                <a:path w="6775" h="5647" extrusionOk="0">
                  <a:moveTo>
                    <a:pt x="0" y="0"/>
                  </a:moveTo>
                  <a:lnTo>
                    <a:pt x="0" y="5646"/>
                  </a:lnTo>
                  <a:lnTo>
                    <a:pt x="6775" y="5646"/>
                  </a:lnTo>
                  <a:lnTo>
                    <a:pt x="6775" y="0"/>
                  </a:ln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115" name="Google Shape;5779;p66">
              <a:extLst>
                <a:ext uri="{FF2B5EF4-FFF2-40B4-BE49-F238E27FC236}">
                  <a16:creationId xmlns:a16="http://schemas.microsoft.com/office/drawing/2014/main" id="{BE3A782A-5BB4-CF75-63FB-BD53438DF702}"/>
                </a:ext>
              </a:extLst>
            </p:cNvPr>
            <p:cNvSpPr/>
            <p:nvPr/>
          </p:nvSpPr>
          <p:spPr>
            <a:xfrm>
              <a:off x="4741225" y="3031050"/>
              <a:ext cx="169400" cy="42400"/>
            </a:xfrm>
            <a:custGeom>
              <a:avLst/>
              <a:gdLst/>
              <a:ahLst/>
              <a:cxnLst/>
              <a:rect l="l" t="t" r="r" b="b"/>
              <a:pathLst>
                <a:path w="6775" h="1695" extrusionOk="0">
                  <a:moveTo>
                    <a:pt x="0" y="0"/>
                  </a:moveTo>
                  <a:lnTo>
                    <a:pt x="0" y="567"/>
                  </a:lnTo>
                  <a:cubicBezTo>
                    <a:pt x="0" y="1190"/>
                    <a:pt x="506" y="1696"/>
                    <a:pt x="1129" y="1696"/>
                  </a:cubicBezTo>
                  <a:lnTo>
                    <a:pt x="5646" y="1696"/>
                  </a:lnTo>
                  <a:cubicBezTo>
                    <a:pt x="6270" y="1696"/>
                    <a:pt x="6775" y="1190"/>
                    <a:pt x="6775" y="567"/>
                  </a:cubicBezTo>
                  <a:lnTo>
                    <a:pt x="6775" y="0"/>
                  </a:ln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116" name="Google Shape;5780;p66">
              <a:extLst>
                <a:ext uri="{FF2B5EF4-FFF2-40B4-BE49-F238E27FC236}">
                  <a16:creationId xmlns:a16="http://schemas.microsoft.com/office/drawing/2014/main" id="{B2391E87-F7A7-C034-A780-C63D5E07D8F7}"/>
                </a:ext>
              </a:extLst>
            </p:cNvPr>
            <p:cNvSpPr/>
            <p:nvPr/>
          </p:nvSpPr>
          <p:spPr>
            <a:xfrm>
              <a:off x="4456875" y="2635825"/>
              <a:ext cx="481825" cy="282325"/>
            </a:xfrm>
            <a:custGeom>
              <a:avLst/>
              <a:gdLst/>
              <a:ahLst/>
              <a:cxnLst/>
              <a:rect l="l" t="t" r="r" b="b"/>
              <a:pathLst>
                <a:path w="19273" h="11293" extrusionOk="0">
                  <a:moveTo>
                    <a:pt x="1693" y="0"/>
                  </a:moveTo>
                  <a:cubicBezTo>
                    <a:pt x="756" y="0"/>
                    <a:pt x="1" y="759"/>
                    <a:pt x="1" y="1696"/>
                  </a:cubicBezTo>
                  <a:lnTo>
                    <a:pt x="1" y="11293"/>
                  </a:lnTo>
                  <a:lnTo>
                    <a:pt x="10245" y="11293"/>
                  </a:lnTo>
                  <a:lnTo>
                    <a:pt x="10245" y="7342"/>
                  </a:lnTo>
                  <a:cubicBezTo>
                    <a:pt x="10245" y="6092"/>
                    <a:pt x="11257" y="5083"/>
                    <a:pt x="12503" y="5083"/>
                  </a:cubicBezTo>
                  <a:lnTo>
                    <a:pt x="17020" y="5083"/>
                  </a:lnTo>
                  <a:cubicBezTo>
                    <a:pt x="18201" y="5083"/>
                    <a:pt x="19179" y="5993"/>
                    <a:pt x="19273" y="7167"/>
                  </a:cubicBezTo>
                  <a:lnTo>
                    <a:pt x="19273" y="1696"/>
                  </a:lnTo>
                  <a:cubicBezTo>
                    <a:pt x="19270" y="759"/>
                    <a:pt x="18514" y="0"/>
                    <a:pt x="17577" y="0"/>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117" name="Google Shape;5781;p66">
              <a:extLst>
                <a:ext uri="{FF2B5EF4-FFF2-40B4-BE49-F238E27FC236}">
                  <a16:creationId xmlns:a16="http://schemas.microsoft.com/office/drawing/2014/main" id="{B1DE93D5-BC45-A9F4-4B6C-0FFCFB39F6AE}"/>
                </a:ext>
              </a:extLst>
            </p:cNvPr>
            <p:cNvSpPr/>
            <p:nvPr/>
          </p:nvSpPr>
          <p:spPr>
            <a:xfrm>
              <a:off x="4741225" y="2791125"/>
              <a:ext cx="169400" cy="42325"/>
            </a:xfrm>
            <a:custGeom>
              <a:avLst/>
              <a:gdLst/>
              <a:ahLst/>
              <a:cxnLst/>
              <a:rect l="l" t="t" r="r" b="b"/>
              <a:pathLst>
                <a:path w="6775" h="1693" extrusionOk="0">
                  <a:moveTo>
                    <a:pt x="1129" y="1"/>
                  </a:moveTo>
                  <a:cubicBezTo>
                    <a:pt x="506" y="1"/>
                    <a:pt x="0" y="503"/>
                    <a:pt x="0" y="1130"/>
                  </a:cubicBezTo>
                  <a:lnTo>
                    <a:pt x="0" y="1693"/>
                  </a:lnTo>
                  <a:lnTo>
                    <a:pt x="6775" y="1693"/>
                  </a:lnTo>
                  <a:lnTo>
                    <a:pt x="6775" y="1130"/>
                  </a:lnTo>
                  <a:cubicBezTo>
                    <a:pt x="6775" y="503"/>
                    <a:pt x="6270" y="1"/>
                    <a:pt x="5646" y="1"/>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grpSp>
    </p:spTree>
    <p:extLst>
      <p:ext uri="{BB962C8B-B14F-4D97-AF65-F5344CB8AC3E}">
        <p14:creationId xmlns:p14="http://schemas.microsoft.com/office/powerpoint/2010/main" val="34934527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BE6DAFA-160E-530D-F516-0674AE992EAB}"/>
              </a:ext>
            </a:extLst>
          </p:cNvPr>
          <p:cNvSpPr txBox="1"/>
          <p:nvPr/>
        </p:nvSpPr>
        <p:spPr>
          <a:xfrm>
            <a:off x="323528" y="123481"/>
            <a:ext cx="11573197" cy="724247"/>
          </a:xfrm>
          <a:prstGeom prst="rect">
            <a:avLst/>
          </a:prstGeom>
        </p:spPr>
        <p:txBody>
          <a:bodyPr/>
          <a:lstStyle>
            <a:defPPr/>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6400"/>
              <a:t>Fully Editable Icon Sets: B</a:t>
            </a:r>
          </a:p>
        </p:txBody>
      </p:sp>
      <p:sp>
        <p:nvSpPr>
          <p:cNvPr id="3" name="Freeform 108">
            <a:extLst>
              <a:ext uri="{FF2B5EF4-FFF2-40B4-BE49-F238E27FC236}">
                <a16:creationId xmlns:a16="http://schemas.microsoft.com/office/drawing/2014/main" id="{AC5A8DB6-2F22-BC46-2E6D-C5E8DC20E608}"/>
              </a:ext>
            </a:extLst>
          </p:cNvPr>
          <p:cNvSpPr/>
          <p:nvPr/>
        </p:nvSpPr>
        <p:spPr>
          <a:xfrm>
            <a:off x="6041077" y="1656595"/>
            <a:ext cx="553873" cy="652293"/>
          </a:xfrm>
          <a:custGeom>
            <a:avLst/>
            <a:gdLst/>
            <a:ahLst/>
            <a:cxnLst/>
            <a:rect l="l" t="t" r="r" b="b"/>
            <a:pathLst>
              <a:path w="341005" h="376812">
                <a:moveTo>
                  <a:pt x="179590" y="105941"/>
                </a:moveTo>
                <a:cubicBezTo>
                  <a:pt x="189466" y="103284"/>
                  <a:pt x="200229" y="106383"/>
                  <a:pt x="207502" y="113978"/>
                </a:cubicBezTo>
                <a:lnTo>
                  <a:pt x="205155" y="116193"/>
                </a:lnTo>
                <a:cubicBezTo>
                  <a:pt x="198727" y="109493"/>
                  <a:pt x="189244" y="106732"/>
                  <a:pt x="180543" y="109027"/>
                </a:cubicBezTo>
                <a:cubicBezTo>
                  <a:pt x="171284" y="111470"/>
                  <a:pt x="164597" y="119184"/>
                  <a:pt x="163491" y="128699"/>
                </a:cubicBezTo>
                <a:lnTo>
                  <a:pt x="160301" y="128192"/>
                </a:lnTo>
                <a:cubicBezTo>
                  <a:pt x="160626" y="125509"/>
                  <a:pt x="161343" y="122953"/>
                  <a:pt x="162397" y="120583"/>
                </a:cubicBezTo>
                <a:cubicBezTo>
                  <a:pt x="163188" y="118806"/>
                  <a:pt x="164168" y="117134"/>
                  <a:pt x="165317" y="115593"/>
                </a:cubicBezTo>
                <a:close/>
                <a:moveTo>
                  <a:pt x="184774" y="76800"/>
                </a:moveTo>
                <a:cubicBezTo>
                  <a:pt x="189722" y="75892"/>
                  <a:pt x="194950" y="76276"/>
                  <a:pt x="199898" y="78055"/>
                </a:cubicBezTo>
                <a:lnTo>
                  <a:pt x="198784" y="81085"/>
                </a:lnTo>
                <a:cubicBezTo>
                  <a:pt x="190044" y="77951"/>
                  <a:pt x="180324" y="79705"/>
                  <a:pt x="173557" y="85636"/>
                </a:cubicBezTo>
                <a:cubicBezTo>
                  <a:pt x="166357" y="91948"/>
                  <a:pt x="163808" y="101834"/>
                  <a:pt x="167057" y="110845"/>
                </a:cubicBezTo>
                <a:lnTo>
                  <a:pt x="163976" y="111813"/>
                </a:lnTo>
                <a:cubicBezTo>
                  <a:pt x="161264" y="104174"/>
                  <a:pt x="162206" y="95982"/>
                  <a:pt x="166259" y="89343"/>
                </a:cubicBezTo>
                <a:lnTo>
                  <a:pt x="171329" y="83298"/>
                </a:lnTo>
                <a:cubicBezTo>
                  <a:pt x="175158" y="79908"/>
                  <a:pt x="179826" y="77708"/>
                  <a:pt x="184774" y="76800"/>
                </a:cubicBezTo>
                <a:close/>
                <a:moveTo>
                  <a:pt x="179076" y="24908"/>
                </a:moveTo>
                <a:cubicBezTo>
                  <a:pt x="173882" y="25821"/>
                  <a:pt x="169065" y="28595"/>
                  <a:pt x="165693" y="33023"/>
                </a:cubicBezTo>
                <a:lnTo>
                  <a:pt x="165081" y="32645"/>
                </a:lnTo>
                <a:lnTo>
                  <a:pt x="164343" y="33841"/>
                </a:lnTo>
                <a:lnTo>
                  <a:pt x="159156" y="28989"/>
                </a:lnTo>
                <a:cubicBezTo>
                  <a:pt x="147650" y="21890"/>
                  <a:pt x="132568" y="25462"/>
                  <a:pt x="125468" y="36968"/>
                </a:cubicBezTo>
                <a:cubicBezTo>
                  <a:pt x="125028" y="37682"/>
                  <a:pt x="124628" y="38410"/>
                  <a:pt x="124607" y="39302"/>
                </a:cubicBezTo>
                <a:cubicBezTo>
                  <a:pt x="121192" y="53871"/>
                  <a:pt x="126621" y="67918"/>
                  <a:pt x="137512" y="72288"/>
                </a:cubicBezTo>
                <a:lnTo>
                  <a:pt x="136408" y="75373"/>
                </a:lnTo>
                <a:cubicBezTo>
                  <a:pt x="125065" y="70889"/>
                  <a:pt x="118824" y="57470"/>
                  <a:pt x="120792" y="42874"/>
                </a:cubicBezTo>
                <a:cubicBezTo>
                  <a:pt x="110219" y="38045"/>
                  <a:pt x="97555" y="41998"/>
                  <a:pt x="91229" y="52250"/>
                </a:cubicBezTo>
                <a:cubicBezTo>
                  <a:pt x="86215" y="60377"/>
                  <a:pt x="87164" y="68019"/>
                  <a:pt x="90995" y="75559"/>
                </a:cubicBezTo>
                <a:cubicBezTo>
                  <a:pt x="88405" y="77546"/>
                  <a:pt x="86197" y="80074"/>
                  <a:pt x="84391" y="83001"/>
                </a:cubicBezTo>
                <a:cubicBezTo>
                  <a:pt x="75261" y="97799"/>
                  <a:pt x="79855" y="117197"/>
                  <a:pt x="94653" y="126328"/>
                </a:cubicBezTo>
                <a:cubicBezTo>
                  <a:pt x="99603" y="129383"/>
                  <a:pt x="105068" y="130901"/>
                  <a:pt x="110449" y="130283"/>
                </a:cubicBezTo>
                <a:cubicBezTo>
                  <a:pt x="111461" y="121556"/>
                  <a:pt x="114239" y="112980"/>
                  <a:pt x="118788" y="105103"/>
                </a:cubicBezTo>
                <a:lnTo>
                  <a:pt x="122060" y="106993"/>
                </a:lnTo>
                <a:cubicBezTo>
                  <a:pt x="117549" y="114804"/>
                  <a:pt x="114885" y="123345"/>
                  <a:pt x="114602" y="132066"/>
                </a:cubicBezTo>
                <a:cubicBezTo>
                  <a:pt x="118189" y="142541"/>
                  <a:pt x="127538" y="149533"/>
                  <a:pt x="138054" y="150704"/>
                </a:cubicBezTo>
                <a:lnTo>
                  <a:pt x="138622" y="157584"/>
                </a:lnTo>
                <a:cubicBezTo>
                  <a:pt x="141809" y="168599"/>
                  <a:pt x="152592" y="175355"/>
                  <a:pt x="163536" y="173320"/>
                </a:cubicBezTo>
                <a:lnTo>
                  <a:pt x="163736" y="174011"/>
                </a:lnTo>
                <a:lnTo>
                  <a:pt x="165086" y="173621"/>
                </a:lnTo>
                <a:lnTo>
                  <a:pt x="165671" y="180699"/>
                </a:lnTo>
                <a:cubicBezTo>
                  <a:pt x="169429" y="193686"/>
                  <a:pt x="183003" y="201168"/>
                  <a:pt x="195990" y="197411"/>
                </a:cubicBezTo>
                <a:cubicBezTo>
                  <a:pt x="196796" y="197178"/>
                  <a:pt x="197581" y="196907"/>
                  <a:pt x="198196" y="196260"/>
                </a:cubicBezTo>
                <a:cubicBezTo>
                  <a:pt x="209934" y="188156"/>
                  <a:pt x="215400" y="175007"/>
                  <a:pt x="211155" y="164763"/>
                </a:cubicBezTo>
                <a:cubicBezTo>
                  <a:pt x="205121" y="170199"/>
                  <a:pt x="196738" y="172687"/>
                  <a:pt x="188343" y="171472"/>
                </a:cubicBezTo>
                <a:lnTo>
                  <a:pt x="188829" y="168281"/>
                </a:lnTo>
                <a:cubicBezTo>
                  <a:pt x="198020" y="169602"/>
                  <a:pt x="207192" y="165939"/>
                  <a:pt x="212635" y="158774"/>
                </a:cubicBezTo>
                <a:cubicBezTo>
                  <a:pt x="218427" y="151149"/>
                  <a:pt x="218946" y="140953"/>
                  <a:pt x="213960" y="132774"/>
                </a:cubicBezTo>
                <a:lnTo>
                  <a:pt x="216785" y="131210"/>
                </a:lnTo>
                <a:cubicBezTo>
                  <a:pt x="222366" y="140465"/>
                  <a:pt x="221779" y="151983"/>
                  <a:pt x="215286" y="160619"/>
                </a:cubicBezTo>
                <a:lnTo>
                  <a:pt x="213805" y="162105"/>
                </a:lnTo>
                <a:cubicBezTo>
                  <a:pt x="218946" y="172938"/>
                  <a:pt x="214526" y="186813"/>
                  <a:pt x="203421" y="196175"/>
                </a:cubicBezTo>
                <a:cubicBezTo>
                  <a:pt x="208012" y="206854"/>
                  <a:pt x="220050" y="212429"/>
                  <a:pt x="231622" y="209082"/>
                </a:cubicBezTo>
                <a:cubicBezTo>
                  <a:pt x="239377" y="206838"/>
                  <a:pt x="243741" y="201989"/>
                  <a:pt x="246092" y="195539"/>
                </a:cubicBezTo>
                <a:cubicBezTo>
                  <a:pt x="255042" y="199507"/>
                  <a:pt x="265290" y="198199"/>
                  <a:pt x="272958" y="192601"/>
                </a:cubicBezTo>
                <a:lnTo>
                  <a:pt x="276795" y="193971"/>
                </a:lnTo>
                <a:cubicBezTo>
                  <a:pt x="289009" y="194016"/>
                  <a:pt x="298363" y="193248"/>
                  <a:pt x="304258" y="183694"/>
                </a:cubicBezTo>
                <a:cubicBezTo>
                  <a:pt x="309343" y="175453"/>
                  <a:pt x="308953" y="165378"/>
                  <a:pt x="303795" y="157923"/>
                </a:cubicBezTo>
                <a:cubicBezTo>
                  <a:pt x="298315" y="164420"/>
                  <a:pt x="291041" y="168177"/>
                  <a:pt x="283702" y="168174"/>
                </a:cubicBezTo>
                <a:lnTo>
                  <a:pt x="283555" y="164527"/>
                </a:lnTo>
                <a:cubicBezTo>
                  <a:pt x="293404" y="164978"/>
                  <a:pt x="303289" y="157339"/>
                  <a:pt x="308110" y="145450"/>
                </a:cubicBezTo>
                <a:cubicBezTo>
                  <a:pt x="311022" y="136198"/>
                  <a:pt x="308752" y="126109"/>
                  <a:pt x="302169" y="119023"/>
                </a:cubicBezTo>
                <a:cubicBezTo>
                  <a:pt x="296249" y="127191"/>
                  <a:pt x="286098" y="131525"/>
                  <a:pt x="275782" y="130309"/>
                </a:cubicBezTo>
                <a:lnTo>
                  <a:pt x="276183" y="127106"/>
                </a:lnTo>
                <a:cubicBezTo>
                  <a:pt x="285405" y="128184"/>
                  <a:pt x="294478" y="124281"/>
                  <a:pt x="299730" y="116974"/>
                </a:cubicBezTo>
                <a:lnTo>
                  <a:pt x="300207" y="116045"/>
                </a:lnTo>
                <a:cubicBezTo>
                  <a:pt x="300079" y="107222"/>
                  <a:pt x="295342" y="98867"/>
                  <a:pt x="287259" y="93880"/>
                </a:cubicBezTo>
                <a:cubicBezTo>
                  <a:pt x="284295" y="92051"/>
                  <a:pt x="281129" y="90828"/>
                  <a:pt x="277855" y="90561"/>
                </a:cubicBezTo>
                <a:cubicBezTo>
                  <a:pt x="271916" y="104194"/>
                  <a:pt x="259881" y="112708"/>
                  <a:pt x="248172" y="111695"/>
                </a:cubicBezTo>
                <a:cubicBezTo>
                  <a:pt x="248002" y="114741"/>
                  <a:pt x="246936" y="117719"/>
                  <a:pt x="245089" y="120348"/>
                </a:cubicBezTo>
                <a:cubicBezTo>
                  <a:pt x="241307" y="125729"/>
                  <a:pt x="234825" y="128827"/>
                  <a:pt x="228007" y="128511"/>
                </a:cubicBezTo>
                <a:lnTo>
                  <a:pt x="228158" y="125380"/>
                </a:lnTo>
                <a:cubicBezTo>
                  <a:pt x="233848" y="125642"/>
                  <a:pt x="239262" y="123097"/>
                  <a:pt x="242439" y="118667"/>
                </a:cubicBezTo>
                <a:cubicBezTo>
                  <a:pt x="244071" y="116391"/>
                  <a:pt x="244987" y="113796"/>
                  <a:pt x="245116" y="111152"/>
                </a:cubicBezTo>
                <a:lnTo>
                  <a:pt x="243716" y="110904"/>
                </a:lnTo>
                <a:lnTo>
                  <a:pt x="244539" y="108155"/>
                </a:lnTo>
                <a:cubicBezTo>
                  <a:pt x="244792" y="106166"/>
                  <a:pt x="244131" y="104285"/>
                  <a:pt x="243078" y="102544"/>
                </a:cubicBezTo>
                <a:cubicBezTo>
                  <a:pt x="240257" y="97875"/>
                  <a:pt x="235048" y="94922"/>
                  <a:pt x="229344" y="94755"/>
                </a:cubicBezTo>
                <a:lnTo>
                  <a:pt x="229436" y="91621"/>
                </a:lnTo>
                <a:cubicBezTo>
                  <a:pt x="236268" y="91821"/>
                  <a:pt x="242499" y="95409"/>
                  <a:pt x="245850" y="101072"/>
                </a:cubicBezTo>
                <a:cubicBezTo>
                  <a:pt x="247129" y="103235"/>
                  <a:pt x="247915" y="105575"/>
                  <a:pt x="248037" y="107973"/>
                </a:cubicBezTo>
                <a:cubicBezTo>
                  <a:pt x="258268" y="109553"/>
                  <a:pt x="268981" y="102051"/>
                  <a:pt x="274232" y="89778"/>
                </a:cubicBezTo>
                <a:cubicBezTo>
                  <a:pt x="278708" y="77339"/>
                  <a:pt x="274020" y="63056"/>
                  <a:pt x="262316" y="55834"/>
                </a:cubicBezTo>
                <a:cubicBezTo>
                  <a:pt x="257734" y="53007"/>
                  <a:pt x="252666" y="51626"/>
                  <a:pt x="247691" y="52231"/>
                </a:cubicBezTo>
                <a:cubicBezTo>
                  <a:pt x="248705" y="60913"/>
                  <a:pt x="245967" y="69020"/>
                  <a:pt x="239739" y="74185"/>
                </a:cubicBezTo>
                <a:lnTo>
                  <a:pt x="237649" y="71664"/>
                </a:lnTo>
                <a:cubicBezTo>
                  <a:pt x="244579" y="65918"/>
                  <a:pt x="246481" y="55888"/>
                  <a:pt x="243151" y="45920"/>
                </a:cubicBezTo>
                <a:cubicBezTo>
                  <a:pt x="241194" y="40124"/>
                  <a:pt x="237183" y="35004"/>
                  <a:pt x="231542" y="31523"/>
                </a:cubicBezTo>
                <a:cubicBezTo>
                  <a:pt x="221392" y="25261"/>
                  <a:pt x="208864" y="26095"/>
                  <a:pt x="199763" y="32668"/>
                </a:cubicBezTo>
                <a:lnTo>
                  <a:pt x="194721" y="27952"/>
                </a:lnTo>
                <a:cubicBezTo>
                  <a:pt x="189842" y="24941"/>
                  <a:pt x="184271" y="23995"/>
                  <a:pt x="179076" y="24908"/>
                </a:cubicBezTo>
                <a:close/>
                <a:moveTo>
                  <a:pt x="190632" y="62"/>
                </a:moveTo>
                <a:cubicBezTo>
                  <a:pt x="300121" y="2329"/>
                  <a:pt x="391248" y="125645"/>
                  <a:pt x="309641" y="225160"/>
                </a:cubicBezTo>
                <a:cubicBezTo>
                  <a:pt x="282892" y="251229"/>
                  <a:pt x="279266" y="288859"/>
                  <a:pt x="302841" y="374772"/>
                </a:cubicBezTo>
                <a:lnTo>
                  <a:pt x="121266" y="376812"/>
                </a:lnTo>
                <a:lnTo>
                  <a:pt x="109025" y="322355"/>
                </a:lnTo>
                <a:cubicBezTo>
                  <a:pt x="76580" y="333165"/>
                  <a:pt x="40716" y="329924"/>
                  <a:pt x="28778" y="318327"/>
                </a:cubicBezTo>
                <a:cubicBezTo>
                  <a:pt x="22923" y="311868"/>
                  <a:pt x="25422" y="291738"/>
                  <a:pt x="32859" y="276164"/>
                </a:cubicBezTo>
                <a:cubicBezTo>
                  <a:pt x="35235" y="270344"/>
                  <a:pt x="23179" y="268321"/>
                  <a:pt x="20618" y="259843"/>
                </a:cubicBezTo>
                <a:cubicBezTo>
                  <a:pt x="19440" y="251965"/>
                  <a:pt x="27377" y="251682"/>
                  <a:pt x="30757" y="247602"/>
                </a:cubicBezTo>
                <a:lnTo>
                  <a:pt x="18516" y="238938"/>
                </a:lnTo>
                <a:cubicBezTo>
                  <a:pt x="12669" y="232923"/>
                  <a:pt x="25811" y="221592"/>
                  <a:pt x="29458" y="212919"/>
                </a:cubicBezTo>
                <a:cubicBezTo>
                  <a:pt x="16679" y="208924"/>
                  <a:pt x="7006" y="203466"/>
                  <a:pt x="307" y="196983"/>
                </a:cubicBezTo>
                <a:cubicBezTo>
                  <a:pt x="-2572" y="186228"/>
                  <a:pt x="15339" y="171234"/>
                  <a:pt x="31089" y="151672"/>
                </a:cubicBezTo>
                <a:cubicBezTo>
                  <a:pt x="47602" y="132201"/>
                  <a:pt x="33821" y="117353"/>
                  <a:pt x="46470" y="75544"/>
                </a:cubicBezTo>
                <a:cubicBezTo>
                  <a:pt x="66559" y="23813"/>
                  <a:pt x="114124" y="-1423"/>
                  <a:pt x="190632" y="62"/>
                </a:cubicBezTo>
                <a:close/>
              </a:path>
            </a:pathLst>
          </a:custGeom>
          <a:solidFill>
            <a:srgbClr val="2A7F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400"/>
          </a:p>
        </p:txBody>
      </p:sp>
      <p:sp>
        <p:nvSpPr>
          <p:cNvPr id="4" name="Oval 8">
            <a:extLst>
              <a:ext uri="{FF2B5EF4-FFF2-40B4-BE49-F238E27FC236}">
                <a16:creationId xmlns:a16="http://schemas.microsoft.com/office/drawing/2014/main" id="{2692659F-5949-409F-7EB6-75A75F4648F2}"/>
              </a:ext>
            </a:extLst>
          </p:cNvPr>
          <p:cNvSpPr/>
          <p:nvPr/>
        </p:nvSpPr>
        <p:spPr>
          <a:xfrm>
            <a:off x="6965207" y="1671113"/>
            <a:ext cx="581791" cy="623260"/>
          </a:xfrm>
          <a:custGeom>
            <a:avLst/>
            <a:gdLst/>
            <a:ahLst/>
            <a:cxnLst/>
            <a:rect l="l" t="t" r="r" b="b"/>
            <a:pathLst>
              <a:path w="3068057" h="3083879">
                <a:moveTo>
                  <a:pt x="1943022" y="0"/>
                </a:moveTo>
                <a:cubicBezTo>
                  <a:pt x="2091435" y="0"/>
                  <a:pt x="2214809" y="107202"/>
                  <a:pt x="2232575" y="249298"/>
                </a:cubicBezTo>
                <a:cubicBezTo>
                  <a:pt x="2066806" y="323095"/>
                  <a:pt x="1966497" y="475331"/>
                  <a:pt x="1992863" y="623272"/>
                </a:cubicBezTo>
                <a:lnTo>
                  <a:pt x="2032344" y="614884"/>
                </a:lnTo>
                <a:cubicBezTo>
                  <a:pt x="2007703" y="472429"/>
                  <a:pt x="2119863" y="324636"/>
                  <a:pt x="2294697" y="266187"/>
                </a:cubicBezTo>
                <a:cubicBezTo>
                  <a:pt x="2304190" y="260641"/>
                  <a:pt x="2314409" y="260119"/>
                  <a:pt x="2324748" y="260119"/>
                </a:cubicBezTo>
                <a:cubicBezTo>
                  <a:pt x="2491310" y="260119"/>
                  <a:pt x="2626336" y="395145"/>
                  <a:pt x="2626336" y="561708"/>
                </a:cubicBezTo>
                <a:lnTo>
                  <a:pt x="2609021" y="647481"/>
                </a:lnTo>
                <a:lnTo>
                  <a:pt x="2626336" y="647481"/>
                </a:lnTo>
                <a:lnTo>
                  <a:pt x="2626336" y="656343"/>
                </a:lnTo>
                <a:cubicBezTo>
                  <a:pt x="2762823" y="669742"/>
                  <a:pt x="2867295" y="786613"/>
                  <a:pt x="2867295" y="927882"/>
                </a:cubicBezTo>
                <a:lnTo>
                  <a:pt x="2850464" y="1011252"/>
                </a:lnTo>
                <a:cubicBezTo>
                  <a:pt x="2978255" y="1064152"/>
                  <a:pt x="3068057" y="1190111"/>
                  <a:pt x="3068057" y="1337042"/>
                </a:cubicBezTo>
                <a:cubicBezTo>
                  <a:pt x="3068057" y="1418703"/>
                  <a:pt x="3040320" y="1493884"/>
                  <a:pt x="2992210" y="1551889"/>
                </a:cubicBezTo>
                <a:cubicBezTo>
                  <a:pt x="2909241" y="1651289"/>
                  <a:pt x="2791782" y="1696238"/>
                  <a:pt x="2686704" y="1660749"/>
                </a:cubicBezTo>
                <a:lnTo>
                  <a:pt x="2673794" y="1698968"/>
                </a:lnTo>
                <a:cubicBezTo>
                  <a:pt x="2768232" y="1730865"/>
                  <a:pt x="2870956" y="1707121"/>
                  <a:pt x="2955415" y="1640323"/>
                </a:cubicBezTo>
                <a:cubicBezTo>
                  <a:pt x="2993943" y="1688574"/>
                  <a:pt x="3012247" y="1750635"/>
                  <a:pt x="3012247" y="1816968"/>
                </a:cubicBezTo>
                <a:cubicBezTo>
                  <a:pt x="3012247" y="1986406"/>
                  <a:pt x="2892829" y="2127952"/>
                  <a:pt x="2733451" y="2161496"/>
                </a:cubicBezTo>
                <a:cubicBezTo>
                  <a:pt x="2570803" y="2185843"/>
                  <a:pt x="2422847" y="2122052"/>
                  <a:pt x="2373218" y="2004561"/>
                </a:cubicBezTo>
                <a:cubicBezTo>
                  <a:pt x="2397575" y="1987765"/>
                  <a:pt x="2417022" y="1964396"/>
                  <a:pt x="2431421" y="1936987"/>
                </a:cubicBezTo>
                <a:cubicBezTo>
                  <a:pt x="2469123" y="1865220"/>
                  <a:pt x="2466430" y="1776674"/>
                  <a:pt x="2424327" y="1703750"/>
                </a:cubicBezTo>
                <a:lnTo>
                  <a:pt x="2390880" y="1723060"/>
                </a:lnTo>
                <a:cubicBezTo>
                  <a:pt x="2426033" y="1783948"/>
                  <a:pt x="2428758" y="1857660"/>
                  <a:pt x="2398065" y="1917447"/>
                </a:cubicBezTo>
                <a:cubicBezTo>
                  <a:pt x="2386618" y="1939743"/>
                  <a:pt x="2371177" y="1958844"/>
                  <a:pt x="2348681" y="1969064"/>
                </a:cubicBezTo>
                <a:lnTo>
                  <a:pt x="2314536" y="1978212"/>
                </a:lnTo>
                <a:lnTo>
                  <a:pt x="2320989" y="1994504"/>
                </a:lnTo>
                <a:cubicBezTo>
                  <a:pt x="2292439" y="2010252"/>
                  <a:pt x="2259301" y="2017439"/>
                  <a:pt x="2224883" y="2015050"/>
                </a:cubicBezTo>
                <a:cubicBezTo>
                  <a:pt x="2157880" y="2010397"/>
                  <a:pt x="2096183" y="1970105"/>
                  <a:pt x="2062112" y="1908746"/>
                </a:cubicBezTo>
                <a:lnTo>
                  <a:pt x="2028307" y="1927422"/>
                </a:lnTo>
                <a:cubicBezTo>
                  <a:pt x="2069101" y="2000945"/>
                  <a:pt x="2143517" y="2048870"/>
                  <a:pt x="2224395" y="2053708"/>
                </a:cubicBezTo>
                <a:cubicBezTo>
                  <a:pt x="2263912" y="2056070"/>
                  <a:pt x="2302036" y="2047984"/>
                  <a:pt x="2335071" y="2030056"/>
                </a:cubicBezTo>
                <a:cubicBezTo>
                  <a:pt x="2400196" y="2159379"/>
                  <a:pt x="2567325" y="2230480"/>
                  <a:pt x="2748680" y="2204554"/>
                </a:cubicBezTo>
                <a:cubicBezTo>
                  <a:pt x="2767068" y="2240602"/>
                  <a:pt x="2774723" y="2281713"/>
                  <a:pt x="2774723" y="2324613"/>
                </a:cubicBezTo>
                <a:cubicBezTo>
                  <a:pt x="2774723" y="2444667"/>
                  <a:pt x="2714770" y="2550720"/>
                  <a:pt x="2619461" y="2609132"/>
                </a:cubicBezTo>
                <a:cubicBezTo>
                  <a:pt x="2594093" y="2739763"/>
                  <a:pt x="2496512" y="2844553"/>
                  <a:pt x="2368919" y="2876858"/>
                </a:cubicBezTo>
                <a:cubicBezTo>
                  <a:pt x="2184369" y="2908073"/>
                  <a:pt x="2016372" y="2826285"/>
                  <a:pt x="1978290" y="2684161"/>
                </a:cubicBezTo>
                <a:lnTo>
                  <a:pt x="1939323" y="2694602"/>
                </a:lnTo>
                <a:cubicBezTo>
                  <a:pt x="1970494" y="2810931"/>
                  <a:pt x="2075973" y="2892306"/>
                  <a:pt x="2210223" y="2912307"/>
                </a:cubicBezTo>
                <a:cubicBezTo>
                  <a:pt x="2165434" y="3014618"/>
                  <a:pt x="2062317" y="3083879"/>
                  <a:pt x="1943022" y="3083879"/>
                </a:cubicBezTo>
                <a:cubicBezTo>
                  <a:pt x="1804718" y="3083879"/>
                  <a:pt x="1736151" y="2990782"/>
                  <a:pt x="1657612" y="2862428"/>
                </a:cubicBezTo>
                <a:cubicBezTo>
                  <a:pt x="1632100" y="2775963"/>
                  <a:pt x="1598588" y="2449530"/>
                  <a:pt x="1653064" y="2147091"/>
                </a:cubicBezTo>
                <a:cubicBezTo>
                  <a:pt x="1775302" y="2294672"/>
                  <a:pt x="1947360" y="2360889"/>
                  <a:pt x="2101389" y="2319520"/>
                </a:cubicBezTo>
                <a:lnTo>
                  <a:pt x="2085913" y="2268654"/>
                </a:lnTo>
                <a:cubicBezTo>
                  <a:pt x="1935632" y="2308197"/>
                  <a:pt x="1765039" y="2228547"/>
                  <a:pt x="1652548" y="2065927"/>
                </a:cubicBezTo>
                <a:cubicBezTo>
                  <a:pt x="1594744" y="1988631"/>
                  <a:pt x="1552933" y="1543383"/>
                  <a:pt x="1647107" y="1210118"/>
                </a:cubicBezTo>
                <a:cubicBezTo>
                  <a:pt x="1757451" y="1073526"/>
                  <a:pt x="1924310" y="1023711"/>
                  <a:pt x="2044795" y="1095494"/>
                </a:cubicBezTo>
                <a:lnTo>
                  <a:pt x="2046624" y="1092427"/>
                </a:lnTo>
                <a:cubicBezTo>
                  <a:pt x="2044963" y="1115904"/>
                  <a:pt x="2049817" y="1139574"/>
                  <a:pt x="2059741" y="1162003"/>
                </a:cubicBezTo>
                <a:cubicBezTo>
                  <a:pt x="2085174" y="1219476"/>
                  <a:pt x="2140055" y="1259997"/>
                  <a:pt x="2204060" y="1268556"/>
                </a:cubicBezTo>
                <a:lnTo>
                  <a:pt x="2208020" y="1238949"/>
                </a:lnTo>
                <a:cubicBezTo>
                  <a:pt x="2154665" y="1231814"/>
                  <a:pt x="2108853" y="1198319"/>
                  <a:pt x="2087448" y="1150798"/>
                </a:cubicBezTo>
                <a:cubicBezTo>
                  <a:pt x="2064784" y="1100476"/>
                  <a:pt x="2073123" y="1042569"/>
                  <a:pt x="2109077" y="1000639"/>
                </a:cubicBezTo>
                <a:cubicBezTo>
                  <a:pt x="2142987" y="961090"/>
                  <a:pt x="2196315" y="941798"/>
                  <a:pt x="2249471" y="949847"/>
                </a:cubicBezTo>
                <a:lnTo>
                  <a:pt x="2253988" y="920317"/>
                </a:lnTo>
                <a:cubicBezTo>
                  <a:pt x="2190211" y="910645"/>
                  <a:pt x="2126205" y="934132"/>
                  <a:pt x="2085632" y="982099"/>
                </a:cubicBezTo>
                <a:lnTo>
                  <a:pt x="2052614" y="1055246"/>
                </a:lnTo>
                <a:cubicBezTo>
                  <a:pt x="1928226" y="988072"/>
                  <a:pt x="1765306" y="1028878"/>
                  <a:pt x="1646726" y="1149851"/>
                </a:cubicBezTo>
                <a:cubicBezTo>
                  <a:pt x="1576863" y="1018908"/>
                  <a:pt x="1584053" y="461235"/>
                  <a:pt x="1633436" y="269593"/>
                </a:cubicBezTo>
                <a:cubicBezTo>
                  <a:pt x="1697428" y="119029"/>
                  <a:pt x="1776459" y="0"/>
                  <a:pt x="1943022" y="0"/>
                </a:cubicBezTo>
                <a:close/>
                <a:moveTo>
                  <a:pt x="1125035" y="0"/>
                </a:moveTo>
                <a:cubicBezTo>
                  <a:pt x="1263339" y="0"/>
                  <a:pt x="1331906" y="93097"/>
                  <a:pt x="1410445" y="221451"/>
                </a:cubicBezTo>
                <a:cubicBezTo>
                  <a:pt x="1435957" y="307916"/>
                  <a:pt x="1469469" y="634350"/>
                  <a:pt x="1414993" y="936788"/>
                </a:cubicBezTo>
                <a:cubicBezTo>
                  <a:pt x="1292755" y="789207"/>
                  <a:pt x="1120697" y="722990"/>
                  <a:pt x="966668" y="764359"/>
                </a:cubicBezTo>
                <a:lnTo>
                  <a:pt x="982144" y="815225"/>
                </a:lnTo>
                <a:cubicBezTo>
                  <a:pt x="1132425" y="775682"/>
                  <a:pt x="1303018" y="855332"/>
                  <a:pt x="1415509" y="1017952"/>
                </a:cubicBezTo>
                <a:cubicBezTo>
                  <a:pt x="1473313" y="1095249"/>
                  <a:pt x="1515123" y="1540497"/>
                  <a:pt x="1420950" y="1873762"/>
                </a:cubicBezTo>
                <a:cubicBezTo>
                  <a:pt x="1310606" y="2010353"/>
                  <a:pt x="1143747" y="2060168"/>
                  <a:pt x="1023262" y="1988385"/>
                </a:cubicBezTo>
                <a:lnTo>
                  <a:pt x="1021433" y="1991453"/>
                </a:lnTo>
                <a:cubicBezTo>
                  <a:pt x="1023094" y="1967976"/>
                  <a:pt x="1018240" y="1944306"/>
                  <a:pt x="1008316" y="1921877"/>
                </a:cubicBezTo>
                <a:cubicBezTo>
                  <a:pt x="982883" y="1864403"/>
                  <a:pt x="928002" y="1823883"/>
                  <a:pt x="863997" y="1815323"/>
                </a:cubicBezTo>
                <a:lnTo>
                  <a:pt x="860037" y="1844930"/>
                </a:lnTo>
                <a:cubicBezTo>
                  <a:pt x="913392" y="1852066"/>
                  <a:pt x="959204" y="1885560"/>
                  <a:pt x="980609" y="1933082"/>
                </a:cubicBezTo>
                <a:cubicBezTo>
                  <a:pt x="1003273" y="1983404"/>
                  <a:pt x="994934" y="2041310"/>
                  <a:pt x="958980" y="2083241"/>
                </a:cubicBezTo>
                <a:cubicBezTo>
                  <a:pt x="925070" y="2122789"/>
                  <a:pt x="871742" y="2142082"/>
                  <a:pt x="818586" y="2134033"/>
                </a:cubicBezTo>
                <a:lnTo>
                  <a:pt x="814069" y="2163562"/>
                </a:lnTo>
                <a:cubicBezTo>
                  <a:pt x="877846" y="2173235"/>
                  <a:pt x="941852" y="2149747"/>
                  <a:pt x="982425" y="2101780"/>
                </a:cubicBezTo>
                <a:lnTo>
                  <a:pt x="1015443" y="2028633"/>
                </a:lnTo>
                <a:cubicBezTo>
                  <a:pt x="1139831" y="2095808"/>
                  <a:pt x="1302751" y="2055001"/>
                  <a:pt x="1421331" y="1934029"/>
                </a:cubicBezTo>
                <a:cubicBezTo>
                  <a:pt x="1491194" y="2064971"/>
                  <a:pt x="1484003" y="2622644"/>
                  <a:pt x="1434621" y="2814287"/>
                </a:cubicBezTo>
                <a:cubicBezTo>
                  <a:pt x="1370629" y="2964850"/>
                  <a:pt x="1291598" y="3083879"/>
                  <a:pt x="1125035" y="3083879"/>
                </a:cubicBezTo>
                <a:cubicBezTo>
                  <a:pt x="976622" y="3083879"/>
                  <a:pt x="853248" y="2976677"/>
                  <a:pt x="835482" y="2834581"/>
                </a:cubicBezTo>
                <a:cubicBezTo>
                  <a:pt x="1001251" y="2760784"/>
                  <a:pt x="1101560" y="2608549"/>
                  <a:pt x="1075194" y="2460607"/>
                </a:cubicBezTo>
                <a:lnTo>
                  <a:pt x="1035713" y="2468996"/>
                </a:lnTo>
                <a:cubicBezTo>
                  <a:pt x="1060354" y="2611450"/>
                  <a:pt x="948194" y="2759243"/>
                  <a:pt x="773360" y="2817692"/>
                </a:cubicBezTo>
                <a:cubicBezTo>
                  <a:pt x="763867" y="2823239"/>
                  <a:pt x="753648" y="2823760"/>
                  <a:pt x="743309" y="2823760"/>
                </a:cubicBezTo>
                <a:cubicBezTo>
                  <a:pt x="576747" y="2823760"/>
                  <a:pt x="441721" y="2688734"/>
                  <a:pt x="441721" y="2522172"/>
                </a:cubicBezTo>
                <a:lnTo>
                  <a:pt x="459036" y="2436399"/>
                </a:lnTo>
                <a:lnTo>
                  <a:pt x="441721" y="2436399"/>
                </a:lnTo>
                <a:lnTo>
                  <a:pt x="441721" y="2427537"/>
                </a:lnTo>
                <a:cubicBezTo>
                  <a:pt x="305234" y="2414137"/>
                  <a:pt x="200762" y="2297266"/>
                  <a:pt x="200762" y="2155997"/>
                </a:cubicBezTo>
                <a:lnTo>
                  <a:pt x="217593" y="2072628"/>
                </a:lnTo>
                <a:cubicBezTo>
                  <a:pt x="89802" y="2019727"/>
                  <a:pt x="0" y="1893768"/>
                  <a:pt x="0" y="1746838"/>
                </a:cubicBezTo>
                <a:cubicBezTo>
                  <a:pt x="0" y="1665177"/>
                  <a:pt x="27737" y="1589996"/>
                  <a:pt x="75847" y="1531990"/>
                </a:cubicBezTo>
                <a:cubicBezTo>
                  <a:pt x="158816" y="1432590"/>
                  <a:pt x="276275" y="1387641"/>
                  <a:pt x="381353" y="1423131"/>
                </a:cubicBezTo>
                <a:lnTo>
                  <a:pt x="394263" y="1384911"/>
                </a:lnTo>
                <a:cubicBezTo>
                  <a:pt x="299825" y="1353014"/>
                  <a:pt x="197101" y="1376758"/>
                  <a:pt x="112642" y="1443556"/>
                </a:cubicBezTo>
                <a:cubicBezTo>
                  <a:pt x="74114" y="1395305"/>
                  <a:pt x="55810" y="1333244"/>
                  <a:pt x="55810" y="1266911"/>
                </a:cubicBezTo>
                <a:cubicBezTo>
                  <a:pt x="55810" y="1097473"/>
                  <a:pt x="175228" y="955927"/>
                  <a:pt x="334606" y="922383"/>
                </a:cubicBezTo>
                <a:cubicBezTo>
                  <a:pt x="497254" y="898036"/>
                  <a:pt x="645210" y="961827"/>
                  <a:pt x="694839" y="1079319"/>
                </a:cubicBezTo>
                <a:cubicBezTo>
                  <a:pt x="670482" y="1096114"/>
                  <a:pt x="651035" y="1119484"/>
                  <a:pt x="636636" y="1146893"/>
                </a:cubicBezTo>
                <a:cubicBezTo>
                  <a:pt x="598934" y="1218660"/>
                  <a:pt x="601627" y="1307205"/>
                  <a:pt x="643730" y="1380130"/>
                </a:cubicBezTo>
                <a:lnTo>
                  <a:pt x="677177" y="1360819"/>
                </a:lnTo>
                <a:cubicBezTo>
                  <a:pt x="642024" y="1299932"/>
                  <a:pt x="639299" y="1226219"/>
                  <a:pt x="669992" y="1166433"/>
                </a:cubicBezTo>
                <a:cubicBezTo>
                  <a:pt x="681439" y="1144136"/>
                  <a:pt x="696880" y="1125036"/>
                  <a:pt x="719376" y="1114815"/>
                </a:cubicBezTo>
                <a:lnTo>
                  <a:pt x="753521" y="1105667"/>
                </a:lnTo>
                <a:lnTo>
                  <a:pt x="747068" y="1089375"/>
                </a:lnTo>
                <a:cubicBezTo>
                  <a:pt x="775618" y="1073627"/>
                  <a:pt x="808756" y="1066440"/>
                  <a:pt x="843174" y="1068829"/>
                </a:cubicBezTo>
                <a:cubicBezTo>
                  <a:pt x="910177" y="1073482"/>
                  <a:pt x="971874" y="1113774"/>
                  <a:pt x="1005945" y="1175134"/>
                </a:cubicBezTo>
                <a:lnTo>
                  <a:pt x="1039750" y="1156458"/>
                </a:lnTo>
                <a:cubicBezTo>
                  <a:pt x="998956" y="1082934"/>
                  <a:pt x="924540" y="1035010"/>
                  <a:pt x="843662" y="1030172"/>
                </a:cubicBezTo>
                <a:cubicBezTo>
                  <a:pt x="804145" y="1027809"/>
                  <a:pt x="766021" y="1035895"/>
                  <a:pt x="732986" y="1053824"/>
                </a:cubicBezTo>
                <a:cubicBezTo>
                  <a:pt x="667861" y="924500"/>
                  <a:pt x="500732" y="853399"/>
                  <a:pt x="319377" y="879325"/>
                </a:cubicBezTo>
                <a:cubicBezTo>
                  <a:pt x="300989" y="843277"/>
                  <a:pt x="293334" y="802167"/>
                  <a:pt x="293334" y="759266"/>
                </a:cubicBezTo>
                <a:cubicBezTo>
                  <a:pt x="293334" y="639212"/>
                  <a:pt x="353287" y="533159"/>
                  <a:pt x="448596" y="474747"/>
                </a:cubicBezTo>
                <a:cubicBezTo>
                  <a:pt x="473964" y="344116"/>
                  <a:pt x="571545" y="239326"/>
                  <a:pt x="699138" y="207021"/>
                </a:cubicBezTo>
                <a:cubicBezTo>
                  <a:pt x="883688" y="175806"/>
                  <a:pt x="1051685" y="257594"/>
                  <a:pt x="1089767" y="399718"/>
                </a:cubicBezTo>
                <a:lnTo>
                  <a:pt x="1128734" y="389277"/>
                </a:lnTo>
                <a:cubicBezTo>
                  <a:pt x="1097563" y="272948"/>
                  <a:pt x="992084" y="191573"/>
                  <a:pt x="857834" y="171572"/>
                </a:cubicBezTo>
                <a:cubicBezTo>
                  <a:pt x="902623" y="69261"/>
                  <a:pt x="1005740" y="0"/>
                  <a:pt x="1125035" y="0"/>
                </a:cubicBezTo>
                <a:close/>
              </a:path>
            </a:pathLst>
          </a:custGeom>
          <a:solidFill>
            <a:srgbClr val="2A7F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400"/>
          </a:p>
        </p:txBody>
      </p:sp>
      <p:grpSp>
        <p:nvGrpSpPr>
          <p:cNvPr id="5" name="Group 110">
            <a:extLst>
              <a:ext uri="{FF2B5EF4-FFF2-40B4-BE49-F238E27FC236}">
                <a16:creationId xmlns:a16="http://schemas.microsoft.com/office/drawing/2014/main" id="{62F4291E-98AD-772C-F749-F68070938CCB}"/>
              </a:ext>
            </a:extLst>
          </p:cNvPr>
          <p:cNvGrpSpPr/>
          <p:nvPr/>
        </p:nvGrpSpPr>
        <p:grpSpPr>
          <a:xfrm>
            <a:off x="5116236" y="1656595"/>
            <a:ext cx="553873" cy="652293"/>
            <a:chOff x="4835382" y="73243"/>
            <a:chExt cx="2920830" cy="3227535"/>
          </a:xfrm>
          <a:solidFill>
            <a:srgbClr val="2A7F28"/>
          </a:solidFill>
        </p:grpSpPr>
        <p:sp>
          <p:nvSpPr>
            <p:cNvPr id="6" name="Freeform 111">
              <a:extLst>
                <a:ext uri="{FF2B5EF4-FFF2-40B4-BE49-F238E27FC236}">
                  <a16:creationId xmlns:a16="http://schemas.microsoft.com/office/drawing/2014/main" id="{EC2F8530-BCF0-BA2A-80BE-C4EB9C1F29EF}"/>
                </a:ext>
              </a:extLst>
            </p:cNvPr>
            <p:cNvSpPr/>
            <p:nvPr/>
          </p:nvSpPr>
          <p:spPr>
            <a:xfrm>
              <a:off x="4835382" y="73243"/>
              <a:ext cx="2920830" cy="3227535"/>
            </a:xfrm>
            <a:custGeom>
              <a:avLst/>
              <a:gdLst>
                <a:gd name="connsiteX0" fmla="*/ 2980491 w 5331558"/>
                <a:gd name="connsiteY0" fmla="*/ 968 h 5891405"/>
                <a:gd name="connsiteX1" fmla="*/ 726547 w 5331558"/>
                <a:gd name="connsiteY1" fmla="*/ 1181117 h 5891405"/>
                <a:gd name="connsiteX2" fmla="*/ 486068 w 5331558"/>
                <a:gd name="connsiteY2" fmla="*/ 2371366 h 5891405"/>
                <a:gd name="connsiteX3" fmla="*/ 4803 w 5331558"/>
                <a:gd name="connsiteY3" fmla="*/ 3079808 h 5891405"/>
                <a:gd name="connsiteX4" fmla="*/ 460575 w 5331558"/>
                <a:gd name="connsiteY4" fmla="*/ 3328959 h 5891405"/>
                <a:gd name="connsiteX5" fmla="*/ 289487 w 5331558"/>
                <a:gd name="connsiteY5" fmla="*/ 3735758 h 5891405"/>
                <a:gd name="connsiteX6" fmla="*/ 480873 w 5331558"/>
                <a:gd name="connsiteY6" fmla="*/ 3871219 h 5891405"/>
                <a:gd name="connsiteX7" fmla="*/ 322351 w 5331558"/>
                <a:gd name="connsiteY7" fmla="*/ 4062605 h 5891405"/>
                <a:gd name="connsiteX8" fmla="*/ 513737 w 5331558"/>
                <a:gd name="connsiteY8" fmla="*/ 4317787 h 5891405"/>
                <a:gd name="connsiteX9" fmla="*/ 449942 w 5331558"/>
                <a:gd name="connsiteY9" fmla="*/ 4977005 h 5891405"/>
                <a:gd name="connsiteX10" fmla="*/ 1704584 w 5331558"/>
                <a:gd name="connsiteY10" fmla="*/ 5039972 h 5891405"/>
                <a:gd name="connsiteX11" fmla="*/ 1895970 w 5331558"/>
                <a:gd name="connsiteY11" fmla="*/ 5891405 h 5891405"/>
                <a:gd name="connsiteX12" fmla="*/ 4734863 w 5331558"/>
                <a:gd name="connsiteY12" fmla="*/ 5859508 h 5891405"/>
                <a:gd name="connsiteX13" fmla="*/ 4841189 w 5331558"/>
                <a:gd name="connsiteY13" fmla="*/ 3520345 h 5891405"/>
                <a:gd name="connsiteX14" fmla="*/ 2980491 w 5331558"/>
                <a:gd name="connsiteY14" fmla="*/ 968 h 5891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331558" h="5891405">
                  <a:moveTo>
                    <a:pt x="2980491" y="968"/>
                  </a:moveTo>
                  <a:cubicBezTo>
                    <a:pt x="1784302" y="-22254"/>
                    <a:pt x="1040642" y="372305"/>
                    <a:pt x="726547" y="1181117"/>
                  </a:cubicBezTo>
                  <a:cubicBezTo>
                    <a:pt x="528785" y="1834793"/>
                    <a:pt x="744238" y="2066938"/>
                    <a:pt x="486068" y="2371366"/>
                  </a:cubicBezTo>
                  <a:cubicBezTo>
                    <a:pt x="239818" y="2677225"/>
                    <a:pt x="-40213" y="2911644"/>
                    <a:pt x="4803" y="3079808"/>
                  </a:cubicBezTo>
                  <a:cubicBezTo>
                    <a:pt x="109541" y="3181162"/>
                    <a:pt x="260766" y="3266498"/>
                    <a:pt x="460575" y="3328959"/>
                  </a:cubicBezTo>
                  <a:cubicBezTo>
                    <a:pt x="403546" y="3464559"/>
                    <a:pt x="198074" y="3641722"/>
                    <a:pt x="289487" y="3735758"/>
                  </a:cubicBezTo>
                  <a:lnTo>
                    <a:pt x="480873" y="3871219"/>
                  </a:lnTo>
                  <a:cubicBezTo>
                    <a:pt x="428032" y="3935014"/>
                    <a:pt x="303940" y="3939433"/>
                    <a:pt x="322351" y="4062605"/>
                  </a:cubicBezTo>
                  <a:cubicBezTo>
                    <a:pt x="362395" y="4195168"/>
                    <a:pt x="550882" y="4226788"/>
                    <a:pt x="513737" y="4317787"/>
                  </a:cubicBezTo>
                  <a:cubicBezTo>
                    <a:pt x="397470" y="4561276"/>
                    <a:pt x="358392" y="4876020"/>
                    <a:pt x="449942" y="4977005"/>
                  </a:cubicBezTo>
                  <a:cubicBezTo>
                    <a:pt x="636587" y="5158310"/>
                    <a:pt x="1197305" y="5208988"/>
                    <a:pt x="1704584" y="5039972"/>
                  </a:cubicBezTo>
                  <a:lnTo>
                    <a:pt x="1895970" y="5891405"/>
                  </a:lnTo>
                  <a:lnTo>
                    <a:pt x="4734863" y="5859508"/>
                  </a:lnTo>
                  <a:cubicBezTo>
                    <a:pt x="4366268" y="4516262"/>
                    <a:pt x="4422975" y="3927926"/>
                    <a:pt x="4841189" y="3520345"/>
                  </a:cubicBezTo>
                  <a:cubicBezTo>
                    <a:pt x="6117095" y="1964448"/>
                    <a:pt x="4692333" y="36409"/>
                    <a:pt x="2980491" y="9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400"/>
            </a:p>
          </p:txBody>
        </p:sp>
        <p:sp>
          <p:nvSpPr>
            <p:cNvPr id="7" name="Oval 37">
              <a:extLst>
                <a:ext uri="{FF2B5EF4-FFF2-40B4-BE49-F238E27FC236}">
                  <a16:creationId xmlns:a16="http://schemas.microsoft.com/office/drawing/2014/main" id="{624EF7A9-9332-B87B-B4CC-9B56D7D3522F}"/>
                </a:ext>
              </a:extLst>
            </p:cNvPr>
            <p:cNvSpPr/>
            <p:nvPr/>
          </p:nvSpPr>
          <p:spPr>
            <a:xfrm rot="18100542">
              <a:off x="5907878" y="-58593"/>
              <a:ext cx="1436045" cy="2141152"/>
            </a:xfrm>
            <a:custGeom>
              <a:avLst/>
              <a:gdLst/>
              <a:ahLst/>
              <a:cxnLst/>
              <a:rect l="l" t="t" r="r" b="b"/>
              <a:pathLst>
                <a:path w="1170491" h="1745208">
                  <a:moveTo>
                    <a:pt x="429221" y="671495"/>
                  </a:moveTo>
                  <a:cubicBezTo>
                    <a:pt x="415869" y="670322"/>
                    <a:pt x="402356" y="670624"/>
                    <a:pt x="388917" y="672439"/>
                  </a:cubicBezTo>
                  <a:cubicBezTo>
                    <a:pt x="370997" y="674859"/>
                    <a:pt x="353207" y="679968"/>
                    <a:pt x="336101" y="687858"/>
                  </a:cubicBezTo>
                  <a:lnTo>
                    <a:pt x="344770" y="708640"/>
                  </a:lnTo>
                  <a:cubicBezTo>
                    <a:pt x="405276" y="680369"/>
                    <a:pt x="475531" y="691805"/>
                    <a:pt x="523918" y="737799"/>
                  </a:cubicBezTo>
                  <a:cubicBezTo>
                    <a:pt x="569388" y="781022"/>
                    <a:pt x="587723" y="847396"/>
                    <a:pt x="571504" y="910067"/>
                  </a:cubicBezTo>
                  <a:lnTo>
                    <a:pt x="593243" y="915886"/>
                  </a:lnTo>
                  <a:cubicBezTo>
                    <a:pt x="611678" y="844923"/>
                    <a:pt x="590662" y="769719"/>
                    <a:pt x="538740" y="720849"/>
                  </a:cubicBezTo>
                  <a:cubicBezTo>
                    <a:pt x="507886" y="691808"/>
                    <a:pt x="469277" y="675014"/>
                    <a:pt x="429221" y="671495"/>
                  </a:cubicBezTo>
                  <a:close/>
                  <a:moveTo>
                    <a:pt x="588421" y="580980"/>
                  </a:moveTo>
                  <a:cubicBezTo>
                    <a:pt x="534186" y="581239"/>
                    <a:pt x="482134" y="605639"/>
                    <a:pt x="446738" y="649695"/>
                  </a:cubicBezTo>
                  <a:lnTo>
                    <a:pt x="463760" y="664437"/>
                  </a:lnTo>
                  <a:cubicBezTo>
                    <a:pt x="505329" y="612166"/>
                    <a:pt x="573320" y="591099"/>
                    <a:pt x="637132" y="610714"/>
                  </a:cubicBezTo>
                  <a:cubicBezTo>
                    <a:pt x="697098" y="629147"/>
                    <a:pt x="743088" y="680397"/>
                    <a:pt x="756495" y="743730"/>
                  </a:cubicBezTo>
                  <a:lnTo>
                    <a:pt x="778549" y="739251"/>
                  </a:lnTo>
                  <a:cubicBezTo>
                    <a:pt x="763432" y="667508"/>
                    <a:pt x="711108" y="609548"/>
                    <a:pt x="642848" y="588934"/>
                  </a:cubicBezTo>
                  <a:cubicBezTo>
                    <a:pt x="624821" y="583490"/>
                    <a:pt x="606500" y="580894"/>
                    <a:pt x="588421" y="580980"/>
                  </a:cubicBezTo>
                  <a:close/>
                  <a:moveTo>
                    <a:pt x="533817" y="0"/>
                  </a:moveTo>
                  <a:cubicBezTo>
                    <a:pt x="617807" y="1"/>
                    <a:pt x="687626" y="60667"/>
                    <a:pt x="697680" y="141081"/>
                  </a:cubicBezTo>
                  <a:cubicBezTo>
                    <a:pt x="603869" y="182843"/>
                    <a:pt x="547102" y="268997"/>
                    <a:pt x="562024" y="352718"/>
                  </a:cubicBezTo>
                  <a:lnTo>
                    <a:pt x="584367" y="347971"/>
                  </a:lnTo>
                  <a:cubicBezTo>
                    <a:pt x="570422" y="267354"/>
                    <a:pt x="633895" y="183716"/>
                    <a:pt x="732836" y="150639"/>
                  </a:cubicBezTo>
                  <a:cubicBezTo>
                    <a:pt x="738208" y="147500"/>
                    <a:pt x="743991" y="147205"/>
                    <a:pt x="749842" y="147205"/>
                  </a:cubicBezTo>
                  <a:cubicBezTo>
                    <a:pt x="844103" y="147205"/>
                    <a:pt x="920515" y="223618"/>
                    <a:pt x="920515" y="317877"/>
                  </a:cubicBezTo>
                  <a:lnTo>
                    <a:pt x="910716" y="366417"/>
                  </a:lnTo>
                  <a:lnTo>
                    <a:pt x="920515" y="366418"/>
                  </a:lnTo>
                  <a:lnTo>
                    <a:pt x="920515" y="371433"/>
                  </a:lnTo>
                  <a:cubicBezTo>
                    <a:pt x="997755" y="379016"/>
                    <a:pt x="1056877" y="445155"/>
                    <a:pt x="1056877" y="525101"/>
                  </a:cubicBezTo>
                  <a:lnTo>
                    <a:pt x="1047351" y="572282"/>
                  </a:lnTo>
                  <a:cubicBezTo>
                    <a:pt x="1119671" y="602218"/>
                    <a:pt x="1170491" y="673500"/>
                    <a:pt x="1170491" y="756650"/>
                  </a:cubicBezTo>
                  <a:cubicBezTo>
                    <a:pt x="1170490" y="802863"/>
                    <a:pt x="1154794" y="845409"/>
                    <a:pt x="1127569" y="878235"/>
                  </a:cubicBezTo>
                  <a:cubicBezTo>
                    <a:pt x="1080615" y="934488"/>
                    <a:pt x="1014142" y="959925"/>
                    <a:pt x="954678" y="939840"/>
                  </a:cubicBezTo>
                  <a:lnTo>
                    <a:pt x="947373" y="961469"/>
                  </a:lnTo>
                  <a:cubicBezTo>
                    <a:pt x="1000817" y="979520"/>
                    <a:pt x="1058949" y="966083"/>
                    <a:pt x="1106746" y="928282"/>
                  </a:cubicBezTo>
                  <a:cubicBezTo>
                    <a:pt x="1128548" y="955588"/>
                    <a:pt x="1138907" y="990708"/>
                    <a:pt x="1138907" y="1028247"/>
                  </a:cubicBezTo>
                  <a:cubicBezTo>
                    <a:pt x="1138907" y="1124134"/>
                    <a:pt x="1071328" y="1204237"/>
                    <a:pt x="981133" y="1223220"/>
                  </a:cubicBezTo>
                  <a:cubicBezTo>
                    <a:pt x="889088" y="1236998"/>
                    <a:pt x="805358" y="1200898"/>
                    <a:pt x="777272" y="1134408"/>
                  </a:cubicBezTo>
                  <a:cubicBezTo>
                    <a:pt x="791057" y="1124903"/>
                    <a:pt x="802061" y="1111678"/>
                    <a:pt x="810210" y="1096167"/>
                  </a:cubicBezTo>
                  <a:cubicBezTo>
                    <a:pt x="831546" y="1055553"/>
                    <a:pt x="830022" y="1005443"/>
                    <a:pt x="806195" y="964175"/>
                  </a:cubicBezTo>
                  <a:lnTo>
                    <a:pt x="787267" y="975103"/>
                  </a:lnTo>
                  <a:cubicBezTo>
                    <a:pt x="807161" y="1009560"/>
                    <a:pt x="808703" y="1051275"/>
                    <a:pt x="791333" y="1085110"/>
                  </a:cubicBezTo>
                  <a:cubicBezTo>
                    <a:pt x="784855" y="1097727"/>
                    <a:pt x="776117" y="1108536"/>
                    <a:pt x="763385" y="1114320"/>
                  </a:cubicBezTo>
                  <a:lnTo>
                    <a:pt x="744063" y="1119497"/>
                  </a:lnTo>
                  <a:lnTo>
                    <a:pt x="747716" y="1128718"/>
                  </a:lnTo>
                  <a:cubicBezTo>
                    <a:pt x="731558" y="1137628"/>
                    <a:pt x="712804" y="1141697"/>
                    <a:pt x="693327" y="1140344"/>
                  </a:cubicBezTo>
                  <a:cubicBezTo>
                    <a:pt x="655409" y="1137711"/>
                    <a:pt x="620494" y="1114908"/>
                    <a:pt x="601213" y="1080185"/>
                  </a:cubicBezTo>
                  <a:lnTo>
                    <a:pt x="582082" y="1090754"/>
                  </a:lnTo>
                  <a:cubicBezTo>
                    <a:pt x="605167" y="1132362"/>
                    <a:pt x="647281" y="1159482"/>
                    <a:pt x="693051" y="1162221"/>
                  </a:cubicBezTo>
                  <a:cubicBezTo>
                    <a:pt x="715413" y="1163558"/>
                    <a:pt x="736989" y="1158982"/>
                    <a:pt x="755684" y="1148835"/>
                  </a:cubicBezTo>
                  <a:cubicBezTo>
                    <a:pt x="792539" y="1222022"/>
                    <a:pt x="887119" y="1262260"/>
                    <a:pt x="989751" y="1247587"/>
                  </a:cubicBezTo>
                  <a:cubicBezTo>
                    <a:pt x="1000157" y="1267987"/>
                    <a:pt x="1004489" y="1291252"/>
                    <a:pt x="1004488" y="1315531"/>
                  </a:cubicBezTo>
                  <a:cubicBezTo>
                    <a:pt x="1004488" y="1381750"/>
                    <a:pt x="972258" y="1440443"/>
                    <a:pt x="920375" y="1473506"/>
                  </a:cubicBezTo>
                  <a:lnTo>
                    <a:pt x="913116" y="1474079"/>
                  </a:lnTo>
                  <a:cubicBezTo>
                    <a:pt x="850536" y="1469665"/>
                    <a:pt x="794159" y="1430126"/>
                    <a:pt x="766796" y="1371458"/>
                  </a:cubicBezTo>
                  <a:lnTo>
                    <a:pt x="746323" y="1380801"/>
                  </a:lnTo>
                  <a:cubicBezTo>
                    <a:pt x="776874" y="1446464"/>
                    <a:pt x="839753" y="1490827"/>
                    <a:pt x="909888" y="1496052"/>
                  </a:cubicBezTo>
                  <a:cubicBezTo>
                    <a:pt x="891948" y="1561049"/>
                    <a:pt x="840393" y="1611456"/>
                    <a:pt x="774838" y="1628054"/>
                  </a:cubicBezTo>
                  <a:cubicBezTo>
                    <a:pt x="686646" y="1642970"/>
                    <a:pt x="605133" y="1612285"/>
                    <a:pt x="571751" y="1552195"/>
                  </a:cubicBezTo>
                  <a:lnTo>
                    <a:pt x="550649" y="1566422"/>
                  </a:lnTo>
                  <a:cubicBezTo>
                    <a:pt x="577499" y="1609979"/>
                    <a:pt x="626419" y="1639383"/>
                    <a:pt x="685031" y="1648114"/>
                  </a:cubicBezTo>
                  <a:cubicBezTo>
                    <a:pt x="659684" y="1706013"/>
                    <a:pt x="601329" y="1745210"/>
                    <a:pt x="533818" y="1745209"/>
                  </a:cubicBezTo>
                  <a:cubicBezTo>
                    <a:pt x="455549" y="1745210"/>
                    <a:pt x="416747" y="1692524"/>
                    <a:pt x="372301" y="1619888"/>
                  </a:cubicBezTo>
                  <a:lnTo>
                    <a:pt x="366380" y="1592106"/>
                  </a:lnTo>
                  <a:cubicBezTo>
                    <a:pt x="305091" y="1567105"/>
                    <a:pt x="259811" y="1511085"/>
                    <a:pt x="250590" y="1443452"/>
                  </a:cubicBezTo>
                  <a:cubicBezTo>
                    <a:pt x="203712" y="1453117"/>
                    <a:pt x="158965" y="1444975"/>
                    <a:pt x="117260" y="1407178"/>
                  </a:cubicBezTo>
                  <a:cubicBezTo>
                    <a:pt x="55030" y="1350772"/>
                    <a:pt x="44039" y="1258933"/>
                    <a:pt x="90593" y="1192598"/>
                  </a:cubicBezTo>
                  <a:cubicBezTo>
                    <a:pt x="186799" y="1224213"/>
                    <a:pt x="285304" y="1199642"/>
                    <a:pt x="330760" y="1129474"/>
                  </a:cubicBezTo>
                  <a:lnTo>
                    <a:pt x="344999" y="1132822"/>
                  </a:lnTo>
                  <a:cubicBezTo>
                    <a:pt x="420009" y="1139731"/>
                    <a:pt x="490500" y="1101048"/>
                    <a:pt x="524987" y="1034051"/>
                  </a:cubicBezTo>
                  <a:lnTo>
                    <a:pt x="505360" y="1023014"/>
                  </a:lnTo>
                  <a:cubicBezTo>
                    <a:pt x="475089" y="1082544"/>
                    <a:pt x="412689" y="1116790"/>
                    <a:pt x="346243" y="1110339"/>
                  </a:cubicBezTo>
                  <a:cubicBezTo>
                    <a:pt x="283801" y="1104277"/>
                    <a:pt x="228486" y="1063265"/>
                    <a:pt x="202679" y="1003895"/>
                  </a:cubicBezTo>
                  <a:lnTo>
                    <a:pt x="181967" y="1012696"/>
                  </a:lnTo>
                  <a:cubicBezTo>
                    <a:pt x="205492" y="1066954"/>
                    <a:pt x="250941" y="1107583"/>
                    <a:pt x="305288" y="1123484"/>
                  </a:cubicBezTo>
                  <a:cubicBezTo>
                    <a:pt x="260051" y="1186174"/>
                    <a:pt x="162021" y="1201884"/>
                    <a:pt x="70961" y="1161909"/>
                  </a:cubicBezTo>
                  <a:cubicBezTo>
                    <a:pt x="64874" y="1160625"/>
                    <a:pt x="60391" y="1156961"/>
                    <a:pt x="56055" y="1153032"/>
                  </a:cubicBezTo>
                  <a:cubicBezTo>
                    <a:pt x="-13786" y="1089729"/>
                    <a:pt x="-19088" y="981796"/>
                    <a:pt x="44214" y="911953"/>
                  </a:cubicBezTo>
                  <a:lnTo>
                    <a:pt x="84073" y="882569"/>
                  </a:lnTo>
                  <a:lnTo>
                    <a:pt x="76811" y="875989"/>
                  </a:lnTo>
                  <a:lnTo>
                    <a:pt x="80179" y="872273"/>
                  </a:lnTo>
                  <a:cubicBezTo>
                    <a:pt x="28040" y="814783"/>
                    <a:pt x="28651" y="726072"/>
                    <a:pt x="82340" y="666836"/>
                  </a:cubicBezTo>
                  <a:lnTo>
                    <a:pt x="121082" y="638275"/>
                  </a:lnTo>
                  <a:cubicBezTo>
                    <a:pt x="89526" y="571593"/>
                    <a:pt x="96788" y="490523"/>
                    <a:pt x="145805" y="430894"/>
                  </a:cubicBezTo>
                  <a:cubicBezTo>
                    <a:pt x="198586" y="400645"/>
                    <a:pt x="259015" y="385179"/>
                    <a:pt x="321878" y="383347"/>
                  </a:cubicBezTo>
                  <a:lnTo>
                    <a:pt x="321111" y="357014"/>
                  </a:lnTo>
                  <a:cubicBezTo>
                    <a:pt x="257723" y="358862"/>
                    <a:pt x="196668" y="373772"/>
                    <a:pt x="141180" y="399723"/>
                  </a:cubicBezTo>
                  <a:cubicBezTo>
                    <a:pt x="117813" y="370058"/>
                    <a:pt x="106816" y="332072"/>
                    <a:pt x="106816" y="291518"/>
                  </a:cubicBezTo>
                  <a:cubicBezTo>
                    <a:pt x="106816" y="170286"/>
                    <a:pt x="205094" y="72008"/>
                    <a:pt x="326327" y="72008"/>
                  </a:cubicBezTo>
                  <a:cubicBezTo>
                    <a:pt x="350305" y="72008"/>
                    <a:pt x="373385" y="75853"/>
                    <a:pt x="394659" y="83948"/>
                  </a:cubicBezTo>
                  <a:cubicBezTo>
                    <a:pt x="425371" y="33609"/>
                    <a:pt x="467237" y="0"/>
                    <a:pt x="53381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400"/>
            </a:p>
          </p:txBody>
        </p:sp>
      </p:grpSp>
      <p:sp>
        <p:nvSpPr>
          <p:cNvPr id="8" name="Rectangle 19">
            <a:extLst>
              <a:ext uri="{FF2B5EF4-FFF2-40B4-BE49-F238E27FC236}">
                <a16:creationId xmlns:a16="http://schemas.microsoft.com/office/drawing/2014/main" id="{97BAD36B-0976-8F3F-5B2E-D6F5CC111E97}"/>
              </a:ext>
            </a:extLst>
          </p:cNvPr>
          <p:cNvSpPr/>
          <p:nvPr/>
        </p:nvSpPr>
        <p:spPr>
          <a:xfrm>
            <a:off x="4210219" y="1691990"/>
            <a:ext cx="496367" cy="581503"/>
          </a:xfrm>
          <a:custGeom>
            <a:avLst/>
            <a:gdLst/>
            <a:ahLst/>
            <a:cxnLst/>
            <a:rect l="l" t="t" r="r" b="b"/>
            <a:pathLst>
              <a:path w="2926108" h="3216409">
                <a:moveTo>
                  <a:pt x="1150286" y="2039882"/>
                </a:moveTo>
                <a:cubicBezTo>
                  <a:pt x="1216487" y="2110220"/>
                  <a:pt x="1249586" y="2238485"/>
                  <a:pt x="1348889" y="2250897"/>
                </a:cubicBezTo>
                <a:cubicBezTo>
                  <a:pt x="1452327" y="2213659"/>
                  <a:pt x="1530941" y="2147458"/>
                  <a:pt x="1597142" y="2052295"/>
                </a:cubicBezTo>
                <a:cubicBezTo>
                  <a:pt x="1634380" y="2030228"/>
                  <a:pt x="1712994" y="2049536"/>
                  <a:pt x="1721269" y="2072982"/>
                </a:cubicBezTo>
                <a:cubicBezTo>
                  <a:pt x="1533700" y="2362611"/>
                  <a:pt x="1615072" y="2763954"/>
                  <a:pt x="1568179" y="2830155"/>
                </a:cubicBezTo>
                <a:cubicBezTo>
                  <a:pt x="1391644" y="2965315"/>
                  <a:pt x="1231658" y="2893598"/>
                  <a:pt x="1063398" y="2925319"/>
                </a:cubicBezTo>
                <a:cubicBezTo>
                  <a:pt x="925479" y="2954282"/>
                  <a:pt x="820660" y="3107371"/>
                  <a:pt x="686879" y="3148747"/>
                </a:cubicBezTo>
                <a:cubicBezTo>
                  <a:pt x="536548" y="3184606"/>
                  <a:pt x="373804" y="3224602"/>
                  <a:pt x="215198" y="3214948"/>
                </a:cubicBezTo>
                <a:cubicBezTo>
                  <a:pt x="93829" y="3209431"/>
                  <a:pt x="71763" y="3046687"/>
                  <a:pt x="136584" y="2925318"/>
                </a:cubicBezTo>
                <a:cubicBezTo>
                  <a:pt x="168305" y="2828775"/>
                  <a:pt x="121415" y="2802571"/>
                  <a:pt x="107623" y="2710165"/>
                </a:cubicBezTo>
                <a:cubicBezTo>
                  <a:pt x="111150" y="2693172"/>
                  <a:pt x="127647" y="2691385"/>
                  <a:pt x="158288" y="2695563"/>
                </a:cubicBezTo>
                <a:lnTo>
                  <a:pt x="158288" y="2626239"/>
                </a:lnTo>
                <a:lnTo>
                  <a:pt x="266288" y="2626239"/>
                </a:lnTo>
                <a:lnTo>
                  <a:pt x="266288" y="2708276"/>
                </a:lnTo>
                <a:lnTo>
                  <a:pt x="307224" y="2711894"/>
                </a:lnTo>
                <a:lnTo>
                  <a:pt x="307224" y="2626239"/>
                </a:lnTo>
                <a:lnTo>
                  <a:pt x="415224" y="2626239"/>
                </a:lnTo>
                <a:lnTo>
                  <a:pt x="415224" y="2711420"/>
                </a:lnTo>
                <a:cubicBezTo>
                  <a:pt x="428487" y="2711947"/>
                  <a:pt x="442136" y="2710942"/>
                  <a:pt x="456160" y="2708700"/>
                </a:cubicBezTo>
                <a:lnTo>
                  <a:pt x="456160" y="2617963"/>
                </a:lnTo>
                <a:lnTo>
                  <a:pt x="564160" y="2617963"/>
                </a:lnTo>
                <a:lnTo>
                  <a:pt x="564160" y="2692500"/>
                </a:lnTo>
                <a:cubicBezTo>
                  <a:pt x="577696" y="2691220"/>
                  <a:pt x="591289" y="2688332"/>
                  <a:pt x="605096" y="2684680"/>
                </a:cubicBezTo>
                <a:lnTo>
                  <a:pt x="605096" y="2601411"/>
                </a:lnTo>
                <a:lnTo>
                  <a:pt x="713096" y="2601411"/>
                </a:lnTo>
                <a:lnTo>
                  <a:pt x="713096" y="2654658"/>
                </a:lnTo>
                <a:lnTo>
                  <a:pt x="754032" y="2641463"/>
                </a:lnTo>
                <a:lnTo>
                  <a:pt x="754032" y="2580721"/>
                </a:lnTo>
                <a:lnTo>
                  <a:pt x="862032" y="2580721"/>
                </a:lnTo>
                <a:lnTo>
                  <a:pt x="862032" y="2599792"/>
                </a:lnTo>
                <a:cubicBezTo>
                  <a:pt x="897454" y="2584791"/>
                  <a:pt x="934214" y="2567836"/>
                  <a:pt x="972371" y="2548802"/>
                </a:cubicBezTo>
                <a:cubicBezTo>
                  <a:pt x="1030297" y="2506047"/>
                  <a:pt x="939271" y="2219176"/>
                  <a:pt x="947546" y="2122633"/>
                </a:cubicBezTo>
                <a:cubicBezTo>
                  <a:pt x="957201" y="2082636"/>
                  <a:pt x="1082706" y="2067466"/>
                  <a:pt x="1150286" y="2039882"/>
                </a:cubicBezTo>
                <a:close/>
                <a:moveTo>
                  <a:pt x="394278" y="1320337"/>
                </a:moveTo>
                <a:cubicBezTo>
                  <a:pt x="356565" y="1315036"/>
                  <a:pt x="316914" y="1320983"/>
                  <a:pt x="277262" y="1344774"/>
                </a:cubicBezTo>
                <a:cubicBezTo>
                  <a:pt x="169686" y="1368221"/>
                  <a:pt x="281399" y="1532343"/>
                  <a:pt x="314500" y="1626128"/>
                </a:cubicBezTo>
                <a:cubicBezTo>
                  <a:pt x="335188" y="1715776"/>
                  <a:pt x="306225" y="1838523"/>
                  <a:pt x="376563" y="1820593"/>
                </a:cubicBezTo>
                <a:cubicBezTo>
                  <a:pt x="535169" y="1786113"/>
                  <a:pt x="681363" y="1673020"/>
                  <a:pt x="628954" y="1493726"/>
                </a:cubicBezTo>
                <a:cubicBezTo>
                  <a:pt x="603094" y="1453384"/>
                  <a:pt x="507414" y="1336241"/>
                  <a:pt x="394278" y="1320337"/>
                </a:cubicBezTo>
                <a:close/>
                <a:moveTo>
                  <a:pt x="1526804" y="66"/>
                </a:moveTo>
                <a:cubicBezTo>
                  <a:pt x="2066065" y="2824"/>
                  <a:pt x="2621877" y="129710"/>
                  <a:pt x="2896335" y="1038593"/>
                </a:cubicBezTo>
                <a:cubicBezTo>
                  <a:pt x="3057700" y="1564063"/>
                  <a:pt x="2532230" y="2366749"/>
                  <a:pt x="2064686" y="2292273"/>
                </a:cubicBezTo>
                <a:cubicBezTo>
                  <a:pt x="1885392" y="2267447"/>
                  <a:pt x="1950214" y="2015056"/>
                  <a:pt x="1555767" y="1940580"/>
                </a:cubicBezTo>
                <a:cubicBezTo>
                  <a:pt x="1179249" y="1868862"/>
                  <a:pt x="732393" y="2186075"/>
                  <a:pt x="554478" y="2159871"/>
                </a:cubicBezTo>
                <a:cubicBezTo>
                  <a:pt x="466211" y="2141942"/>
                  <a:pt x="394493" y="1904722"/>
                  <a:pt x="364151" y="1932305"/>
                </a:cubicBezTo>
                <a:cubicBezTo>
                  <a:pt x="322774" y="1970922"/>
                  <a:pt x="405526" y="2146079"/>
                  <a:pt x="467589" y="2205384"/>
                </a:cubicBezTo>
                <a:cubicBezTo>
                  <a:pt x="525515" y="2241243"/>
                  <a:pt x="732393" y="2202626"/>
                  <a:pt x="873070" y="2139183"/>
                </a:cubicBezTo>
                <a:cubicBezTo>
                  <a:pt x="913066" y="2128149"/>
                  <a:pt x="870312" y="2253655"/>
                  <a:pt x="877208" y="2333648"/>
                </a:cubicBezTo>
                <a:lnTo>
                  <a:pt x="862033" y="2337135"/>
                </a:lnTo>
                <a:lnTo>
                  <a:pt x="862033" y="2415799"/>
                </a:lnTo>
                <a:lnTo>
                  <a:pt x="754033" y="2415799"/>
                </a:lnTo>
                <a:lnTo>
                  <a:pt x="754033" y="2360695"/>
                </a:lnTo>
                <a:lnTo>
                  <a:pt x="713097" y="2366601"/>
                </a:lnTo>
                <a:lnTo>
                  <a:pt x="713097" y="2428213"/>
                </a:lnTo>
                <a:lnTo>
                  <a:pt x="605097" y="2428213"/>
                </a:lnTo>
                <a:lnTo>
                  <a:pt x="605097" y="2379641"/>
                </a:lnTo>
                <a:lnTo>
                  <a:pt x="564161" y="2382960"/>
                </a:lnTo>
                <a:lnTo>
                  <a:pt x="564161" y="2436489"/>
                </a:lnTo>
                <a:lnTo>
                  <a:pt x="456161" y="2436489"/>
                </a:lnTo>
                <a:lnTo>
                  <a:pt x="456161" y="2388351"/>
                </a:lnTo>
                <a:lnTo>
                  <a:pt x="415225" y="2389346"/>
                </a:lnTo>
                <a:lnTo>
                  <a:pt x="415225" y="2436489"/>
                </a:lnTo>
                <a:lnTo>
                  <a:pt x="307225" y="2436489"/>
                </a:lnTo>
                <a:lnTo>
                  <a:pt x="307225" y="2386989"/>
                </a:lnTo>
                <a:cubicBezTo>
                  <a:pt x="293173" y="2387203"/>
                  <a:pt x="279516" y="2386340"/>
                  <a:pt x="266289" y="2385150"/>
                </a:cubicBezTo>
                <a:lnTo>
                  <a:pt x="266289" y="2428213"/>
                </a:lnTo>
                <a:lnTo>
                  <a:pt x="158289" y="2428213"/>
                </a:lnTo>
                <a:lnTo>
                  <a:pt x="158289" y="2370613"/>
                </a:lnTo>
                <a:cubicBezTo>
                  <a:pt x="107017" y="2360332"/>
                  <a:pt x="72014" y="2345184"/>
                  <a:pt x="62108" y="2325373"/>
                </a:cubicBezTo>
                <a:cubicBezTo>
                  <a:pt x="37284" y="2261930"/>
                  <a:pt x="103484" y="2223314"/>
                  <a:pt x="124172" y="2172284"/>
                </a:cubicBezTo>
                <a:cubicBezTo>
                  <a:pt x="111759" y="2144700"/>
                  <a:pt x="74522" y="2141942"/>
                  <a:pt x="86934" y="2089533"/>
                </a:cubicBezTo>
                <a:cubicBezTo>
                  <a:pt x="96588" y="2053674"/>
                  <a:pt x="242782" y="2030228"/>
                  <a:pt x="264849" y="1994369"/>
                </a:cubicBezTo>
                <a:cubicBezTo>
                  <a:pt x="273125" y="1919892"/>
                  <a:pt x="-4093" y="1721291"/>
                  <a:pt x="45" y="1671639"/>
                </a:cubicBezTo>
                <a:cubicBezTo>
                  <a:pt x="12458" y="1619230"/>
                  <a:pt x="124172" y="1558546"/>
                  <a:pt x="190373" y="1477174"/>
                </a:cubicBezTo>
                <a:cubicBezTo>
                  <a:pt x="222094" y="1438557"/>
                  <a:pt x="80038" y="1267538"/>
                  <a:pt x="91072" y="1224783"/>
                </a:cubicBezTo>
                <a:cubicBezTo>
                  <a:pt x="111760" y="1092381"/>
                  <a:pt x="240023" y="943429"/>
                  <a:pt x="264849" y="703451"/>
                </a:cubicBezTo>
                <a:cubicBezTo>
                  <a:pt x="342084" y="332450"/>
                  <a:pt x="961338" y="-5451"/>
                  <a:pt x="1526804" y="66"/>
                </a:cubicBezTo>
                <a:close/>
              </a:path>
            </a:pathLst>
          </a:custGeom>
          <a:solidFill>
            <a:srgbClr val="2A7F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400"/>
          </a:p>
        </p:txBody>
      </p:sp>
      <p:sp>
        <p:nvSpPr>
          <p:cNvPr id="9" name="Oval 47">
            <a:extLst>
              <a:ext uri="{FF2B5EF4-FFF2-40B4-BE49-F238E27FC236}">
                <a16:creationId xmlns:a16="http://schemas.microsoft.com/office/drawing/2014/main" id="{907C28A9-1C7D-CBD6-1FBA-DF9545566D58}"/>
              </a:ext>
            </a:extLst>
          </p:cNvPr>
          <p:cNvSpPr>
            <a:spLocks noChangeAspect="1"/>
          </p:cNvSpPr>
          <p:nvPr/>
        </p:nvSpPr>
        <p:spPr>
          <a:xfrm>
            <a:off x="11312001" y="1671145"/>
            <a:ext cx="584727" cy="623192"/>
          </a:xfrm>
          <a:custGeom>
            <a:avLst/>
            <a:gdLst/>
            <a:ahLst/>
            <a:cxnLst/>
            <a:rect l="l" t="t" r="r" b="b"/>
            <a:pathLst>
              <a:path w="3240000" h="3240000">
                <a:moveTo>
                  <a:pt x="1303187" y="480874"/>
                </a:moveTo>
                <a:lnTo>
                  <a:pt x="1303187" y="1303187"/>
                </a:lnTo>
                <a:lnTo>
                  <a:pt x="480874" y="1303187"/>
                </a:lnTo>
                <a:lnTo>
                  <a:pt x="480874" y="1936813"/>
                </a:lnTo>
                <a:lnTo>
                  <a:pt x="1303187" y="1936813"/>
                </a:lnTo>
                <a:lnTo>
                  <a:pt x="1303187" y="2759126"/>
                </a:lnTo>
                <a:lnTo>
                  <a:pt x="1936813" y="2759126"/>
                </a:lnTo>
                <a:lnTo>
                  <a:pt x="1936813" y="1936813"/>
                </a:lnTo>
                <a:lnTo>
                  <a:pt x="2759126" y="1936813"/>
                </a:lnTo>
                <a:lnTo>
                  <a:pt x="2759126" y="1303187"/>
                </a:lnTo>
                <a:lnTo>
                  <a:pt x="1936813" y="1303187"/>
                </a:lnTo>
                <a:lnTo>
                  <a:pt x="1936813" y="480874"/>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rgbClr val="2A7F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400"/>
          </a:p>
        </p:txBody>
      </p:sp>
      <p:sp>
        <p:nvSpPr>
          <p:cNvPr id="10" name="Rounded Rectangle 2">
            <a:extLst>
              <a:ext uri="{FF2B5EF4-FFF2-40B4-BE49-F238E27FC236}">
                <a16:creationId xmlns:a16="http://schemas.microsoft.com/office/drawing/2014/main" id="{7F92FFE0-BB5E-CF3A-2589-8E33B7C1857C}"/>
              </a:ext>
            </a:extLst>
          </p:cNvPr>
          <p:cNvSpPr/>
          <p:nvPr/>
        </p:nvSpPr>
        <p:spPr>
          <a:xfrm>
            <a:off x="5106628" y="5441798"/>
            <a:ext cx="573085" cy="610785"/>
          </a:xfrm>
          <a:custGeom>
            <a:avLst/>
            <a:gdLst>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27" fmla="*/ 436907 w 3960440"/>
              <a:gd name="connsiteY27"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960440" h="3960000">
                <a:moveTo>
                  <a:pt x="1979373" y="472350"/>
                </a:moveTo>
                <a:cubicBezTo>
                  <a:pt x="1228307" y="485871"/>
                  <a:pt x="850011" y="1078219"/>
                  <a:pt x="813783" y="1434034"/>
                </a:cubicBezTo>
                <a:cubicBezTo>
                  <a:pt x="787561" y="1781828"/>
                  <a:pt x="889690" y="2005359"/>
                  <a:pt x="1119009" y="2222584"/>
                </a:cubicBezTo>
                <a:cubicBezTo>
                  <a:pt x="1178964" y="2123026"/>
                  <a:pt x="1260199" y="1908547"/>
                  <a:pt x="1328015" y="1812920"/>
                </a:cubicBezTo>
                <a:cubicBezTo>
                  <a:pt x="1222115" y="1647651"/>
                  <a:pt x="1255483" y="1756375"/>
                  <a:pt x="1234998" y="1431771"/>
                </a:cubicBezTo>
                <a:cubicBezTo>
                  <a:pt x="1331609" y="922504"/>
                  <a:pt x="1719145" y="812633"/>
                  <a:pt x="2217373" y="891303"/>
                </a:cubicBezTo>
                <a:cubicBezTo>
                  <a:pt x="2693518" y="1016895"/>
                  <a:pt x="2787642" y="1344599"/>
                  <a:pt x="2783502" y="1606823"/>
                </a:cubicBezTo>
                <a:cubicBezTo>
                  <a:pt x="2771081" y="1743454"/>
                  <a:pt x="2679609" y="2064482"/>
                  <a:pt x="2456028" y="2225955"/>
                </a:cubicBezTo>
                <a:cubicBezTo>
                  <a:pt x="2192422" y="2399851"/>
                  <a:pt x="2004893" y="2209395"/>
                  <a:pt x="2026974" y="2018938"/>
                </a:cubicBezTo>
                <a:cubicBezTo>
                  <a:pt x="2072519" y="1810540"/>
                  <a:pt x="2086043" y="1754994"/>
                  <a:pt x="2135727" y="1554876"/>
                </a:cubicBezTo>
                <a:cubicBezTo>
                  <a:pt x="2195073" y="1382360"/>
                  <a:pt x="2084273" y="1259912"/>
                  <a:pt x="1915898" y="1219889"/>
                </a:cubicBezTo>
                <a:cubicBezTo>
                  <a:pt x="1750283" y="1186766"/>
                  <a:pt x="1626460" y="1331294"/>
                  <a:pt x="1589196" y="1434803"/>
                </a:cubicBezTo>
                <a:cubicBezTo>
                  <a:pt x="1499489" y="1732912"/>
                  <a:pt x="1614533" y="1824000"/>
                  <a:pt x="1574511" y="1939931"/>
                </a:cubicBezTo>
                <a:cubicBezTo>
                  <a:pt x="1332991" y="2671400"/>
                  <a:pt x="1220920" y="3468343"/>
                  <a:pt x="1339611" y="3487664"/>
                </a:cubicBezTo>
                <a:cubicBezTo>
                  <a:pt x="1434840" y="3497327"/>
                  <a:pt x="1730357" y="3129057"/>
                  <a:pt x="1887692" y="2422431"/>
                </a:cubicBezTo>
                <a:cubicBezTo>
                  <a:pt x="1985681" y="2531460"/>
                  <a:pt x="2093439" y="2747804"/>
                  <a:pt x="2336342" y="2720202"/>
                </a:cubicBezTo>
                <a:cubicBezTo>
                  <a:pt x="2693796" y="2666377"/>
                  <a:pt x="3092265" y="2401394"/>
                  <a:pt x="3176454" y="1627140"/>
                </a:cubicBezTo>
                <a:cubicBezTo>
                  <a:pt x="3254038" y="999456"/>
                  <a:pt x="2816023" y="430731"/>
                  <a:pt x="1979373" y="472350"/>
                </a:cubicBezTo>
                <a:close/>
                <a:moveTo>
                  <a:pt x="436907" y="0"/>
                </a:moveTo>
                <a:lnTo>
                  <a:pt x="3523533" y="0"/>
                </a:lnTo>
                <a:cubicBezTo>
                  <a:pt x="3764830" y="0"/>
                  <a:pt x="3960440" y="195610"/>
                  <a:pt x="3960440" y="436907"/>
                </a:cubicBezTo>
                <a:lnTo>
                  <a:pt x="3960440" y="3523093"/>
                </a:lnTo>
                <a:cubicBezTo>
                  <a:pt x="3960440" y="3764390"/>
                  <a:pt x="3764830" y="3960000"/>
                  <a:pt x="3523533" y="3960000"/>
                </a:cubicBezTo>
                <a:lnTo>
                  <a:pt x="436907" y="3960000"/>
                </a:lnTo>
                <a:cubicBezTo>
                  <a:pt x="195610" y="3960000"/>
                  <a:pt x="0" y="3764390"/>
                  <a:pt x="0" y="3523093"/>
                </a:cubicBezTo>
                <a:lnTo>
                  <a:pt x="0" y="436907"/>
                </a:lnTo>
                <a:cubicBezTo>
                  <a:pt x="0" y="195610"/>
                  <a:pt x="195610" y="0"/>
                  <a:pt x="436907" y="0"/>
                </a:cubicBezTo>
                <a:close/>
              </a:path>
            </a:pathLst>
          </a:custGeom>
          <a:solidFill>
            <a:srgbClr val="2A7F2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solidFill>
                <a:schemeClr val="tx1"/>
              </a:solidFill>
            </a:endParaRPr>
          </a:p>
        </p:txBody>
      </p:sp>
      <p:sp>
        <p:nvSpPr>
          <p:cNvPr id="11" name="Rounded Rectangle 8">
            <a:extLst>
              <a:ext uri="{FF2B5EF4-FFF2-40B4-BE49-F238E27FC236}">
                <a16:creationId xmlns:a16="http://schemas.microsoft.com/office/drawing/2014/main" id="{779AE833-3CB3-F7B4-1B63-902077176E31}"/>
              </a:ext>
            </a:extLst>
          </p:cNvPr>
          <p:cNvSpPr/>
          <p:nvPr/>
        </p:nvSpPr>
        <p:spPr>
          <a:xfrm>
            <a:off x="4171828" y="5441798"/>
            <a:ext cx="573149" cy="610785"/>
          </a:xfrm>
          <a:custGeom>
            <a:avLst/>
            <a:gdLst>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31" fmla="*/ 333511 w 3888432"/>
              <a:gd name="connsiteY31" fmla="*/ 0 h 396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88432" h="396044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solidFill>
            <a:srgbClr val="2A7F2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solidFill>
                <a:schemeClr val="tx1"/>
              </a:solidFill>
            </a:endParaRPr>
          </a:p>
        </p:txBody>
      </p:sp>
      <p:sp>
        <p:nvSpPr>
          <p:cNvPr id="12" name="Rounded Rectangle 2">
            <a:extLst>
              <a:ext uri="{FF2B5EF4-FFF2-40B4-BE49-F238E27FC236}">
                <a16:creationId xmlns:a16="http://schemas.microsoft.com/office/drawing/2014/main" id="{6DF7F4E6-67DC-8D71-523B-5FD7E498F076}"/>
              </a:ext>
            </a:extLst>
          </p:cNvPr>
          <p:cNvSpPr/>
          <p:nvPr/>
        </p:nvSpPr>
        <p:spPr>
          <a:xfrm>
            <a:off x="6969559" y="5441798"/>
            <a:ext cx="573085" cy="610785"/>
          </a:xfrm>
          <a:custGeom>
            <a:avLst/>
            <a:gdLst>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30" fmla="*/ 308009 w 3960000"/>
              <a:gd name="connsiteY30" fmla="*/ 0 h 3960000"/>
              <a:gd name="connsiteX31" fmla="*/ 308009 w 3960000"/>
              <a:gd name="connsiteY31"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60000" h="396000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rgbClr val="2A7F2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solidFill>
                <a:schemeClr val="tx1"/>
              </a:solidFill>
            </a:endParaRPr>
          </a:p>
        </p:txBody>
      </p:sp>
      <p:sp>
        <p:nvSpPr>
          <p:cNvPr id="13" name="Rounded Rectangle 3">
            <a:extLst>
              <a:ext uri="{FF2B5EF4-FFF2-40B4-BE49-F238E27FC236}">
                <a16:creationId xmlns:a16="http://schemas.microsoft.com/office/drawing/2014/main" id="{6753F813-91B0-B08D-8902-5380A1B10638}"/>
              </a:ext>
            </a:extLst>
          </p:cNvPr>
          <p:cNvSpPr>
            <a:spLocks noChangeAspect="1"/>
          </p:cNvSpPr>
          <p:nvPr/>
        </p:nvSpPr>
        <p:spPr>
          <a:xfrm>
            <a:off x="6031470" y="5441798"/>
            <a:ext cx="573085" cy="610785"/>
          </a:xfrm>
          <a:custGeom>
            <a:avLst/>
            <a:gdLst>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rgbClr val="2A7F2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solidFill>
                <a:schemeClr val="tx1"/>
              </a:solidFill>
            </a:endParaRPr>
          </a:p>
        </p:txBody>
      </p:sp>
      <p:sp>
        <p:nvSpPr>
          <p:cNvPr id="14" name="Rounded Rectangle 10">
            <a:extLst>
              <a:ext uri="{FF2B5EF4-FFF2-40B4-BE49-F238E27FC236}">
                <a16:creationId xmlns:a16="http://schemas.microsoft.com/office/drawing/2014/main" id="{10EB19BB-297F-5FDC-0689-964A6355927E}"/>
              </a:ext>
            </a:extLst>
          </p:cNvPr>
          <p:cNvSpPr>
            <a:spLocks noChangeAspect="1"/>
          </p:cNvSpPr>
          <p:nvPr/>
        </p:nvSpPr>
        <p:spPr>
          <a:xfrm>
            <a:off x="7924637" y="5429391"/>
            <a:ext cx="575128" cy="623192"/>
          </a:xfrm>
          <a:custGeom>
            <a:avLst/>
            <a:gdLst/>
            <a:ahLst/>
            <a:cxnLst/>
            <a:rect l="l" t="t" r="r" b="b"/>
            <a:pathLst>
              <a:path w="3186824" h="3240000">
                <a:moveTo>
                  <a:pt x="2141174" y="1384899"/>
                </a:moveTo>
                <a:lnTo>
                  <a:pt x="2141174" y="1528887"/>
                </a:lnTo>
                <a:lnTo>
                  <a:pt x="1997174" y="1528887"/>
                </a:lnTo>
                <a:lnTo>
                  <a:pt x="1997174" y="1744911"/>
                </a:lnTo>
                <a:lnTo>
                  <a:pt x="2141174" y="1744911"/>
                </a:lnTo>
                <a:lnTo>
                  <a:pt x="2141174" y="1888899"/>
                </a:lnTo>
                <a:lnTo>
                  <a:pt x="2357174" y="1888899"/>
                </a:lnTo>
                <a:lnTo>
                  <a:pt x="2357174" y="1744911"/>
                </a:lnTo>
                <a:lnTo>
                  <a:pt x="2501174" y="1744911"/>
                </a:lnTo>
                <a:lnTo>
                  <a:pt x="2501174" y="1528887"/>
                </a:lnTo>
                <a:lnTo>
                  <a:pt x="2357174" y="1528887"/>
                </a:lnTo>
                <a:lnTo>
                  <a:pt x="2357174" y="1384899"/>
                </a:lnTo>
                <a:close/>
                <a:moveTo>
                  <a:pt x="1286582" y="1008157"/>
                </a:moveTo>
                <a:cubicBezTo>
                  <a:pt x="1148208" y="1006486"/>
                  <a:pt x="1009270" y="1051569"/>
                  <a:pt x="894997" y="1143711"/>
                </a:cubicBezTo>
                <a:cubicBezTo>
                  <a:pt x="666451" y="1327995"/>
                  <a:pt x="600947" y="1648602"/>
                  <a:pt x="738892" y="1907765"/>
                </a:cubicBezTo>
                <a:cubicBezTo>
                  <a:pt x="876837" y="2166928"/>
                  <a:pt x="1179371" y="2291639"/>
                  <a:pt x="1459875" y="2204971"/>
                </a:cubicBezTo>
                <a:cubicBezTo>
                  <a:pt x="1676459" y="2138053"/>
                  <a:pt x="1832801" y="1959669"/>
                  <a:pt x="1876637" y="1747242"/>
                </a:cubicBezTo>
                <a:lnTo>
                  <a:pt x="1879565" y="1747242"/>
                </a:lnTo>
                <a:lnTo>
                  <a:pt x="1879565" y="1728291"/>
                </a:lnTo>
                <a:cubicBezTo>
                  <a:pt x="1891883" y="1671800"/>
                  <a:pt x="1894168" y="1612713"/>
                  <a:pt x="1887545" y="1552862"/>
                </a:cubicBezTo>
                <a:lnTo>
                  <a:pt x="1879565" y="1553745"/>
                </a:lnTo>
                <a:lnTo>
                  <a:pt x="1879565" y="1531218"/>
                </a:lnTo>
                <a:lnTo>
                  <a:pt x="1231565" y="1531218"/>
                </a:lnTo>
                <a:lnTo>
                  <a:pt x="1231565" y="1747242"/>
                </a:lnTo>
                <a:lnTo>
                  <a:pt x="1565835" y="1747242"/>
                </a:lnTo>
                <a:cubicBezTo>
                  <a:pt x="1530201" y="1827940"/>
                  <a:pt x="1460959" y="1892348"/>
                  <a:pt x="1371795" y="1919897"/>
                </a:cubicBezTo>
                <a:cubicBezTo>
                  <a:pt x="1228031" y="1964316"/>
                  <a:pt x="1072976" y="1900399"/>
                  <a:pt x="1002277" y="1767573"/>
                </a:cubicBezTo>
                <a:cubicBezTo>
                  <a:pt x="931578" y="1634747"/>
                  <a:pt x="965150" y="1470429"/>
                  <a:pt x="1082284" y="1375980"/>
                </a:cubicBezTo>
                <a:cubicBezTo>
                  <a:pt x="1199418" y="1281531"/>
                  <a:pt x="1367118" y="1283556"/>
                  <a:pt x="1481937" y="1380807"/>
                </a:cubicBezTo>
                <a:lnTo>
                  <a:pt x="1674778" y="1153129"/>
                </a:lnTo>
                <a:cubicBezTo>
                  <a:pt x="1562764" y="1058254"/>
                  <a:pt x="1424955" y="1009828"/>
                  <a:pt x="1286582" y="1008157"/>
                </a:cubicBezTo>
                <a:close/>
                <a:moveTo>
                  <a:pt x="293028" y="0"/>
                </a:moveTo>
                <a:lnTo>
                  <a:pt x="2893796" y="0"/>
                </a:lnTo>
                <a:cubicBezTo>
                  <a:pt x="3055631" y="0"/>
                  <a:pt x="3186824" y="131193"/>
                  <a:pt x="3186824" y="293028"/>
                </a:cubicBezTo>
                <a:lnTo>
                  <a:pt x="3186824" y="2946972"/>
                </a:lnTo>
                <a:cubicBezTo>
                  <a:pt x="3186824" y="3108807"/>
                  <a:pt x="3055631" y="3240000"/>
                  <a:pt x="2893796" y="3240000"/>
                </a:cubicBezTo>
                <a:lnTo>
                  <a:pt x="293028" y="3240000"/>
                </a:lnTo>
                <a:cubicBezTo>
                  <a:pt x="131193" y="3240000"/>
                  <a:pt x="0" y="3108807"/>
                  <a:pt x="0" y="2946972"/>
                </a:cubicBezTo>
                <a:lnTo>
                  <a:pt x="0" y="293028"/>
                </a:lnTo>
                <a:cubicBezTo>
                  <a:pt x="0" y="131193"/>
                  <a:pt x="131193" y="0"/>
                  <a:pt x="293028" y="0"/>
                </a:cubicBezTo>
                <a:close/>
              </a:path>
            </a:pathLst>
          </a:custGeom>
          <a:solidFill>
            <a:srgbClr val="2A7F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400"/>
          </a:p>
        </p:txBody>
      </p:sp>
      <p:sp>
        <p:nvSpPr>
          <p:cNvPr id="15" name="Block Arc 6">
            <a:extLst>
              <a:ext uri="{FF2B5EF4-FFF2-40B4-BE49-F238E27FC236}">
                <a16:creationId xmlns:a16="http://schemas.microsoft.com/office/drawing/2014/main" id="{ACEBFC8C-A447-B00B-8ACA-DD926D1D1C82}"/>
              </a:ext>
            </a:extLst>
          </p:cNvPr>
          <p:cNvSpPr/>
          <p:nvPr/>
        </p:nvSpPr>
        <p:spPr>
          <a:xfrm>
            <a:off x="8814582" y="5472314"/>
            <a:ext cx="539149" cy="580269"/>
          </a:xfrm>
          <a:custGeom>
            <a:avLst/>
            <a:gdLst>
              <a:gd name="connsiteX0" fmla="*/ 2664630 w 3189723"/>
              <a:gd name="connsiteY0" fmla="*/ 2175617 h 3221116"/>
              <a:gd name="connsiteX1" fmla="*/ 2658205 w 3189723"/>
              <a:gd name="connsiteY1" fmla="*/ 2178566 h 3221116"/>
              <a:gd name="connsiteX2" fmla="*/ 2664630 w 3189723"/>
              <a:gd name="connsiteY2" fmla="*/ 2175617 h 3221116"/>
              <a:gd name="connsiteX3" fmla="*/ 1477043 w 3189723"/>
              <a:gd name="connsiteY3" fmla="*/ 1144372 h 3221116"/>
              <a:gd name="connsiteX4" fmla="*/ 1409070 w 3189723"/>
              <a:gd name="connsiteY4" fmla="*/ 1159393 h 3221116"/>
              <a:gd name="connsiteX5" fmla="*/ 1152384 w 3189723"/>
              <a:gd name="connsiteY5" fmla="*/ 1703728 h 3221116"/>
              <a:gd name="connsiteX6" fmla="*/ 1514013 w 3189723"/>
              <a:gd name="connsiteY6" fmla="*/ 2152290 h 3221116"/>
              <a:gd name="connsiteX7" fmla="*/ 1850815 w 3189723"/>
              <a:gd name="connsiteY7" fmla="*/ 1654259 h 3221116"/>
              <a:gd name="connsiteX8" fmla="*/ 1830467 w 3189723"/>
              <a:gd name="connsiteY8" fmla="*/ 1515986 h 3221116"/>
              <a:gd name="connsiteX9" fmla="*/ 1477043 w 3189723"/>
              <a:gd name="connsiteY9" fmla="*/ 1144372 h 3221116"/>
              <a:gd name="connsiteX10" fmla="*/ 1651152 w 3189723"/>
              <a:gd name="connsiteY10" fmla="*/ 501 h 3221116"/>
              <a:gd name="connsiteX11" fmla="*/ 2580395 w 3189723"/>
              <a:gd name="connsiteY11" fmla="*/ 324821 h 3221116"/>
              <a:gd name="connsiteX12" fmla="*/ 3030464 w 3189723"/>
              <a:gd name="connsiteY12" fmla="*/ 2249544 h 3221116"/>
              <a:gd name="connsiteX13" fmla="*/ 2585849 w 3189723"/>
              <a:gd name="connsiteY13" fmla="*/ 2588887 h 3221116"/>
              <a:gd name="connsiteX14" fmla="*/ 1973374 w 3189723"/>
              <a:gd name="connsiteY14" fmla="*/ 2195096 h 3221116"/>
              <a:gd name="connsiteX15" fmla="*/ 1390827 w 3189723"/>
              <a:gd name="connsiteY15" fmla="*/ 2527630 h 3221116"/>
              <a:gd name="connsiteX16" fmla="*/ 783896 w 3189723"/>
              <a:gd name="connsiteY16" fmla="*/ 1665044 h 3221116"/>
              <a:gd name="connsiteX17" fmla="*/ 1268509 w 3189723"/>
              <a:gd name="connsiteY17" fmla="*/ 819983 h 3221116"/>
              <a:gd name="connsiteX18" fmla="*/ 1328805 w 3189723"/>
              <a:gd name="connsiteY18" fmla="*/ 807930 h 3221116"/>
              <a:gd name="connsiteX19" fmla="*/ 1390827 w 3189723"/>
              <a:gd name="connsiteY19" fmla="*/ 802457 h 3221116"/>
              <a:gd name="connsiteX20" fmla="*/ 1462242 w 3189723"/>
              <a:gd name="connsiteY20" fmla="*/ 801708 h 3221116"/>
              <a:gd name="connsiteX21" fmla="*/ 1956122 w 3189723"/>
              <a:gd name="connsiteY21" fmla="*/ 1110076 h 3221116"/>
              <a:gd name="connsiteX22" fmla="*/ 1973374 w 3189723"/>
              <a:gd name="connsiteY22" fmla="*/ 875315 h 3221116"/>
              <a:gd name="connsiteX23" fmla="*/ 2333414 w 3189723"/>
              <a:gd name="connsiteY23" fmla="*/ 875315 h 3221116"/>
              <a:gd name="connsiteX24" fmla="*/ 2324788 w 3189723"/>
              <a:gd name="connsiteY24" fmla="*/ 2054049 h 3221116"/>
              <a:gd name="connsiteX25" fmla="*/ 2661746 w 3189723"/>
              <a:gd name="connsiteY25" fmla="*/ 2179658 h 3221116"/>
              <a:gd name="connsiteX26" fmla="*/ 2691046 w 3189723"/>
              <a:gd name="connsiteY26" fmla="*/ 2188689 h 3221116"/>
              <a:gd name="connsiteX27" fmla="*/ 2667011 w 3189723"/>
              <a:gd name="connsiteY27" fmla="*/ 2175828 h 3221116"/>
              <a:gd name="connsiteX28" fmla="*/ 2332141 w 3189723"/>
              <a:gd name="connsiteY28" fmla="*/ 653899 h 3221116"/>
              <a:gd name="connsiteX29" fmla="*/ 776764 w 3189723"/>
              <a:gd name="connsiteY29" fmla="*/ 749845 h 3221116"/>
              <a:gd name="connsiteX30" fmla="*/ 631487 w 3189723"/>
              <a:gd name="connsiteY30" fmla="*/ 2301392 h 3221116"/>
              <a:gd name="connsiteX31" fmla="*/ 2142017 w 3189723"/>
              <a:gd name="connsiteY31" fmla="*/ 2684410 h 3221116"/>
              <a:gd name="connsiteX32" fmla="*/ 2324866 w 3189723"/>
              <a:gd name="connsiteY32" fmla="*/ 3053856 h 3221116"/>
              <a:gd name="connsiteX33" fmla="*/ 294693 w 3189723"/>
              <a:gd name="connsiteY33" fmla="*/ 2539075 h 3221116"/>
              <a:gd name="connsiteX34" fmla="*/ 489947 w 3189723"/>
              <a:gd name="connsiteY34" fmla="*/ 453774 h 3221116"/>
              <a:gd name="connsiteX35" fmla="*/ 1651152 w 3189723"/>
              <a:gd name="connsiteY35" fmla="*/ 501 h 3221116"/>
              <a:gd name="connsiteX36" fmla="*/ 1651152 w 3221102"/>
              <a:gd name="connsiteY36" fmla="*/ 501 h 3221116"/>
              <a:gd name="connsiteX37" fmla="*/ 1651152 w 3221102"/>
              <a:gd name="connsiteY37" fmla="*/ 501 h 3221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189723" h="3221116">
                <a:moveTo>
                  <a:pt x="2664630" y="2175617"/>
                </a:moveTo>
                <a:lnTo>
                  <a:pt x="2658205" y="2178566"/>
                </a:lnTo>
                <a:cubicBezTo>
                  <a:pt x="2662222" y="2175972"/>
                  <a:pt x="2664284" y="2175096"/>
                  <a:pt x="2664630" y="2175617"/>
                </a:cubicBezTo>
                <a:close/>
                <a:moveTo>
                  <a:pt x="1477043" y="1144372"/>
                </a:moveTo>
                <a:lnTo>
                  <a:pt x="1409070" y="1159393"/>
                </a:lnTo>
                <a:cubicBezTo>
                  <a:pt x="1167974" y="1216277"/>
                  <a:pt x="1134894" y="1538245"/>
                  <a:pt x="1152384" y="1703728"/>
                </a:cubicBezTo>
                <a:cubicBezTo>
                  <a:pt x="1169874" y="1869211"/>
                  <a:pt x="1272747" y="2156947"/>
                  <a:pt x="1514013" y="2152290"/>
                </a:cubicBezTo>
                <a:cubicBezTo>
                  <a:pt x="1680659" y="2149073"/>
                  <a:pt x="1865876" y="1940767"/>
                  <a:pt x="1850815" y="1654259"/>
                </a:cubicBezTo>
                <a:cubicBezTo>
                  <a:pt x="1844015" y="1608142"/>
                  <a:pt x="1837162" y="1561942"/>
                  <a:pt x="1830467" y="1515986"/>
                </a:cubicBezTo>
                <a:cubicBezTo>
                  <a:pt x="1779361" y="1292438"/>
                  <a:pt x="1635542" y="1134285"/>
                  <a:pt x="1477043" y="1144372"/>
                </a:cubicBezTo>
                <a:close/>
                <a:moveTo>
                  <a:pt x="1651152" y="501"/>
                </a:moveTo>
                <a:cubicBezTo>
                  <a:pt x="1977584" y="8635"/>
                  <a:pt x="2235425" y="52153"/>
                  <a:pt x="2580395" y="324821"/>
                </a:cubicBezTo>
                <a:cubicBezTo>
                  <a:pt x="3000061" y="656529"/>
                  <a:pt x="3430704" y="1549940"/>
                  <a:pt x="3030464" y="2249544"/>
                </a:cubicBezTo>
                <a:cubicBezTo>
                  <a:pt x="2882259" y="2451798"/>
                  <a:pt x="2785813" y="2507403"/>
                  <a:pt x="2585849" y="2588887"/>
                </a:cubicBezTo>
                <a:cubicBezTo>
                  <a:pt x="2194785" y="2615774"/>
                  <a:pt x="1984876" y="2478759"/>
                  <a:pt x="1973374" y="2195096"/>
                </a:cubicBezTo>
                <a:cubicBezTo>
                  <a:pt x="1841986" y="2496540"/>
                  <a:pt x="1610941" y="2555551"/>
                  <a:pt x="1390827" y="2527630"/>
                </a:cubicBezTo>
                <a:cubicBezTo>
                  <a:pt x="1131071" y="2494680"/>
                  <a:pt x="853863" y="2136270"/>
                  <a:pt x="783896" y="1665044"/>
                </a:cubicBezTo>
                <a:cubicBezTo>
                  <a:pt x="715204" y="1202409"/>
                  <a:pt x="991941" y="900416"/>
                  <a:pt x="1268509" y="819983"/>
                </a:cubicBezTo>
                <a:cubicBezTo>
                  <a:pt x="1288264" y="814237"/>
                  <a:pt x="1308391" y="810536"/>
                  <a:pt x="1328805" y="807930"/>
                </a:cubicBezTo>
                <a:cubicBezTo>
                  <a:pt x="1349219" y="805325"/>
                  <a:pt x="1369921" y="803817"/>
                  <a:pt x="1390827" y="802457"/>
                </a:cubicBezTo>
                <a:cubicBezTo>
                  <a:pt x="1416795" y="800769"/>
                  <a:pt x="1355770" y="788713"/>
                  <a:pt x="1462242" y="801708"/>
                </a:cubicBezTo>
                <a:cubicBezTo>
                  <a:pt x="1599590" y="818472"/>
                  <a:pt x="1776043" y="890774"/>
                  <a:pt x="1956122" y="1110076"/>
                </a:cubicBezTo>
                <a:lnTo>
                  <a:pt x="1973374" y="875315"/>
                </a:lnTo>
                <a:lnTo>
                  <a:pt x="2333414" y="875315"/>
                </a:lnTo>
                <a:cubicBezTo>
                  <a:pt x="2330539" y="1325736"/>
                  <a:pt x="2327663" y="1603628"/>
                  <a:pt x="2324788" y="2054049"/>
                </a:cubicBezTo>
                <a:cubicBezTo>
                  <a:pt x="2290850" y="2479718"/>
                  <a:pt x="2627788" y="2217580"/>
                  <a:pt x="2661746" y="2179658"/>
                </a:cubicBezTo>
                <a:lnTo>
                  <a:pt x="2691046" y="2188689"/>
                </a:lnTo>
                <a:lnTo>
                  <a:pt x="2667011" y="2175828"/>
                </a:lnTo>
                <a:cubicBezTo>
                  <a:pt x="2945550" y="1655295"/>
                  <a:pt x="2803444" y="1009445"/>
                  <a:pt x="2332141" y="653899"/>
                </a:cubicBezTo>
                <a:cubicBezTo>
                  <a:pt x="1860838" y="298353"/>
                  <a:pt x="1200794" y="339069"/>
                  <a:pt x="776764" y="749845"/>
                </a:cubicBezTo>
                <a:cubicBezTo>
                  <a:pt x="352733" y="1160621"/>
                  <a:pt x="291083" y="1819040"/>
                  <a:pt x="631487" y="2301392"/>
                </a:cubicBezTo>
                <a:cubicBezTo>
                  <a:pt x="971891" y="2783745"/>
                  <a:pt x="1612904" y="2946283"/>
                  <a:pt x="2142017" y="2684410"/>
                </a:cubicBezTo>
                <a:lnTo>
                  <a:pt x="2324866" y="3053856"/>
                </a:lnTo>
                <a:cubicBezTo>
                  <a:pt x="1613730" y="3405817"/>
                  <a:pt x="752200" y="3187363"/>
                  <a:pt x="294693" y="2539075"/>
                </a:cubicBezTo>
                <a:cubicBezTo>
                  <a:pt x="-162814" y="1890787"/>
                  <a:pt x="-79956" y="1005863"/>
                  <a:pt x="489947" y="453774"/>
                </a:cubicBezTo>
                <a:cubicBezTo>
                  <a:pt x="810518" y="143225"/>
                  <a:pt x="1231454" y="-9956"/>
                  <a:pt x="1651152" y="501"/>
                </a:cubicBezTo>
                <a:close/>
              </a:path>
            </a:pathLst>
          </a:custGeom>
          <a:solidFill>
            <a:srgbClr val="2A7F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400">
              <a:solidFill>
                <a:schemeClr val="tx1"/>
              </a:solidFill>
            </a:endParaRPr>
          </a:p>
        </p:txBody>
      </p:sp>
      <p:grpSp>
        <p:nvGrpSpPr>
          <p:cNvPr id="16" name="Google Shape;10001;p74">
            <a:extLst>
              <a:ext uri="{FF2B5EF4-FFF2-40B4-BE49-F238E27FC236}">
                <a16:creationId xmlns:a16="http://schemas.microsoft.com/office/drawing/2014/main" id="{C0345CB2-627B-9915-8234-D73B5AF622A9}"/>
              </a:ext>
            </a:extLst>
          </p:cNvPr>
          <p:cNvGrpSpPr/>
          <p:nvPr/>
        </p:nvGrpSpPr>
        <p:grpSpPr>
          <a:xfrm>
            <a:off x="10468701" y="5417610"/>
            <a:ext cx="547793" cy="583829"/>
            <a:chOff x="-65145698" y="3727425"/>
            <a:chExt cx="317425" cy="317425"/>
          </a:xfrm>
          <a:solidFill>
            <a:srgbClr val="2A7F28"/>
          </a:solidFill>
        </p:grpSpPr>
        <p:sp>
          <p:nvSpPr>
            <p:cNvPr id="17" name="Google Shape;10002;p74">
              <a:extLst>
                <a:ext uri="{FF2B5EF4-FFF2-40B4-BE49-F238E27FC236}">
                  <a16:creationId xmlns:a16="http://schemas.microsoft.com/office/drawing/2014/main" id="{BB62189A-4C93-C3C2-E642-F3A0C4548041}"/>
                </a:ext>
              </a:extLst>
            </p:cNvPr>
            <p:cNvSpPr/>
            <p:nvPr/>
          </p:nvSpPr>
          <p:spPr>
            <a:xfrm>
              <a:off x="-65145698" y="3769150"/>
              <a:ext cx="275675" cy="275700"/>
            </a:xfrm>
            <a:custGeom>
              <a:avLst/>
              <a:gdLst/>
              <a:ahLst/>
              <a:cxnLst/>
              <a:rect l="l" t="t" r="r" b="b"/>
              <a:pathLst>
                <a:path w="11027" h="11028" extrusionOk="0">
                  <a:moveTo>
                    <a:pt x="5514" y="1"/>
                  </a:moveTo>
                  <a:cubicBezTo>
                    <a:pt x="2489" y="1"/>
                    <a:pt x="0" y="2458"/>
                    <a:pt x="0" y="5514"/>
                  </a:cubicBezTo>
                  <a:cubicBezTo>
                    <a:pt x="0" y="8539"/>
                    <a:pt x="2489" y="11027"/>
                    <a:pt x="5514" y="11027"/>
                  </a:cubicBezTo>
                  <a:cubicBezTo>
                    <a:pt x="8538" y="11027"/>
                    <a:pt x="11027" y="8539"/>
                    <a:pt x="11027" y="5514"/>
                  </a:cubicBezTo>
                  <a:cubicBezTo>
                    <a:pt x="11027" y="5294"/>
                    <a:pt x="10869" y="5105"/>
                    <a:pt x="10649" y="5105"/>
                  </a:cubicBezTo>
                  <a:lnTo>
                    <a:pt x="5955" y="5105"/>
                  </a:lnTo>
                  <a:lnTo>
                    <a:pt x="5955" y="410"/>
                  </a:lnTo>
                  <a:cubicBezTo>
                    <a:pt x="5955" y="190"/>
                    <a:pt x="5766" y="1"/>
                    <a:pt x="5514"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8" name="Google Shape;10003;p74">
              <a:extLst>
                <a:ext uri="{FF2B5EF4-FFF2-40B4-BE49-F238E27FC236}">
                  <a16:creationId xmlns:a16="http://schemas.microsoft.com/office/drawing/2014/main" id="{7A534CCA-F77F-6B44-7927-3A109BCA0E7D}"/>
                </a:ext>
              </a:extLst>
            </p:cNvPr>
            <p:cNvSpPr/>
            <p:nvPr/>
          </p:nvSpPr>
          <p:spPr>
            <a:xfrm>
              <a:off x="-64977150" y="3727425"/>
              <a:ext cx="148875" cy="147300"/>
            </a:xfrm>
            <a:custGeom>
              <a:avLst/>
              <a:gdLst/>
              <a:ahLst/>
              <a:cxnLst/>
              <a:rect l="l" t="t" r="r" b="b"/>
              <a:pathLst>
                <a:path w="5955" h="5892" extrusionOk="0">
                  <a:moveTo>
                    <a:pt x="441" y="0"/>
                  </a:moveTo>
                  <a:cubicBezTo>
                    <a:pt x="189" y="0"/>
                    <a:pt x="0" y="158"/>
                    <a:pt x="0" y="378"/>
                  </a:cubicBezTo>
                  <a:lnTo>
                    <a:pt x="0" y="5513"/>
                  </a:lnTo>
                  <a:cubicBezTo>
                    <a:pt x="0" y="5702"/>
                    <a:pt x="189" y="5891"/>
                    <a:pt x="441" y="5891"/>
                  </a:cubicBezTo>
                  <a:lnTo>
                    <a:pt x="5514" y="5891"/>
                  </a:lnTo>
                  <a:cubicBezTo>
                    <a:pt x="5734" y="5891"/>
                    <a:pt x="5955" y="5702"/>
                    <a:pt x="5955" y="5513"/>
                  </a:cubicBezTo>
                  <a:cubicBezTo>
                    <a:pt x="5955" y="2489"/>
                    <a:pt x="3466" y="0"/>
                    <a:pt x="441" y="0"/>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19" name="Google Shape;10027;p74">
            <a:extLst>
              <a:ext uri="{FF2B5EF4-FFF2-40B4-BE49-F238E27FC236}">
                <a16:creationId xmlns:a16="http://schemas.microsoft.com/office/drawing/2014/main" id="{C9A75C9F-ED71-756A-484D-20E3729104E8}"/>
              </a:ext>
            </a:extLst>
          </p:cNvPr>
          <p:cNvGrpSpPr/>
          <p:nvPr/>
        </p:nvGrpSpPr>
        <p:grpSpPr>
          <a:xfrm>
            <a:off x="5311456" y="3702822"/>
            <a:ext cx="523675" cy="508109"/>
            <a:chOff x="-61354872" y="3751050"/>
            <a:chExt cx="316650" cy="288275"/>
          </a:xfrm>
          <a:solidFill>
            <a:srgbClr val="2A7F28"/>
          </a:solidFill>
        </p:grpSpPr>
        <p:sp>
          <p:nvSpPr>
            <p:cNvPr id="20" name="Google Shape;10028;p74">
              <a:extLst>
                <a:ext uri="{FF2B5EF4-FFF2-40B4-BE49-F238E27FC236}">
                  <a16:creationId xmlns:a16="http://schemas.microsoft.com/office/drawing/2014/main" id="{10A44126-562D-F546-D9DD-9E058D588B79}"/>
                </a:ext>
              </a:extLst>
            </p:cNvPr>
            <p:cNvSpPr/>
            <p:nvPr/>
          </p:nvSpPr>
          <p:spPr>
            <a:xfrm>
              <a:off x="-61200500" y="3875475"/>
              <a:ext cx="41775" cy="41000"/>
            </a:xfrm>
            <a:custGeom>
              <a:avLst/>
              <a:gdLst/>
              <a:ahLst/>
              <a:cxnLst/>
              <a:rect l="l" t="t" r="r" b="b"/>
              <a:pathLst>
                <a:path w="1670" h="1640" extrusionOk="0">
                  <a:moveTo>
                    <a:pt x="820" y="1"/>
                  </a:moveTo>
                  <a:cubicBezTo>
                    <a:pt x="379" y="1"/>
                    <a:pt x="1" y="348"/>
                    <a:pt x="1" y="820"/>
                  </a:cubicBezTo>
                  <a:cubicBezTo>
                    <a:pt x="1" y="1261"/>
                    <a:pt x="379" y="1639"/>
                    <a:pt x="820" y="1639"/>
                  </a:cubicBezTo>
                  <a:cubicBezTo>
                    <a:pt x="1292" y="1639"/>
                    <a:pt x="1670" y="1261"/>
                    <a:pt x="1670" y="820"/>
                  </a:cubicBezTo>
                  <a:cubicBezTo>
                    <a:pt x="1670" y="348"/>
                    <a:pt x="1292" y="1"/>
                    <a:pt x="820"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21" name="Google Shape;10029;p74">
              <a:extLst>
                <a:ext uri="{FF2B5EF4-FFF2-40B4-BE49-F238E27FC236}">
                  <a16:creationId xmlns:a16="http://schemas.microsoft.com/office/drawing/2014/main" id="{E9B33E41-7A5F-CB58-C0FA-4BA35C5A2338}"/>
                </a:ext>
              </a:extLst>
            </p:cNvPr>
            <p:cNvSpPr/>
            <p:nvPr/>
          </p:nvSpPr>
          <p:spPr>
            <a:xfrm>
              <a:off x="-61293425" y="3813275"/>
              <a:ext cx="192975" cy="165425"/>
            </a:xfrm>
            <a:custGeom>
              <a:avLst/>
              <a:gdLst/>
              <a:ahLst/>
              <a:cxnLst/>
              <a:rect l="l" t="t" r="r" b="b"/>
              <a:pathLst>
                <a:path w="7718" h="6617" extrusionOk="0">
                  <a:moveTo>
                    <a:pt x="6191" y="1260"/>
                  </a:moveTo>
                  <a:cubicBezTo>
                    <a:pt x="6301" y="1260"/>
                    <a:pt x="6411" y="1292"/>
                    <a:pt x="6490" y="1355"/>
                  </a:cubicBezTo>
                  <a:cubicBezTo>
                    <a:pt x="6648" y="1512"/>
                    <a:pt x="6648" y="1796"/>
                    <a:pt x="6490" y="1953"/>
                  </a:cubicBezTo>
                  <a:lnTo>
                    <a:pt x="5954" y="2457"/>
                  </a:lnTo>
                  <a:cubicBezTo>
                    <a:pt x="6112" y="2709"/>
                    <a:pt x="6207" y="3025"/>
                    <a:pt x="6207" y="3308"/>
                  </a:cubicBezTo>
                  <a:cubicBezTo>
                    <a:pt x="6207" y="3592"/>
                    <a:pt x="6112" y="3907"/>
                    <a:pt x="5954" y="4127"/>
                  </a:cubicBezTo>
                  <a:lnTo>
                    <a:pt x="6490" y="4631"/>
                  </a:lnTo>
                  <a:cubicBezTo>
                    <a:pt x="6648" y="4789"/>
                    <a:pt x="6648" y="5072"/>
                    <a:pt x="6490" y="5230"/>
                  </a:cubicBezTo>
                  <a:cubicBezTo>
                    <a:pt x="6396" y="5324"/>
                    <a:pt x="6270" y="5356"/>
                    <a:pt x="6207" y="5356"/>
                  </a:cubicBezTo>
                  <a:cubicBezTo>
                    <a:pt x="6080" y="5356"/>
                    <a:pt x="6017" y="5324"/>
                    <a:pt x="5923" y="5230"/>
                  </a:cubicBezTo>
                  <a:lnTo>
                    <a:pt x="5419" y="4726"/>
                  </a:lnTo>
                  <a:cubicBezTo>
                    <a:pt x="5167" y="4883"/>
                    <a:pt x="4852" y="4946"/>
                    <a:pt x="4600" y="4946"/>
                  </a:cubicBezTo>
                  <a:cubicBezTo>
                    <a:pt x="4316" y="4946"/>
                    <a:pt x="4001" y="4883"/>
                    <a:pt x="3749" y="4726"/>
                  </a:cubicBezTo>
                  <a:lnTo>
                    <a:pt x="3245" y="5230"/>
                  </a:lnTo>
                  <a:cubicBezTo>
                    <a:pt x="3182" y="5324"/>
                    <a:pt x="3056" y="5356"/>
                    <a:pt x="2961" y="5356"/>
                  </a:cubicBezTo>
                  <a:cubicBezTo>
                    <a:pt x="2835" y="5356"/>
                    <a:pt x="2772" y="5324"/>
                    <a:pt x="2709" y="5230"/>
                  </a:cubicBezTo>
                  <a:cubicBezTo>
                    <a:pt x="2552" y="5072"/>
                    <a:pt x="2552" y="4789"/>
                    <a:pt x="2709" y="4631"/>
                  </a:cubicBezTo>
                  <a:lnTo>
                    <a:pt x="3214" y="4127"/>
                  </a:lnTo>
                  <a:cubicBezTo>
                    <a:pt x="2961" y="3907"/>
                    <a:pt x="2898" y="3623"/>
                    <a:pt x="2898" y="3308"/>
                  </a:cubicBezTo>
                  <a:cubicBezTo>
                    <a:pt x="2898" y="2993"/>
                    <a:pt x="2961" y="2709"/>
                    <a:pt x="3119" y="2457"/>
                  </a:cubicBezTo>
                  <a:lnTo>
                    <a:pt x="2615" y="1953"/>
                  </a:lnTo>
                  <a:cubicBezTo>
                    <a:pt x="2457" y="1796"/>
                    <a:pt x="2457" y="1512"/>
                    <a:pt x="2615" y="1355"/>
                  </a:cubicBezTo>
                  <a:cubicBezTo>
                    <a:pt x="2694" y="1292"/>
                    <a:pt x="2804" y="1260"/>
                    <a:pt x="2914" y="1260"/>
                  </a:cubicBezTo>
                  <a:cubicBezTo>
                    <a:pt x="3025" y="1260"/>
                    <a:pt x="3135" y="1292"/>
                    <a:pt x="3214" y="1355"/>
                  </a:cubicBezTo>
                  <a:lnTo>
                    <a:pt x="3718" y="1890"/>
                  </a:lnTo>
                  <a:cubicBezTo>
                    <a:pt x="3970" y="1733"/>
                    <a:pt x="4253" y="1638"/>
                    <a:pt x="4537" y="1638"/>
                  </a:cubicBezTo>
                  <a:cubicBezTo>
                    <a:pt x="4820" y="1638"/>
                    <a:pt x="5135" y="1733"/>
                    <a:pt x="5387" y="1890"/>
                  </a:cubicBezTo>
                  <a:lnTo>
                    <a:pt x="5891" y="1355"/>
                  </a:lnTo>
                  <a:cubicBezTo>
                    <a:pt x="5970" y="1292"/>
                    <a:pt x="6080" y="1260"/>
                    <a:pt x="6191" y="1260"/>
                  </a:cubicBezTo>
                  <a:close/>
                  <a:moveTo>
                    <a:pt x="0" y="0"/>
                  </a:moveTo>
                  <a:lnTo>
                    <a:pt x="0" y="1260"/>
                  </a:lnTo>
                  <a:lnTo>
                    <a:pt x="851" y="1260"/>
                  </a:lnTo>
                  <a:cubicBezTo>
                    <a:pt x="1071" y="1260"/>
                    <a:pt x="1260" y="1449"/>
                    <a:pt x="1260" y="1638"/>
                  </a:cubicBezTo>
                  <a:cubicBezTo>
                    <a:pt x="1260" y="1859"/>
                    <a:pt x="1071" y="2079"/>
                    <a:pt x="851" y="2079"/>
                  </a:cubicBezTo>
                  <a:lnTo>
                    <a:pt x="0" y="2079"/>
                  </a:lnTo>
                  <a:lnTo>
                    <a:pt x="0" y="4568"/>
                  </a:lnTo>
                  <a:lnTo>
                    <a:pt x="851" y="4568"/>
                  </a:lnTo>
                  <a:cubicBezTo>
                    <a:pt x="1071" y="4568"/>
                    <a:pt x="1260" y="4757"/>
                    <a:pt x="1260" y="4946"/>
                  </a:cubicBezTo>
                  <a:cubicBezTo>
                    <a:pt x="1260" y="5198"/>
                    <a:pt x="1071" y="5387"/>
                    <a:pt x="851" y="5387"/>
                  </a:cubicBezTo>
                  <a:lnTo>
                    <a:pt x="0" y="5387"/>
                  </a:lnTo>
                  <a:lnTo>
                    <a:pt x="0" y="6616"/>
                  </a:lnTo>
                  <a:lnTo>
                    <a:pt x="7719" y="6616"/>
                  </a:lnTo>
                  <a:lnTo>
                    <a:pt x="7719" y="0"/>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22" name="Google Shape;10030;p74">
              <a:extLst>
                <a:ext uri="{FF2B5EF4-FFF2-40B4-BE49-F238E27FC236}">
                  <a16:creationId xmlns:a16="http://schemas.microsoft.com/office/drawing/2014/main" id="{55BC7B24-ACD4-AA1C-8A55-34FFE92E3748}"/>
                </a:ext>
              </a:extLst>
            </p:cNvPr>
            <p:cNvSpPr/>
            <p:nvPr/>
          </p:nvSpPr>
          <p:spPr>
            <a:xfrm>
              <a:off x="-61354872" y="3751050"/>
              <a:ext cx="316650" cy="288275"/>
            </a:xfrm>
            <a:custGeom>
              <a:avLst/>
              <a:gdLst/>
              <a:ahLst/>
              <a:cxnLst/>
              <a:rect l="l" t="t" r="r" b="b"/>
              <a:pathLst>
                <a:path w="12666" h="11531" extrusionOk="0">
                  <a:moveTo>
                    <a:pt x="10618" y="1701"/>
                  </a:moveTo>
                  <a:cubicBezTo>
                    <a:pt x="10870" y="1701"/>
                    <a:pt x="11027" y="1890"/>
                    <a:pt x="11027" y="2080"/>
                  </a:cubicBezTo>
                  <a:lnTo>
                    <a:pt x="11027" y="9546"/>
                  </a:lnTo>
                  <a:cubicBezTo>
                    <a:pt x="11027" y="9767"/>
                    <a:pt x="10807" y="9956"/>
                    <a:pt x="10618" y="9956"/>
                  </a:cubicBezTo>
                  <a:lnTo>
                    <a:pt x="2080" y="9956"/>
                  </a:lnTo>
                  <a:cubicBezTo>
                    <a:pt x="1828" y="9956"/>
                    <a:pt x="1670" y="9767"/>
                    <a:pt x="1670" y="9546"/>
                  </a:cubicBezTo>
                  <a:lnTo>
                    <a:pt x="1670" y="2080"/>
                  </a:lnTo>
                  <a:cubicBezTo>
                    <a:pt x="1670" y="1859"/>
                    <a:pt x="1891" y="1701"/>
                    <a:pt x="2080" y="1701"/>
                  </a:cubicBezTo>
                  <a:close/>
                  <a:moveTo>
                    <a:pt x="1198" y="0"/>
                  </a:moveTo>
                  <a:cubicBezTo>
                    <a:pt x="536" y="0"/>
                    <a:pt x="1" y="567"/>
                    <a:pt x="1" y="1229"/>
                  </a:cubicBezTo>
                  <a:lnTo>
                    <a:pt x="1" y="10334"/>
                  </a:lnTo>
                  <a:cubicBezTo>
                    <a:pt x="1" y="10995"/>
                    <a:pt x="536" y="11531"/>
                    <a:pt x="1198" y="11531"/>
                  </a:cubicBezTo>
                  <a:lnTo>
                    <a:pt x="11405" y="11531"/>
                  </a:lnTo>
                  <a:cubicBezTo>
                    <a:pt x="12067" y="11531"/>
                    <a:pt x="12666" y="10995"/>
                    <a:pt x="12666" y="10334"/>
                  </a:cubicBezTo>
                  <a:lnTo>
                    <a:pt x="12666" y="1260"/>
                  </a:lnTo>
                  <a:cubicBezTo>
                    <a:pt x="12666" y="567"/>
                    <a:pt x="12130" y="0"/>
                    <a:pt x="11405" y="0"/>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23" name="Google Shape;10074;p74">
            <a:extLst>
              <a:ext uri="{FF2B5EF4-FFF2-40B4-BE49-F238E27FC236}">
                <a16:creationId xmlns:a16="http://schemas.microsoft.com/office/drawing/2014/main" id="{DEA9B3B9-D42B-AEBE-5DF6-12B468C039D1}"/>
              </a:ext>
            </a:extLst>
          </p:cNvPr>
          <p:cNvGrpSpPr/>
          <p:nvPr/>
        </p:nvGrpSpPr>
        <p:grpSpPr>
          <a:xfrm>
            <a:off x="6104272" y="3669066"/>
            <a:ext cx="523675" cy="547020"/>
            <a:chOff x="-60988625" y="3740800"/>
            <a:chExt cx="316650" cy="310350"/>
          </a:xfrm>
          <a:solidFill>
            <a:srgbClr val="2A7F28"/>
          </a:solidFill>
        </p:grpSpPr>
        <p:sp>
          <p:nvSpPr>
            <p:cNvPr id="24" name="Google Shape;10075;p74">
              <a:extLst>
                <a:ext uri="{FF2B5EF4-FFF2-40B4-BE49-F238E27FC236}">
                  <a16:creationId xmlns:a16="http://schemas.microsoft.com/office/drawing/2014/main" id="{3B983B58-3050-1B1F-C672-12FDC63BD550}"/>
                </a:ext>
              </a:extLst>
            </p:cNvPr>
            <p:cNvSpPr/>
            <p:nvPr/>
          </p:nvSpPr>
          <p:spPr>
            <a:xfrm>
              <a:off x="-60988625" y="3740800"/>
              <a:ext cx="311125" cy="310350"/>
            </a:xfrm>
            <a:custGeom>
              <a:avLst/>
              <a:gdLst/>
              <a:ahLst/>
              <a:cxnLst/>
              <a:rect l="l" t="t" r="r" b="b"/>
              <a:pathLst>
                <a:path w="12445" h="12414" extrusionOk="0">
                  <a:moveTo>
                    <a:pt x="7026" y="1670"/>
                  </a:moveTo>
                  <a:cubicBezTo>
                    <a:pt x="7278" y="1670"/>
                    <a:pt x="7467" y="1859"/>
                    <a:pt x="7467" y="2111"/>
                  </a:cubicBezTo>
                  <a:cubicBezTo>
                    <a:pt x="7467" y="2332"/>
                    <a:pt x="7278" y="2490"/>
                    <a:pt x="7026" y="2490"/>
                  </a:cubicBezTo>
                  <a:lnTo>
                    <a:pt x="2080" y="2490"/>
                  </a:lnTo>
                  <a:cubicBezTo>
                    <a:pt x="1828" y="2490"/>
                    <a:pt x="1639" y="2300"/>
                    <a:pt x="1639" y="2111"/>
                  </a:cubicBezTo>
                  <a:cubicBezTo>
                    <a:pt x="1639" y="1828"/>
                    <a:pt x="1828" y="1670"/>
                    <a:pt x="2080" y="1670"/>
                  </a:cubicBezTo>
                  <a:close/>
                  <a:moveTo>
                    <a:pt x="7026" y="4159"/>
                  </a:moveTo>
                  <a:cubicBezTo>
                    <a:pt x="7278" y="4159"/>
                    <a:pt x="7467" y="4348"/>
                    <a:pt x="7467" y="4537"/>
                  </a:cubicBezTo>
                  <a:cubicBezTo>
                    <a:pt x="7467" y="4789"/>
                    <a:pt x="7278" y="4978"/>
                    <a:pt x="7026" y="4978"/>
                  </a:cubicBezTo>
                  <a:lnTo>
                    <a:pt x="2080" y="4978"/>
                  </a:lnTo>
                  <a:cubicBezTo>
                    <a:pt x="1828" y="4978"/>
                    <a:pt x="1639" y="4789"/>
                    <a:pt x="1639" y="4537"/>
                  </a:cubicBezTo>
                  <a:cubicBezTo>
                    <a:pt x="1639" y="4317"/>
                    <a:pt x="1828" y="4159"/>
                    <a:pt x="2080" y="4159"/>
                  </a:cubicBezTo>
                  <a:close/>
                  <a:moveTo>
                    <a:pt x="7026" y="6648"/>
                  </a:moveTo>
                  <a:cubicBezTo>
                    <a:pt x="7278" y="6648"/>
                    <a:pt x="7467" y="6837"/>
                    <a:pt x="7467" y="7058"/>
                  </a:cubicBezTo>
                  <a:cubicBezTo>
                    <a:pt x="7467" y="7310"/>
                    <a:pt x="7278" y="7467"/>
                    <a:pt x="7026" y="7467"/>
                  </a:cubicBezTo>
                  <a:lnTo>
                    <a:pt x="2080" y="7467"/>
                  </a:lnTo>
                  <a:cubicBezTo>
                    <a:pt x="1828" y="7467"/>
                    <a:pt x="1639" y="7278"/>
                    <a:pt x="1639" y="7058"/>
                  </a:cubicBezTo>
                  <a:cubicBezTo>
                    <a:pt x="1639" y="6806"/>
                    <a:pt x="1828" y="6648"/>
                    <a:pt x="2080" y="6648"/>
                  </a:cubicBezTo>
                  <a:close/>
                  <a:moveTo>
                    <a:pt x="7026" y="9106"/>
                  </a:moveTo>
                  <a:cubicBezTo>
                    <a:pt x="7278" y="9106"/>
                    <a:pt x="7467" y="9295"/>
                    <a:pt x="7467" y="9515"/>
                  </a:cubicBezTo>
                  <a:cubicBezTo>
                    <a:pt x="7467" y="9736"/>
                    <a:pt x="7278" y="9893"/>
                    <a:pt x="7026" y="9893"/>
                  </a:cubicBezTo>
                  <a:lnTo>
                    <a:pt x="2080" y="9893"/>
                  </a:lnTo>
                  <a:cubicBezTo>
                    <a:pt x="1828" y="9893"/>
                    <a:pt x="1639" y="9704"/>
                    <a:pt x="1639" y="9515"/>
                  </a:cubicBezTo>
                  <a:cubicBezTo>
                    <a:pt x="1639" y="9263"/>
                    <a:pt x="1828" y="9106"/>
                    <a:pt x="2080" y="9106"/>
                  </a:cubicBezTo>
                  <a:close/>
                  <a:moveTo>
                    <a:pt x="11500" y="10775"/>
                  </a:moveTo>
                  <a:cubicBezTo>
                    <a:pt x="11342" y="11248"/>
                    <a:pt x="10870" y="11594"/>
                    <a:pt x="10303" y="11594"/>
                  </a:cubicBezTo>
                  <a:cubicBezTo>
                    <a:pt x="9767" y="11594"/>
                    <a:pt x="9326" y="11248"/>
                    <a:pt x="9137" y="10775"/>
                  </a:cubicBezTo>
                  <a:close/>
                  <a:moveTo>
                    <a:pt x="1261" y="1"/>
                  </a:moveTo>
                  <a:cubicBezTo>
                    <a:pt x="568" y="1"/>
                    <a:pt x="32" y="568"/>
                    <a:pt x="32" y="1229"/>
                  </a:cubicBezTo>
                  <a:lnTo>
                    <a:pt x="32" y="10334"/>
                  </a:lnTo>
                  <a:cubicBezTo>
                    <a:pt x="0" y="11468"/>
                    <a:pt x="946" y="12414"/>
                    <a:pt x="2080" y="12414"/>
                  </a:cubicBezTo>
                  <a:lnTo>
                    <a:pt x="10334" y="12414"/>
                  </a:lnTo>
                  <a:cubicBezTo>
                    <a:pt x="11500" y="12414"/>
                    <a:pt x="12445" y="11468"/>
                    <a:pt x="12445" y="10334"/>
                  </a:cubicBezTo>
                  <a:cubicBezTo>
                    <a:pt x="12445" y="10082"/>
                    <a:pt x="12224" y="9893"/>
                    <a:pt x="12004" y="9893"/>
                  </a:cubicBezTo>
                  <a:lnTo>
                    <a:pt x="9074" y="9893"/>
                  </a:lnTo>
                  <a:lnTo>
                    <a:pt x="9074" y="1229"/>
                  </a:lnTo>
                  <a:cubicBezTo>
                    <a:pt x="9074" y="568"/>
                    <a:pt x="8538" y="1"/>
                    <a:pt x="7877"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25" name="Google Shape;10076;p74">
              <a:extLst>
                <a:ext uri="{FF2B5EF4-FFF2-40B4-BE49-F238E27FC236}">
                  <a16:creationId xmlns:a16="http://schemas.microsoft.com/office/drawing/2014/main" id="{CFFF1BE2-1DCE-0E27-BB12-51A2C8AF02BB}"/>
                </a:ext>
              </a:extLst>
            </p:cNvPr>
            <p:cNvSpPr/>
            <p:nvPr/>
          </p:nvSpPr>
          <p:spPr>
            <a:xfrm>
              <a:off x="-60742097" y="3920375"/>
              <a:ext cx="68550" cy="55175"/>
            </a:xfrm>
            <a:custGeom>
              <a:avLst/>
              <a:gdLst/>
              <a:ahLst/>
              <a:cxnLst/>
              <a:rect l="l" t="t" r="r" b="b"/>
              <a:pathLst>
                <a:path w="2742" h="2207" extrusionOk="0">
                  <a:moveTo>
                    <a:pt x="0" y="1"/>
                  </a:moveTo>
                  <a:lnTo>
                    <a:pt x="0" y="32"/>
                  </a:lnTo>
                  <a:lnTo>
                    <a:pt x="1009" y="1986"/>
                  </a:lnTo>
                  <a:cubicBezTo>
                    <a:pt x="1103" y="2080"/>
                    <a:pt x="1261" y="2206"/>
                    <a:pt x="1418" y="2206"/>
                  </a:cubicBezTo>
                  <a:cubicBezTo>
                    <a:pt x="1576" y="2206"/>
                    <a:pt x="1733" y="2143"/>
                    <a:pt x="1796" y="1986"/>
                  </a:cubicBezTo>
                  <a:lnTo>
                    <a:pt x="2741" y="32"/>
                  </a:lnTo>
                  <a:lnTo>
                    <a:pt x="2741" y="1"/>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26" name="Google Shape;10077;p74">
              <a:extLst>
                <a:ext uri="{FF2B5EF4-FFF2-40B4-BE49-F238E27FC236}">
                  <a16:creationId xmlns:a16="http://schemas.microsoft.com/office/drawing/2014/main" id="{3E68A944-DDB4-9381-A110-DBE045A2942C}"/>
                </a:ext>
              </a:extLst>
            </p:cNvPr>
            <p:cNvSpPr/>
            <p:nvPr/>
          </p:nvSpPr>
          <p:spPr>
            <a:xfrm>
              <a:off x="-60740522" y="3741600"/>
              <a:ext cx="68550" cy="158325"/>
            </a:xfrm>
            <a:custGeom>
              <a:avLst/>
              <a:gdLst/>
              <a:ahLst/>
              <a:cxnLst/>
              <a:rect l="l" t="t" r="r" b="b"/>
              <a:pathLst>
                <a:path w="2742" h="6333" extrusionOk="0">
                  <a:moveTo>
                    <a:pt x="1796" y="819"/>
                  </a:moveTo>
                  <a:cubicBezTo>
                    <a:pt x="1891" y="819"/>
                    <a:pt x="1922" y="882"/>
                    <a:pt x="1922" y="945"/>
                  </a:cubicBezTo>
                  <a:lnTo>
                    <a:pt x="1922" y="1638"/>
                  </a:lnTo>
                  <a:lnTo>
                    <a:pt x="820" y="1638"/>
                  </a:lnTo>
                  <a:lnTo>
                    <a:pt x="820" y="945"/>
                  </a:lnTo>
                  <a:cubicBezTo>
                    <a:pt x="820" y="851"/>
                    <a:pt x="883" y="819"/>
                    <a:pt x="977" y="819"/>
                  </a:cubicBezTo>
                  <a:close/>
                  <a:moveTo>
                    <a:pt x="977" y="0"/>
                  </a:moveTo>
                  <a:cubicBezTo>
                    <a:pt x="410" y="0"/>
                    <a:pt x="1" y="410"/>
                    <a:pt x="1" y="945"/>
                  </a:cubicBezTo>
                  <a:lnTo>
                    <a:pt x="1" y="6333"/>
                  </a:lnTo>
                  <a:lnTo>
                    <a:pt x="2741" y="6333"/>
                  </a:lnTo>
                  <a:lnTo>
                    <a:pt x="2741" y="945"/>
                  </a:lnTo>
                  <a:cubicBezTo>
                    <a:pt x="2741" y="410"/>
                    <a:pt x="2300" y="0"/>
                    <a:pt x="1796" y="0"/>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27" name="Google Shape;10084;p74">
            <a:extLst>
              <a:ext uri="{FF2B5EF4-FFF2-40B4-BE49-F238E27FC236}">
                <a16:creationId xmlns:a16="http://schemas.microsoft.com/office/drawing/2014/main" id="{19760860-CED0-F0CE-8D12-DC0D1A86E0EC}"/>
              </a:ext>
            </a:extLst>
          </p:cNvPr>
          <p:cNvGrpSpPr/>
          <p:nvPr/>
        </p:nvGrpSpPr>
        <p:grpSpPr>
          <a:xfrm>
            <a:off x="9506835" y="3681090"/>
            <a:ext cx="479551" cy="494716"/>
            <a:chOff x="-59447249" y="3706150"/>
            <a:chExt cx="319000" cy="308775"/>
          </a:xfrm>
          <a:solidFill>
            <a:srgbClr val="2A7F28"/>
          </a:solidFill>
        </p:grpSpPr>
        <p:sp>
          <p:nvSpPr>
            <p:cNvPr id="28" name="Google Shape;10085;p74">
              <a:extLst>
                <a:ext uri="{FF2B5EF4-FFF2-40B4-BE49-F238E27FC236}">
                  <a16:creationId xmlns:a16="http://schemas.microsoft.com/office/drawing/2014/main" id="{EDE8A7EA-1054-4DC6-F04C-1C619274EB6D}"/>
                </a:ext>
              </a:extLst>
            </p:cNvPr>
            <p:cNvSpPr/>
            <p:nvPr/>
          </p:nvSpPr>
          <p:spPr>
            <a:xfrm>
              <a:off x="-59381876" y="3922750"/>
              <a:ext cx="79575" cy="29950"/>
            </a:xfrm>
            <a:custGeom>
              <a:avLst/>
              <a:gdLst/>
              <a:ahLst/>
              <a:cxnLst/>
              <a:rect l="l" t="t" r="r" b="b"/>
              <a:pathLst>
                <a:path w="3183" h="1198" extrusionOk="0">
                  <a:moveTo>
                    <a:pt x="1607" y="0"/>
                  </a:moveTo>
                  <a:cubicBezTo>
                    <a:pt x="820" y="0"/>
                    <a:pt x="190" y="504"/>
                    <a:pt x="1" y="1197"/>
                  </a:cubicBezTo>
                  <a:lnTo>
                    <a:pt x="3183" y="1197"/>
                  </a:lnTo>
                  <a:cubicBezTo>
                    <a:pt x="3025" y="536"/>
                    <a:pt x="2363" y="0"/>
                    <a:pt x="1607"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29" name="Google Shape;10086;p74">
              <a:extLst>
                <a:ext uri="{FF2B5EF4-FFF2-40B4-BE49-F238E27FC236}">
                  <a16:creationId xmlns:a16="http://schemas.microsoft.com/office/drawing/2014/main" id="{A645D462-1628-4E60-5027-A68F3D0B54A5}"/>
                </a:ext>
              </a:extLst>
            </p:cNvPr>
            <p:cNvSpPr/>
            <p:nvPr/>
          </p:nvSpPr>
          <p:spPr>
            <a:xfrm>
              <a:off x="-59364550" y="3861525"/>
              <a:ext cx="43350" cy="40900"/>
            </a:xfrm>
            <a:custGeom>
              <a:avLst/>
              <a:gdLst/>
              <a:ahLst/>
              <a:cxnLst/>
              <a:rect l="l" t="t" r="r" b="b"/>
              <a:pathLst>
                <a:path w="1733" h="1636" extrusionOk="0">
                  <a:moveTo>
                    <a:pt x="858" y="0"/>
                  </a:moveTo>
                  <a:cubicBezTo>
                    <a:pt x="784" y="0"/>
                    <a:pt x="707" y="8"/>
                    <a:pt x="631" y="23"/>
                  </a:cubicBezTo>
                  <a:cubicBezTo>
                    <a:pt x="347" y="118"/>
                    <a:pt x="127" y="307"/>
                    <a:pt x="95" y="590"/>
                  </a:cubicBezTo>
                  <a:cubicBezTo>
                    <a:pt x="1" y="906"/>
                    <a:pt x="95" y="1189"/>
                    <a:pt x="284" y="1410"/>
                  </a:cubicBezTo>
                  <a:cubicBezTo>
                    <a:pt x="446" y="1548"/>
                    <a:pt x="658" y="1636"/>
                    <a:pt x="871" y="1636"/>
                  </a:cubicBezTo>
                  <a:cubicBezTo>
                    <a:pt x="949" y="1636"/>
                    <a:pt x="1027" y="1624"/>
                    <a:pt x="1103" y="1599"/>
                  </a:cubicBezTo>
                  <a:cubicBezTo>
                    <a:pt x="1387" y="1536"/>
                    <a:pt x="1607" y="1347"/>
                    <a:pt x="1670" y="1063"/>
                  </a:cubicBezTo>
                  <a:cubicBezTo>
                    <a:pt x="1733" y="748"/>
                    <a:pt x="1670" y="464"/>
                    <a:pt x="1450" y="244"/>
                  </a:cubicBezTo>
                  <a:cubicBezTo>
                    <a:pt x="1307" y="77"/>
                    <a:pt x="1091" y="0"/>
                    <a:pt x="858"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30" name="Google Shape;10087;p74">
              <a:extLst>
                <a:ext uri="{FF2B5EF4-FFF2-40B4-BE49-F238E27FC236}">
                  <a16:creationId xmlns:a16="http://schemas.microsoft.com/office/drawing/2014/main" id="{08543315-F909-DEF8-2D9F-63EC0ACD9D9B}"/>
                </a:ext>
              </a:extLst>
            </p:cNvPr>
            <p:cNvSpPr/>
            <p:nvPr/>
          </p:nvSpPr>
          <p:spPr>
            <a:xfrm>
              <a:off x="-59447249" y="3706150"/>
              <a:ext cx="319000" cy="308775"/>
            </a:xfrm>
            <a:custGeom>
              <a:avLst/>
              <a:gdLst/>
              <a:ahLst/>
              <a:cxnLst/>
              <a:rect l="l" t="t" r="r" b="b"/>
              <a:pathLst>
                <a:path w="12759" h="12351" extrusionOk="0">
                  <a:moveTo>
                    <a:pt x="6428" y="820"/>
                  </a:moveTo>
                  <a:cubicBezTo>
                    <a:pt x="6900" y="820"/>
                    <a:pt x="7247" y="1166"/>
                    <a:pt x="7247" y="1639"/>
                  </a:cubicBezTo>
                  <a:lnTo>
                    <a:pt x="7247" y="4128"/>
                  </a:lnTo>
                  <a:lnTo>
                    <a:pt x="5609" y="4128"/>
                  </a:lnTo>
                  <a:lnTo>
                    <a:pt x="5609" y="1639"/>
                  </a:lnTo>
                  <a:cubicBezTo>
                    <a:pt x="5609" y="1166"/>
                    <a:pt x="5955" y="820"/>
                    <a:pt x="6428" y="820"/>
                  </a:cubicBezTo>
                  <a:close/>
                  <a:moveTo>
                    <a:pt x="10681" y="6616"/>
                  </a:moveTo>
                  <a:cubicBezTo>
                    <a:pt x="10901" y="6616"/>
                    <a:pt x="11059" y="6805"/>
                    <a:pt x="11059" y="6994"/>
                  </a:cubicBezTo>
                  <a:cubicBezTo>
                    <a:pt x="11122" y="7247"/>
                    <a:pt x="10901" y="7436"/>
                    <a:pt x="10681" y="7436"/>
                  </a:cubicBezTo>
                  <a:lnTo>
                    <a:pt x="8192" y="7436"/>
                  </a:lnTo>
                  <a:cubicBezTo>
                    <a:pt x="7971" y="7436"/>
                    <a:pt x="7751" y="7247"/>
                    <a:pt x="7751" y="6994"/>
                  </a:cubicBezTo>
                  <a:cubicBezTo>
                    <a:pt x="7751" y="6742"/>
                    <a:pt x="7971" y="6616"/>
                    <a:pt x="8192" y="6616"/>
                  </a:cubicBezTo>
                  <a:close/>
                  <a:moveTo>
                    <a:pt x="10681" y="8255"/>
                  </a:moveTo>
                  <a:cubicBezTo>
                    <a:pt x="10901" y="8255"/>
                    <a:pt x="11059" y="8444"/>
                    <a:pt x="11059" y="8696"/>
                  </a:cubicBezTo>
                  <a:cubicBezTo>
                    <a:pt x="11122" y="8885"/>
                    <a:pt x="10901" y="9074"/>
                    <a:pt x="10681" y="9074"/>
                  </a:cubicBezTo>
                  <a:lnTo>
                    <a:pt x="8192" y="9074"/>
                  </a:lnTo>
                  <a:cubicBezTo>
                    <a:pt x="7971" y="9074"/>
                    <a:pt x="7751" y="8885"/>
                    <a:pt x="7751" y="8696"/>
                  </a:cubicBezTo>
                  <a:cubicBezTo>
                    <a:pt x="7751" y="8444"/>
                    <a:pt x="7971" y="8255"/>
                    <a:pt x="8192" y="8255"/>
                  </a:cubicBezTo>
                  <a:close/>
                  <a:moveTo>
                    <a:pt x="4233" y="5360"/>
                  </a:moveTo>
                  <a:cubicBezTo>
                    <a:pt x="4671" y="5360"/>
                    <a:pt x="5082" y="5531"/>
                    <a:pt x="5388" y="5860"/>
                  </a:cubicBezTo>
                  <a:cubicBezTo>
                    <a:pt x="5829" y="6301"/>
                    <a:pt x="5987" y="6868"/>
                    <a:pt x="5829" y="7467"/>
                  </a:cubicBezTo>
                  <a:cubicBezTo>
                    <a:pt x="5766" y="7751"/>
                    <a:pt x="5640" y="7971"/>
                    <a:pt x="5451" y="8192"/>
                  </a:cubicBezTo>
                  <a:cubicBezTo>
                    <a:pt x="6176" y="8601"/>
                    <a:pt x="6711" y="9389"/>
                    <a:pt x="6711" y="10334"/>
                  </a:cubicBezTo>
                  <a:cubicBezTo>
                    <a:pt x="6711" y="10555"/>
                    <a:pt x="6491" y="10744"/>
                    <a:pt x="6270" y="10744"/>
                  </a:cubicBezTo>
                  <a:lnTo>
                    <a:pt x="2143" y="10744"/>
                  </a:lnTo>
                  <a:cubicBezTo>
                    <a:pt x="1891" y="10744"/>
                    <a:pt x="1733" y="10555"/>
                    <a:pt x="1733" y="10303"/>
                  </a:cubicBezTo>
                  <a:cubicBezTo>
                    <a:pt x="1733" y="9357"/>
                    <a:pt x="2238" y="8570"/>
                    <a:pt x="3025" y="8129"/>
                  </a:cubicBezTo>
                  <a:cubicBezTo>
                    <a:pt x="2647" y="7688"/>
                    <a:pt x="2490" y="7121"/>
                    <a:pt x="2647" y="6553"/>
                  </a:cubicBezTo>
                  <a:cubicBezTo>
                    <a:pt x="2805" y="6018"/>
                    <a:pt x="3246" y="5577"/>
                    <a:pt x="3781" y="5419"/>
                  </a:cubicBezTo>
                  <a:cubicBezTo>
                    <a:pt x="3933" y="5379"/>
                    <a:pt x="4084" y="5360"/>
                    <a:pt x="4233" y="5360"/>
                  </a:cubicBezTo>
                  <a:close/>
                  <a:moveTo>
                    <a:pt x="10681" y="9893"/>
                  </a:moveTo>
                  <a:cubicBezTo>
                    <a:pt x="10901" y="9893"/>
                    <a:pt x="11059" y="10113"/>
                    <a:pt x="11059" y="10303"/>
                  </a:cubicBezTo>
                  <a:cubicBezTo>
                    <a:pt x="11122" y="10555"/>
                    <a:pt x="10901" y="10744"/>
                    <a:pt x="10681" y="10744"/>
                  </a:cubicBezTo>
                  <a:lnTo>
                    <a:pt x="8192" y="10744"/>
                  </a:lnTo>
                  <a:cubicBezTo>
                    <a:pt x="7971" y="10744"/>
                    <a:pt x="7751" y="10555"/>
                    <a:pt x="7751" y="10303"/>
                  </a:cubicBezTo>
                  <a:cubicBezTo>
                    <a:pt x="7751" y="10050"/>
                    <a:pt x="7971" y="9893"/>
                    <a:pt x="8192" y="9893"/>
                  </a:cubicBezTo>
                  <a:close/>
                  <a:moveTo>
                    <a:pt x="6396" y="0"/>
                  </a:moveTo>
                  <a:cubicBezTo>
                    <a:pt x="5483" y="0"/>
                    <a:pt x="4726" y="725"/>
                    <a:pt x="4726" y="1639"/>
                  </a:cubicBezTo>
                  <a:lnTo>
                    <a:pt x="4726" y="2458"/>
                  </a:lnTo>
                  <a:lnTo>
                    <a:pt x="1261" y="2458"/>
                  </a:lnTo>
                  <a:cubicBezTo>
                    <a:pt x="599" y="2458"/>
                    <a:pt x="1" y="3025"/>
                    <a:pt x="1" y="3686"/>
                  </a:cubicBezTo>
                  <a:lnTo>
                    <a:pt x="1" y="11122"/>
                  </a:lnTo>
                  <a:cubicBezTo>
                    <a:pt x="1" y="11815"/>
                    <a:pt x="568" y="12350"/>
                    <a:pt x="1261" y="12350"/>
                  </a:cubicBezTo>
                  <a:lnTo>
                    <a:pt x="11468" y="12350"/>
                  </a:lnTo>
                  <a:cubicBezTo>
                    <a:pt x="12130" y="12350"/>
                    <a:pt x="12697" y="11815"/>
                    <a:pt x="12697" y="11122"/>
                  </a:cubicBezTo>
                  <a:lnTo>
                    <a:pt x="12697" y="3686"/>
                  </a:lnTo>
                  <a:cubicBezTo>
                    <a:pt x="12760" y="3025"/>
                    <a:pt x="12162" y="2458"/>
                    <a:pt x="11500" y="2458"/>
                  </a:cubicBezTo>
                  <a:lnTo>
                    <a:pt x="8034" y="2458"/>
                  </a:lnTo>
                  <a:lnTo>
                    <a:pt x="8034" y="1639"/>
                  </a:lnTo>
                  <a:cubicBezTo>
                    <a:pt x="8034" y="725"/>
                    <a:pt x="7278" y="0"/>
                    <a:pt x="6396"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31" name="Google Shape;10088;p74">
              <a:extLst>
                <a:ext uri="{FF2B5EF4-FFF2-40B4-BE49-F238E27FC236}">
                  <a16:creationId xmlns:a16="http://schemas.microsoft.com/office/drawing/2014/main" id="{9962D60C-97AF-E85D-4A3B-2E6234C75CA8}"/>
                </a:ext>
              </a:extLst>
            </p:cNvPr>
            <p:cNvSpPr/>
            <p:nvPr/>
          </p:nvSpPr>
          <p:spPr>
            <a:xfrm>
              <a:off x="-59293652" y="3740025"/>
              <a:ext cx="14175" cy="14200"/>
            </a:xfrm>
            <a:custGeom>
              <a:avLst/>
              <a:gdLst/>
              <a:ahLst/>
              <a:cxnLst/>
              <a:rect l="l" t="t" r="r" b="b"/>
              <a:pathLst>
                <a:path w="567" h="568" extrusionOk="0">
                  <a:moveTo>
                    <a:pt x="284" y="0"/>
                  </a:moveTo>
                  <a:cubicBezTo>
                    <a:pt x="126" y="0"/>
                    <a:pt x="0" y="126"/>
                    <a:pt x="0" y="284"/>
                  </a:cubicBezTo>
                  <a:cubicBezTo>
                    <a:pt x="0" y="441"/>
                    <a:pt x="126" y="567"/>
                    <a:pt x="284" y="567"/>
                  </a:cubicBezTo>
                  <a:cubicBezTo>
                    <a:pt x="441" y="567"/>
                    <a:pt x="567" y="441"/>
                    <a:pt x="567" y="284"/>
                  </a:cubicBezTo>
                  <a:cubicBezTo>
                    <a:pt x="567" y="126"/>
                    <a:pt x="441" y="0"/>
                    <a:pt x="284" y="0"/>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32" name="Google Shape;10089;p74">
            <a:extLst>
              <a:ext uri="{FF2B5EF4-FFF2-40B4-BE49-F238E27FC236}">
                <a16:creationId xmlns:a16="http://schemas.microsoft.com/office/drawing/2014/main" id="{18FED9C5-6ABC-EE13-2A4A-A6E0BC84C49C}"/>
              </a:ext>
            </a:extLst>
          </p:cNvPr>
          <p:cNvGrpSpPr/>
          <p:nvPr/>
        </p:nvGrpSpPr>
        <p:grpSpPr>
          <a:xfrm>
            <a:off x="8538025" y="1572829"/>
            <a:ext cx="687344" cy="724676"/>
            <a:chOff x="-64406128" y="3362225"/>
            <a:chExt cx="318225" cy="314800"/>
          </a:xfrm>
          <a:solidFill>
            <a:srgbClr val="2A7F28"/>
          </a:solidFill>
        </p:grpSpPr>
        <p:sp>
          <p:nvSpPr>
            <p:cNvPr id="33" name="Google Shape;10090;p74">
              <a:extLst>
                <a:ext uri="{FF2B5EF4-FFF2-40B4-BE49-F238E27FC236}">
                  <a16:creationId xmlns:a16="http://schemas.microsoft.com/office/drawing/2014/main" id="{C0AFC28B-644D-C5CB-BC14-CA19E0F82B8A}"/>
                </a:ext>
              </a:extLst>
            </p:cNvPr>
            <p:cNvSpPr/>
            <p:nvPr/>
          </p:nvSpPr>
          <p:spPr>
            <a:xfrm>
              <a:off x="-64332098" y="3362225"/>
              <a:ext cx="170150" cy="199025"/>
            </a:xfrm>
            <a:custGeom>
              <a:avLst/>
              <a:gdLst/>
              <a:ahLst/>
              <a:cxnLst/>
              <a:rect l="l" t="t" r="r" b="b"/>
              <a:pathLst>
                <a:path w="6806" h="7961" extrusionOk="0">
                  <a:moveTo>
                    <a:pt x="4506" y="3266"/>
                  </a:moveTo>
                  <a:cubicBezTo>
                    <a:pt x="4569" y="3266"/>
                    <a:pt x="4601" y="3298"/>
                    <a:pt x="4632" y="3298"/>
                  </a:cubicBezTo>
                  <a:lnTo>
                    <a:pt x="5577" y="4621"/>
                  </a:lnTo>
                  <a:cubicBezTo>
                    <a:pt x="5420" y="5881"/>
                    <a:pt x="4664" y="7110"/>
                    <a:pt x="3403" y="7110"/>
                  </a:cubicBezTo>
                  <a:cubicBezTo>
                    <a:pt x="2206" y="7110"/>
                    <a:pt x="1419" y="5944"/>
                    <a:pt x="1261" y="4621"/>
                  </a:cubicBezTo>
                  <a:lnTo>
                    <a:pt x="2206" y="3298"/>
                  </a:lnTo>
                  <a:cubicBezTo>
                    <a:pt x="2238" y="3266"/>
                    <a:pt x="2269" y="3266"/>
                    <a:pt x="2301" y="3266"/>
                  </a:cubicBezTo>
                  <a:close/>
                  <a:moveTo>
                    <a:pt x="4055" y="1"/>
                  </a:moveTo>
                  <a:cubicBezTo>
                    <a:pt x="3400" y="1"/>
                    <a:pt x="2703" y="167"/>
                    <a:pt x="2049" y="494"/>
                  </a:cubicBezTo>
                  <a:cubicBezTo>
                    <a:pt x="1957" y="483"/>
                    <a:pt x="1867" y="478"/>
                    <a:pt x="1779" y="478"/>
                  </a:cubicBezTo>
                  <a:cubicBezTo>
                    <a:pt x="1354" y="478"/>
                    <a:pt x="976" y="600"/>
                    <a:pt x="662" y="809"/>
                  </a:cubicBezTo>
                  <a:cubicBezTo>
                    <a:pt x="347" y="1061"/>
                    <a:pt x="1" y="1534"/>
                    <a:pt x="1" y="2384"/>
                  </a:cubicBezTo>
                  <a:cubicBezTo>
                    <a:pt x="1" y="2857"/>
                    <a:pt x="95" y="3613"/>
                    <a:pt x="347" y="4621"/>
                  </a:cubicBezTo>
                  <a:cubicBezTo>
                    <a:pt x="473" y="4810"/>
                    <a:pt x="536" y="6070"/>
                    <a:pt x="1482" y="7078"/>
                  </a:cubicBezTo>
                  <a:cubicBezTo>
                    <a:pt x="2049" y="7646"/>
                    <a:pt x="2710" y="7961"/>
                    <a:pt x="3403" y="7961"/>
                  </a:cubicBezTo>
                  <a:cubicBezTo>
                    <a:pt x="5136" y="7961"/>
                    <a:pt x="6207" y="6417"/>
                    <a:pt x="6396" y="4621"/>
                  </a:cubicBezTo>
                  <a:cubicBezTo>
                    <a:pt x="6554" y="4085"/>
                    <a:pt x="6774" y="3046"/>
                    <a:pt x="6806" y="2447"/>
                  </a:cubicBezTo>
                  <a:cubicBezTo>
                    <a:pt x="6806" y="1565"/>
                    <a:pt x="6459" y="872"/>
                    <a:pt x="5703" y="431"/>
                  </a:cubicBezTo>
                  <a:cubicBezTo>
                    <a:pt x="5234" y="143"/>
                    <a:pt x="4662" y="1"/>
                    <a:pt x="4055"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34" name="Google Shape;10091;p74">
              <a:extLst>
                <a:ext uri="{FF2B5EF4-FFF2-40B4-BE49-F238E27FC236}">
                  <a16:creationId xmlns:a16="http://schemas.microsoft.com/office/drawing/2014/main" id="{65B4F320-623A-1715-44DA-F2CF74B33647}"/>
                </a:ext>
              </a:extLst>
            </p:cNvPr>
            <p:cNvSpPr/>
            <p:nvPr/>
          </p:nvSpPr>
          <p:spPr>
            <a:xfrm>
              <a:off x="-64406128" y="3559050"/>
              <a:ext cx="318225" cy="117975"/>
            </a:xfrm>
            <a:custGeom>
              <a:avLst/>
              <a:gdLst/>
              <a:ahLst/>
              <a:cxnLst/>
              <a:rect l="l" t="t" r="r" b="b"/>
              <a:pathLst>
                <a:path w="12729" h="4719" extrusionOk="0">
                  <a:moveTo>
                    <a:pt x="4474" y="1001"/>
                  </a:moveTo>
                  <a:lnTo>
                    <a:pt x="5797" y="2293"/>
                  </a:lnTo>
                  <a:lnTo>
                    <a:pt x="5199" y="2891"/>
                  </a:lnTo>
                  <a:lnTo>
                    <a:pt x="4002" y="1159"/>
                  </a:lnTo>
                  <a:cubicBezTo>
                    <a:pt x="4159" y="1096"/>
                    <a:pt x="4380" y="1064"/>
                    <a:pt x="4474" y="1001"/>
                  </a:cubicBezTo>
                  <a:close/>
                  <a:moveTo>
                    <a:pt x="8318" y="1001"/>
                  </a:moveTo>
                  <a:cubicBezTo>
                    <a:pt x="8475" y="1064"/>
                    <a:pt x="8633" y="1159"/>
                    <a:pt x="8790" y="1190"/>
                  </a:cubicBezTo>
                  <a:lnTo>
                    <a:pt x="7593" y="2891"/>
                  </a:lnTo>
                  <a:lnTo>
                    <a:pt x="6995" y="2293"/>
                  </a:lnTo>
                  <a:lnTo>
                    <a:pt x="8318" y="1001"/>
                  </a:lnTo>
                  <a:close/>
                  <a:moveTo>
                    <a:pt x="10681" y="3112"/>
                  </a:moveTo>
                  <a:cubicBezTo>
                    <a:pt x="10901" y="3112"/>
                    <a:pt x="11059" y="3301"/>
                    <a:pt x="11059" y="3553"/>
                  </a:cubicBezTo>
                  <a:cubicBezTo>
                    <a:pt x="11059" y="3742"/>
                    <a:pt x="10870" y="3931"/>
                    <a:pt x="10681" y="3931"/>
                  </a:cubicBezTo>
                  <a:lnTo>
                    <a:pt x="9578" y="3931"/>
                  </a:lnTo>
                  <a:cubicBezTo>
                    <a:pt x="9326" y="3931"/>
                    <a:pt x="9137" y="3742"/>
                    <a:pt x="9137" y="3553"/>
                  </a:cubicBezTo>
                  <a:cubicBezTo>
                    <a:pt x="9137" y="3301"/>
                    <a:pt x="9326" y="3112"/>
                    <a:pt x="9578" y="3112"/>
                  </a:cubicBezTo>
                  <a:close/>
                  <a:moveTo>
                    <a:pt x="4458" y="1"/>
                  </a:moveTo>
                  <a:cubicBezTo>
                    <a:pt x="4348" y="1"/>
                    <a:pt x="4238" y="40"/>
                    <a:pt x="4159" y="119"/>
                  </a:cubicBezTo>
                  <a:cubicBezTo>
                    <a:pt x="4065" y="245"/>
                    <a:pt x="3939" y="308"/>
                    <a:pt x="3781" y="308"/>
                  </a:cubicBezTo>
                  <a:lnTo>
                    <a:pt x="2395" y="308"/>
                  </a:lnTo>
                  <a:cubicBezTo>
                    <a:pt x="914" y="308"/>
                    <a:pt x="0" y="1442"/>
                    <a:pt x="0" y="2639"/>
                  </a:cubicBezTo>
                  <a:lnTo>
                    <a:pt x="0" y="4341"/>
                  </a:lnTo>
                  <a:cubicBezTo>
                    <a:pt x="0" y="4561"/>
                    <a:pt x="189" y="4719"/>
                    <a:pt x="441" y="4719"/>
                  </a:cubicBezTo>
                  <a:lnTo>
                    <a:pt x="12287" y="4719"/>
                  </a:lnTo>
                  <a:cubicBezTo>
                    <a:pt x="12508" y="4719"/>
                    <a:pt x="12665" y="4530"/>
                    <a:pt x="12665" y="4341"/>
                  </a:cubicBezTo>
                  <a:lnTo>
                    <a:pt x="12665" y="2639"/>
                  </a:lnTo>
                  <a:cubicBezTo>
                    <a:pt x="12728" y="1474"/>
                    <a:pt x="11783" y="371"/>
                    <a:pt x="10303" y="371"/>
                  </a:cubicBezTo>
                  <a:lnTo>
                    <a:pt x="8948" y="371"/>
                  </a:lnTo>
                  <a:cubicBezTo>
                    <a:pt x="8727" y="371"/>
                    <a:pt x="8664" y="277"/>
                    <a:pt x="8538" y="151"/>
                  </a:cubicBezTo>
                  <a:cubicBezTo>
                    <a:pt x="8456" y="52"/>
                    <a:pt x="8339" y="5"/>
                    <a:pt x="8219" y="5"/>
                  </a:cubicBezTo>
                  <a:cubicBezTo>
                    <a:pt x="8110" y="5"/>
                    <a:pt x="7998" y="44"/>
                    <a:pt x="7908" y="119"/>
                  </a:cubicBezTo>
                  <a:lnTo>
                    <a:pt x="6333" y="1694"/>
                  </a:lnTo>
                  <a:lnTo>
                    <a:pt x="4758" y="119"/>
                  </a:lnTo>
                  <a:cubicBezTo>
                    <a:pt x="4679" y="40"/>
                    <a:pt x="4569" y="1"/>
                    <a:pt x="4458" y="1"/>
                  </a:cubicBezTo>
                  <a:close/>
                </a:path>
              </a:pathLst>
            </a:custGeom>
            <a:grpFill/>
            <a:ln>
              <a:noFill/>
            </a:ln>
          </p:spPr>
          <p:txBody>
            <a:bodyPr spcFirstLastPara="1" wrap="square" lIns="91425" tIns="91425" rIns="91425" bIns="91425" anchor="ctr" anchorCtr="0">
              <a:noAutofit/>
            </a:bodyPr>
            <a:lstStyle>
              <a:defPPr/>
            </a:lstStyle>
            <a:p>
              <a:endParaRPr sz="1400"/>
            </a:p>
          </p:txBody>
        </p:sp>
      </p:grpSp>
      <p:sp>
        <p:nvSpPr>
          <p:cNvPr id="35" name="Google Shape;10113;p74">
            <a:extLst>
              <a:ext uri="{FF2B5EF4-FFF2-40B4-BE49-F238E27FC236}">
                <a16:creationId xmlns:a16="http://schemas.microsoft.com/office/drawing/2014/main" id="{55DBBD06-5C50-BE2B-E5E2-DE33B1A54BA6}"/>
              </a:ext>
            </a:extLst>
          </p:cNvPr>
          <p:cNvSpPr/>
          <p:nvPr/>
        </p:nvSpPr>
        <p:spPr>
          <a:xfrm>
            <a:off x="6972647" y="3640886"/>
            <a:ext cx="527560" cy="556052"/>
          </a:xfrm>
          <a:custGeom>
            <a:avLst/>
            <a:gdLst/>
            <a:ahLst/>
            <a:cxnLst/>
            <a:rect l="l" t="t" r="r" b="b"/>
            <a:pathLst>
              <a:path w="12759" h="12619" extrusionOk="0">
                <a:moveTo>
                  <a:pt x="10082" y="2190"/>
                </a:moveTo>
                <a:lnTo>
                  <a:pt x="11027" y="2726"/>
                </a:lnTo>
                <a:lnTo>
                  <a:pt x="8948" y="6317"/>
                </a:lnTo>
                <a:lnTo>
                  <a:pt x="8003" y="5781"/>
                </a:lnTo>
                <a:cubicBezTo>
                  <a:pt x="8349" y="5151"/>
                  <a:pt x="9704" y="2820"/>
                  <a:pt x="10082" y="2190"/>
                </a:cubicBezTo>
                <a:close/>
                <a:moveTo>
                  <a:pt x="7813" y="6601"/>
                </a:moveTo>
                <a:lnTo>
                  <a:pt x="8318" y="6916"/>
                </a:lnTo>
                <a:lnTo>
                  <a:pt x="7782" y="7262"/>
                </a:lnTo>
                <a:lnTo>
                  <a:pt x="7813" y="6601"/>
                </a:lnTo>
                <a:close/>
                <a:moveTo>
                  <a:pt x="10554" y="8522"/>
                </a:moveTo>
                <a:cubicBezTo>
                  <a:pt x="10806" y="8522"/>
                  <a:pt x="10964" y="8711"/>
                  <a:pt x="10964" y="8900"/>
                </a:cubicBezTo>
                <a:cubicBezTo>
                  <a:pt x="10964" y="9153"/>
                  <a:pt x="10806" y="9342"/>
                  <a:pt x="10554" y="9342"/>
                </a:cubicBezTo>
                <a:lnTo>
                  <a:pt x="5608" y="9342"/>
                </a:lnTo>
                <a:cubicBezTo>
                  <a:pt x="5356" y="9342"/>
                  <a:pt x="5167" y="9153"/>
                  <a:pt x="5167" y="8900"/>
                </a:cubicBezTo>
                <a:cubicBezTo>
                  <a:pt x="5167" y="8680"/>
                  <a:pt x="5356" y="8522"/>
                  <a:pt x="5608" y="8522"/>
                </a:cubicBezTo>
                <a:close/>
                <a:moveTo>
                  <a:pt x="3088" y="5592"/>
                </a:moveTo>
                <a:cubicBezTo>
                  <a:pt x="3308" y="5592"/>
                  <a:pt x="3497" y="5813"/>
                  <a:pt x="3497" y="6002"/>
                </a:cubicBezTo>
                <a:lnTo>
                  <a:pt x="3497" y="6286"/>
                </a:lnTo>
                <a:cubicBezTo>
                  <a:pt x="3970" y="6443"/>
                  <a:pt x="4348" y="6916"/>
                  <a:pt x="4348" y="7451"/>
                </a:cubicBezTo>
                <a:cubicBezTo>
                  <a:pt x="4348" y="7703"/>
                  <a:pt x="4159" y="7861"/>
                  <a:pt x="3907" y="7861"/>
                </a:cubicBezTo>
                <a:cubicBezTo>
                  <a:pt x="3655" y="7861"/>
                  <a:pt x="3497" y="7640"/>
                  <a:pt x="3497" y="7451"/>
                </a:cubicBezTo>
                <a:cubicBezTo>
                  <a:pt x="3497" y="7231"/>
                  <a:pt x="3308" y="7010"/>
                  <a:pt x="3088" y="7010"/>
                </a:cubicBezTo>
                <a:cubicBezTo>
                  <a:pt x="2836" y="7010"/>
                  <a:pt x="2678" y="7231"/>
                  <a:pt x="2678" y="7451"/>
                </a:cubicBezTo>
                <a:cubicBezTo>
                  <a:pt x="2678" y="7703"/>
                  <a:pt x="3025" y="7924"/>
                  <a:pt x="3340" y="8176"/>
                </a:cubicBezTo>
                <a:cubicBezTo>
                  <a:pt x="3781" y="8491"/>
                  <a:pt x="4348" y="8869"/>
                  <a:pt x="4348" y="9531"/>
                </a:cubicBezTo>
                <a:cubicBezTo>
                  <a:pt x="4348" y="10098"/>
                  <a:pt x="3970" y="10539"/>
                  <a:pt x="3497" y="10728"/>
                </a:cubicBezTo>
                <a:lnTo>
                  <a:pt x="3497" y="11011"/>
                </a:lnTo>
                <a:cubicBezTo>
                  <a:pt x="3497" y="11232"/>
                  <a:pt x="3308" y="11452"/>
                  <a:pt x="3088" y="11452"/>
                </a:cubicBezTo>
                <a:cubicBezTo>
                  <a:pt x="2836" y="11452"/>
                  <a:pt x="2678" y="11232"/>
                  <a:pt x="2678" y="11011"/>
                </a:cubicBezTo>
                <a:lnTo>
                  <a:pt x="2678" y="10728"/>
                </a:lnTo>
                <a:cubicBezTo>
                  <a:pt x="2206" y="10570"/>
                  <a:pt x="1859" y="10098"/>
                  <a:pt x="1859" y="9531"/>
                </a:cubicBezTo>
                <a:cubicBezTo>
                  <a:pt x="1859" y="9310"/>
                  <a:pt x="2048" y="9121"/>
                  <a:pt x="2300" y="9121"/>
                </a:cubicBezTo>
                <a:cubicBezTo>
                  <a:pt x="2521" y="9121"/>
                  <a:pt x="2678" y="9310"/>
                  <a:pt x="2678" y="9531"/>
                </a:cubicBezTo>
                <a:cubicBezTo>
                  <a:pt x="2678" y="9783"/>
                  <a:pt x="2867" y="9940"/>
                  <a:pt x="3088" y="9940"/>
                </a:cubicBezTo>
                <a:cubicBezTo>
                  <a:pt x="3308" y="9940"/>
                  <a:pt x="3497" y="9751"/>
                  <a:pt x="3497" y="9531"/>
                </a:cubicBezTo>
                <a:cubicBezTo>
                  <a:pt x="3497" y="9310"/>
                  <a:pt x="3182" y="9089"/>
                  <a:pt x="2836" y="8837"/>
                </a:cubicBezTo>
                <a:cubicBezTo>
                  <a:pt x="2395" y="8522"/>
                  <a:pt x="1859" y="8113"/>
                  <a:pt x="1859" y="7451"/>
                </a:cubicBezTo>
                <a:cubicBezTo>
                  <a:pt x="1859" y="6916"/>
                  <a:pt x="2206" y="6475"/>
                  <a:pt x="2678" y="6286"/>
                </a:cubicBezTo>
                <a:lnTo>
                  <a:pt x="2678" y="6002"/>
                </a:lnTo>
                <a:cubicBezTo>
                  <a:pt x="2678" y="5750"/>
                  <a:pt x="2867" y="5592"/>
                  <a:pt x="3088" y="5592"/>
                </a:cubicBezTo>
                <a:close/>
                <a:moveTo>
                  <a:pt x="10554" y="11011"/>
                </a:moveTo>
                <a:cubicBezTo>
                  <a:pt x="10806" y="11011"/>
                  <a:pt x="10964" y="11200"/>
                  <a:pt x="10964" y="11452"/>
                </a:cubicBezTo>
                <a:cubicBezTo>
                  <a:pt x="10964" y="11641"/>
                  <a:pt x="10806" y="11830"/>
                  <a:pt x="10554" y="11830"/>
                </a:cubicBezTo>
                <a:lnTo>
                  <a:pt x="5608" y="11830"/>
                </a:lnTo>
                <a:cubicBezTo>
                  <a:pt x="5356" y="11830"/>
                  <a:pt x="5167" y="11641"/>
                  <a:pt x="5167" y="11452"/>
                </a:cubicBezTo>
                <a:cubicBezTo>
                  <a:pt x="5167" y="11200"/>
                  <a:pt x="5356" y="11011"/>
                  <a:pt x="5608" y="11011"/>
                </a:cubicBezTo>
                <a:close/>
                <a:moveTo>
                  <a:pt x="10933" y="1"/>
                </a:moveTo>
                <a:cubicBezTo>
                  <a:pt x="10599" y="1"/>
                  <a:pt x="10280" y="176"/>
                  <a:pt x="10113" y="489"/>
                </a:cubicBezTo>
                <a:lnTo>
                  <a:pt x="7877" y="4395"/>
                </a:lnTo>
                <a:lnTo>
                  <a:pt x="1229" y="4395"/>
                </a:lnTo>
                <a:cubicBezTo>
                  <a:pt x="567" y="4395"/>
                  <a:pt x="0" y="4931"/>
                  <a:pt x="0" y="5592"/>
                </a:cubicBezTo>
                <a:lnTo>
                  <a:pt x="0" y="11389"/>
                </a:lnTo>
                <a:cubicBezTo>
                  <a:pt x="0" y="12051"/>
                  <a:pt x="567" y="12618"/>
                  <a:pt x="1229" y="12618"/>
                </a:cubicBezTo>
                <a:lnTo>
                  <a:pt x="11437" y="12618"/>
                </a:lnTo>
                <a:cubicBezTo>
                  <a:pt x="12098" y="12618"/>
                  <a:pt x="12697" y="12082"/>
                  <a:pt x="12697" y="11389"/>
                </a:cubicBezTo>
                <a:lnTo>
                  <a:pt x="12697" y="5592"/>
                </a:lnTo>
                <a:cubicBezTo>
                  <a:pt x="12602" y="4931"/>
                  <a:pt x="12067" y="4395"/>
                  <a:pt x="11374" y="4395"/>
                </a:cubicBezTo>
                <a:lnTo>
                  <a:pt x="11027" y="4395"/>
                </a:lnTo>
                <a:lnTo>
                  <a:pt x="12476" y="1875"/>
                </a:lnTo>
                <a:cubicBezTo>
                  <a:pt x="12760" y="1402"/>
                  <a:pt x="12602" y="804"/>
                  <a:pt x="12130" y="583"/>
                </a:cubicBezTo>
                <a:lnTo>
                  <a:pt x="11437" y="142"/>
                </a:lnTo>
                <a:cubicBezTo>
                  <a:pt x="11277" y="46"/>
                  <a:pt x="11103" y="1"/>
                  <a:pt x="10933" y="1"/>
                </a:cubicBezTo>
                <a:close/>
              </a:path>
            </a:pathLst>
          </a:custGeom>
          <a:solidFill>
            <a:srgbClr val="2A7F28"/>
          </a:solidFill>
          <a:ln>
            <a:noFill/>
          </a:ln>
        </p:spPr>
        <p:txBody>
          <a:bodyPr spcFirstLastPara="1" wrap="square" lIns="91425" tIns="91425" rIns="91425" bIns="91425" anchor="ctr" anchorCtr="0">
            <a:noAutofit/>
          </a:bodyPr>
          <a:lstStyle>
            <a:defPPr/>
          </a:lstStyle>
          <a:p>
            <a:endParaRPr sz="1400"/>
          </a:p>
        </p:txBody>
      </p:sp>
      <p:grpSp>
        <p:nvGrpSpPr>
          <p:cNvPr id="36" name="Google Shape;10118;p74">
            <a:extLst>
              <a:ext uri="{FF2B5EF4-FFF2-40B4-BE49-F238E27FC236}">
                <a16:creationId xmlns:a16="http://schemas.microsoft.com/office/drawing/2014/main" id="{5928822B-99B7-8DF3-5BBF-B7087095FFA7}"/>
              </a:ext>
            </a:extLst>
          </p:cNvPr>
          <p:cNvGrpSpPr/>
          <p:nvPr/>
        </p:nvGrpSpPr>
        <p:grpSpPr>
          <a:xfrm>
            <a:off x="11299091" y="2764180"/>
            <a:ext cx="467528" cy="505891"/>
            <a:chOff x="-59400777" y="4084200"/>
            <a:chExt cx="311125" cy="315875"/>
          </a:xfrm>
          <a:solidFill>
            <a:srgbClr val="2A7F28"/>
          </a:solidFill>
        </p:grpSpPr>
        <p:sp>
          <p:nvSpPr>
            <p:cNvPr id="37" name="Google Shape;10119;p74">
              <a:extLst>
                <a:ext uri="{FF2B5EF4-FFF2-40B4-BE49-F238E27FC236}">
                  <a16:creationId xmlns:a16="http://schemas.microsoft.com/office/drawing/2014/main" id="{60FEA171-96EB-2870-3811-2D7751348292}"/>
                </a:ext>
              </a:extLst>
            </p:cNvPr>
            <p:cNvSpPr/>
            <p:nvPr/>
          </p:nvSpPr>
          <p:spPr>
            <a:xfrm>
              <a:off x="-59400777" y="4317350"/>
              <a:ext cx="89800" cy="82725"/>
            </a:xfrm>
            <a:custGeom>
              <a:avLst/>
              <a:gdLst/>
              <a:ahLst/>
              <a:cxnLst/>
              <a:rect l="l" t="t" r="r" b="b"/>
              <a:pathLst>
                <a:path w="3592" h="3309" extrusionOk="0">
                  <a:moveTo>
                    <a:pt x="1796" y="851"/>
                  </a:moveTo>
                  <a:cubicBezTo>
                    <a:pt x="2048" y="851"/>
                    <a:pt x="2237" y="1071"/>
                    <a:pt x="2237" y="1260"/>
                  </a:cubicBezTo>
                  <a:cubicBezTo>
                    <a:pt x="2237" y="1449"/>
                    <a:pt x="2048" y="1701"/>
                    <a:pt x="1796" y="1701"/>
                  </a:cubicBezTo>
                  <a:cubicBezTo>
                    <a:pt x="1576" y="1701"/>
                    <a:pt x="1418" y="1481"/>
                    <a:pt x="1418" y="1260"/>
                  </a:cubicBezTo>
                  <a:cubicBezTo>
                    <a:pt x="1418" y="1008"/>
                    <a:pt x="1576" y="851"/>
                    <a:pt x="1796" y="851"/>
                  </a:cubicBezTo>
                  <a:close/>
                  <a:moveTo>
                    <a:pt x="0" y="0"/>
                  </a:moveTo>
                  <a:lnTo>
                    <a:pt x="0" y="2079"/>
                  </a:lnTo>
                  <a:cubicBezTo>
                    <a:pt x="0" y="2741"/>
                    <a:pt x="536" y="3308"/>
                    <a:pt x="1229" y="3308"/>
                  </a:cubicBezTo>
                  <a:lnTo>
                    <a:pt x="2332" y="3308"/>
                  </a:lnTo>
                  <a:cubicBezTo>
                    <a:pt x="2993" y="3308"/>
                    <a:pt x="3592" y="2741"/>
                    <a:pt x="3592" y="2079"/>
                  </a:cubicBezTo>
                  <a:lnTo>
                    <a:pt x="3592" y="0"/>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38" name="Google Shape;10120;p74">
              <a:extLst>
                <a:ext uri="{FF2B5EF4-FFF2-40B4-BE49-F238E27FC236}">
                  <a16:creationId xmlns:a16="http://schemas.microsoft.com/office/drawing/2014/main" id="{EE04B64E-8912-863A-9448-36AA566B9C92}"/>
                </a:ext>
              </a:extLst>
            </p:cNvPr>
            <p:cNvSpPr/>
            <p:nvPr/>
          </p:nvSpPr>
          <p:spPr>
            <a:xfrm>
              <a:off x="-59400002" y="4084200"/>
              <a:ext cx="89825" cy="212700"/>
            </a:xfrm>
            <a:custGeom>
              <a:avLst/>
              <a:gdLst/>
              <a:ahLst/>
              <a:cxnLst/>
              <a:rect l="l" t="t" r="r" b="b"/>
              <a:pathLst>
                <a:path w="3593" h="8508" extrusionOk="0">
                  <a:moveTo>
                    <a:pt x="1734" y="1607"/>
                  </a:moveTo>
                  <a:cubicBezTo>
                    <a:pt x="1923" y="1607"/>
                    <a:pt x="2175" y="1797"/>
                    <a:pt x="2175" y="2049"/>
                  </a:cubicBezTo>
                  <a:lnTo>
                    <a:pt x="2175" y="7278"/>
                  </a:lnTo>
                  <a:cubicBezTo>
                    <a:pt x="2175" y="7499"/>
                    <a:pt x="1986" y="7656"/>
                    <a:pt x="1734" y="7656"/>
                  </a:cubicBezTo>
                  <a:cubicBezTo>
                    <a:pt x="1513" y="7656"/>
                    <a:pt x="1356" y="7467"/>
                    <a:pt x="1356" y="7278"/>
                  </a:cubicBezTo>
                  <a:lnTo>
                    <a:pt x="1356" y="2049"/>
                  </a:lnTo>
                  <a:cubicBezTo>
                    <a:pt x="1356" y="1797"/>
                    <a:pt x="1545" y="1607"/>
                    <a:pt x="1734" y="1607"/>
                  </a:cubicBezTo>
                  <a:close/>
                  <a:moveTo>
                    <a:pt x="1230" y="1"/>
                  </a:moveTo>
                  <a:cubicBezTo>
                    <a:pt x="568" y="1"/>
                    <a:pt x="1" y="536"/>
                    <a:pt x="1" y="1198"/>
                  </a:cubicBezTo>
                  <a:lnTo>
                    <a:pt x="1" y="8507"/>
                  </a:lnTo>
                  <a:lnTo>
                    <a:pt x="3593" y="8507"/>
                  </a:lnTo>
                  <a:lnTo>
                    <a:pt x="3593" y="1198"/>
                  </a:lnTo>
                  <a:cubicBezTo>
                    <a:pt x="3561" y="536"/>
                    <a:pt x="2994" y="1"/>
                    <a:pt x="2332"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39" name="Google Shape;10121;p74">
              <a:extLst>
                <a:ext uri="{FF2B5EF4-FFF2-40B4-BE49-F238E27FC236}">
                  <a16:creationId xmlns:a16="http://schemas.microsoft.com/office/drawing/2014/main" id="{C9899344-08A9-1A3D-FE70-DC8A71AE0A14}"/>
                </a:ext>
              </a:extLst>
            </p:cNvPr>
            <p:cNvSpPr/>
            <p:nvPr/>
          </p:nvSpPr>
          <p:spPr>
            <a:xfrm>
              <a:off x="-59290502" y="4317350"/>
              <a:ext cx="89800" cy="82725"/>
            </a:xfrm>
            <a:custGeom>
              <a:avLst/>
              <a:gdLst/>
              <a:ahLst/>
              <a:cxnLst/>
              <a:rect l="l" t="t" r="r" b="b"/>
              <a:pathLst>
                <a:path w="3592" h="3309" extrusionOk="0">
                  <a:moveTo>
                    <a:pt x="1796" y="851"/>
                  </a:moveTo>
                  <a:cubicBezTo>
                    <a:pt x="2048" y="851"/>
                    <a:pt x="2205" y="1071"/>
                    <a:pt x="2205" y="1260"/>
                  </a:cubicBezTo>
                  <a:cubicBezTo>
                    <a:pt x="2205" y="1449"/>
                    <a:pt x="2016" y="1701"/>
                    <a:pt x="1796" y="1701"/>
                  </a:cubicBezTo>
                  <a:cubicBezTo>
                    <a:pt x="1575" y="1701"/>
                    <a:pt x="1386" y="1481"/>
                    <a:pt x="1386" y="1260"/>
                  </a:cubicBezTo>
                  <a:cubicBezTo>
                    <a:pt x="1386" y="1008"/>
                    <a:pt x="1575" y="851"/>
                    <a:pt x="1796" y="851"/>
                  </a:cubicBezTo>
                  <a:close/>
                  <a:moveTo>
                    <a:pt x="0" y="0"/>
                  </a:moveTo>
                  <a:lnTo>
                    <a:pt x="0" y="2079"/>
                  </a:lnTo>
                  <a:cubicBezTo>
                    <a:pt x="0" y="2741"/>
                    <a:pt x="536" y="3308"/>
                    <a:pt x="1260" y="3308"/>
                  </a:cubicBezTo>
                  <a:lnTo>
                    <a:pt x="2363" y="3308"/>
                  </a:lnTo>
                  <a:cubicBezTo>
                    <a:pt x="3025" y="3308"/>
                    <a:pt x="3592" y="2741"/>
                    <a:pt x="3592" y="2079"/>
                  </a:cubicBezTo>
                  <a:lnTo>
                    <a:pt x="3592" y="0"/>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40" name="Google Shape;10122;p74">
              <a:extLst>
                <a:ext uri="{FF2B5EF4-FFF2-40B4-BE49-F238E27FC236}">
                  <a16:creationId xmlns:a16="http://schemas.microsoft.com/office/drawing/2014/main" id="{14FFFC93-5AB8-2109-9BE0-B2B188A6B64A}"/>
                </a:ext>
              </a:extLst>
            </p:cNvPr>
            <p:cNvSpPr/>
            <p:nvPr/>
          </p:nvSpPr>
          <p:spPr>
            <a:xfrm>
              <a:off x="-59290502" y="4084200"/>
              <a:ext cx="89800" cy="212700"/>
            </a:xfrm>
            <a:custGeom>
              <a:avLst/>
              <a:gdLst/>
              <a:ahLst/>
              <a:cxnLst/>
              <a:rect l="l" t="t" r="r" b="b"/>
              <a:pathLst>
                <a:path w="3592" h="8508" extrusionOk="0">
                  <a:moveTo>
                    <a:pt x="1796" y="1607"/>
                  </a:moveTo>
                  <a:cubicBezTo>
                    <a:pt x="2048" y="1607"/>
                    <a:pt x="2205" y="1797"/>
                    <a:pt x="2205" y="2049"/>
                  </a:cubicBezTo>
                  <a:lnTo>
                    <a:pt x="2205" y="7278"/>
                  </a:lnTo>
                  <a:cubicBezTo>
                    <a:pt x="2205" y="7499"/>
                    <a:pt x="2016" y="7656"/>
                    <a:pt x="1796" y="7656"/>
                  </a:cubicBezTo>
                  <a:cubicBezTo>
                    <a:pt x="1607" y="7656"/>
                    <a:pt x="1386" y="7467"/>
                    <a:pt x="1386" y="7278"/>
                  </a:cubicBezTo>
                  <a:lnTo>
                    <a:pt x="1386" y="2049"/>
                  </a:lnTo>
                  <a:cubicBezTo>
                    <a:pt x="1386" y="1797"/>
                    <a:pt x="1575" y="1607"/>
                    <a:pt x="1796" y="1607"/>
                  </a:cubicBezTo>
                  <a:close/>
                  <a:moveTo>
                    <a:pt x="1260" y="1"/>
                  </a:moveTo>
                  <a:cubicBezTo>
                    <a:pt x="599" y="1"/>
                    <a:pt x="0" y="536"/>
                    <a:pt x="0" y="1198"/>
                  </a:cubicBezTo>
                  <a:lnTo>
                    <a:pt x="0" y="8507"/>
                  </a:lnTo>
                  <a:lnTo>
                    <a:pt x="3592" y="8507"/>
                  </a:lnTo>
                  <a:lnTo>
                    <a:pt x="3592" y="1198"/>
                  </a:lnTo>
                  <a:cubicBezTo>
                    <a:pt x="3592" y="536"/>
                    <a:pt x="3025" y="1"/>
                    <a:pt x="2363"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41" name="Google Shape;10123;p74">
              <a:extLst>
                <a:ext uri="{FF2B5EF4-FFF2-40B4-BE49-F238E27FC236}">
                  <a16:creationId xmlns:a16="http://schemas.microsoft.com/office/drawing/2014/main" id="{D2243EB1-94D1-F4A0-41AE-9F5D4F1723D4}"/>
                </a:ext>
              </a:extLst>
            </p:cNvPr>
            <p:cNvSpPr/>
            <p:nvPr/>
          </p:nvSpPr>
          <p:spPr>
            <a:xfrm>
              <a:off x="-59181026" y="4317350"/>
              <a:ext cx="89800" cy="82725"/>
            </a:xfrm>
            <a:custGeom>
              <a:avLst/>
              <a:gdLst/>
              <a:ahLst/>
              <a:cxnLst/>
              <a:rect l="l" t="t" r="r" b="b"/>
              <a:pathLst>
                <a:path w="3592" h="3309" extrusionOk="0">
                  <a:moveTo>
                    <a:pt x="1828" y="851"/>
                  </a:moveTo>
                  <a:cubicBezTo>
                    <a:pt x="2080" y="851"/>
                    <a:pt x="2269" y="1071"/>
                    <a:pt x="2269" y="1260"/>
                  </a:cubicBezTo>
                  <a:cubicBezTo>
                    <a:pt x="2269" y="1449"/>
                    <a:pt x="2080" y="1701"/>
                    <a:pt x="1828" y="1701"/>
                  </a:cubicBezTo>
                  <a:cubicBezTo>
                    <a:pt x="1607" y="1701"/>
                    <a:pt x="1450" y="1481"/>
                    <a:pt x="1450" y="1260"/>
                  </a:cubicBezTo>
                  <a:cubicBezTo>
                    <a:pt x="1450" y="1008"/>
                    <a:pt x="1607" y="851"/>
                    <a:pt x="1828" y="851"/>
                  </a:cubicBezTo>
                  <a:close/>
                  <a:moveTo>
                    <a:pt x="0" y="0"/>
                  </a:moveTo>
                  <a:lnTo>
                    <a:pt x="0" y="2079"/>
                  </a:lnTo>
                  <a:lnTo>
                    <a:pt x="32" y="2079"/>
                  </a:lnTo>
                  <a:cubicBezTo>
                    <a:pt x="32" y="2741"/>
                    <a:pt x="567" y="3308"/>
                    <a:pt x="1261" y="3308"/>
                  </a:cubicBezTo>
                  <a:lnTo>
                    <a:pt x="2363" y="3308"/>
                  </a:lnTo>
                  <a:cubicBezTo>
                    <a:pt x="3025" y="3308"/>
                    <a:pt x="3592" y="2741"/>
                    <a:pt x="3592" y="2079"/>
                  </a:cubicBezTo>
                  <a:lnTo>
                    <a:pt x="3592" y="0"/>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42" name="Google Shape;10124;p74">
              <a:extLst>
                <a:ext uri="{FF2B5EF4-FFF2-40B4-BE49-F238E27FC236}">
                  <a16:creationId xmlns:a16="http://schemas.microsoft.com/office/drawing/2014/main" id="{BBEA6E48-6BE8-89D0-3323-D81D70A16040}"/>
                </a:ext>
              </a:extLst>
            </p:cNvPr>
            <p:cNvSpPr/>
            <p:nvPr/>
          </p:nvSpPr>
          <p:spPr>
            <a:xfrm>
              <a:off x="-59179451" y="4084200"/>
              <a:ext cx="89800" cy="212700"/>
            </a:xfrm>
            <a:custGeom>
              <a:avLst/>
              <a:gdLst/>
              <a:ahLst/>
              <a:cxnLst/>
              <a:rect l="l" t="t" r="r" b="b"/>
              <a:pathLst>
                <a:path w="3592" h="8508" extrusionOk="0">
                  <a:moveTo>
                    <a:pt x="1733" y="1607"/>
                  </a:moveTo>
                  <a:cubicBezTo>
                    <a:pt x="1922" y="1607"/>
                    <a:pt x="2174" y="1797"/>
                    <a:pt x="2174" y="2049"/>
                  </a:cubicBezTo>
                  <a:lnTo>
                    <a:pt x="2174" y="7278"/>
                  </a:lnTo>
                  <a:cubicBezTo>
                    <a:pt x="2174" y="7499"/>
                    <a:pt x="1985" y="7656"/>
                    <a:pt x="1733" y="7656"/>
                  </a:cubicBezTo>
                  <a:cubicBezTo>
                    <a:pt x="1513" y="7656"/>
                    <a:pt x="1355" y="7467"/>
                    <a:pt x="1355" y="7278"/>
                  </a:cubicBezTo>
                  <a:lnTo>
                    <a:pt x="1355" y="2049"/>
                  </a:lnTo>
                  <a:cubicBezTo>
                    <a:pt x="1355" y="1797"/>
                    <a:pt x="1544" y="1607"/>
                    <a:pt x="1733" y="1607"/>
                  </a:cubicBezTo>
                  <a:close/>
                  <a:moveTo>
                    <a:pt x="1229" y="1"/>
                  </a:moveTo>
                  <a:cubicBezTo>
                    <a:pt x="567" y="1"/>
                    <a:pt x="0" y="536"/>
                    <a:pt x="0" y="1198"/>
                  </a:cubicBezTo>
                  <a:lnTo>
                    <a:pt x="0" y="8507"/>
                  </a:lnTo>
                  <a:lnTo>
                    <a:pt x="3592" y="8507"/>
                  </a:lnTo>
                  <a:lnTo>
                    <a:pt x="3592" y="1198"/>
                  </a:lnTo>
                  <a:cubicBezTo>
                    <a:pt x="3560" y="536"/>
                    <a:pt x="2993" y="1"/>
                    <a:pt x="2332" y="1"/>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43" name="Google Shape;10129;p74">
            <a:extLst>
              <a:ext uri="{FF2B5EF4-FFF2-40B4-BE49-F238E27FC236}">
                <a16:creationId xmlns:a16="http://schemas.microsoft.com/office/drawing/2014/main" id="{73BB9A22-B587-6E4B-7259-1F0E907CB40F}"/>
              </a:ext>
            </a:extLst>
          </p:cNvPr>
          <p:cNvGrpSpPr/>
          <p:nvPr/>
        </p:nvGrpSpPr>
        <p:grpSpPr>
          <a:xfrm>
            <a:off x="7821709" y="1613796"/>
            <a:ext cx="570257" cy="714064"/>
            <a:chOff x="-64022548" y="3727425"/>
            <a:chExt cx="270175" cy="317425"/>
          </a:xfrm>
          <a:solidFill>
            <a:srgbClr val="2A7F28"/>
          </a:solidFill>
        </p:grpSpPr>
        <p:sp>
          <p:nvSpPr>
            <p:cNvPr id="44" name="Google Shape;10130;p74">
              <a:extLst>
                <a:ext uri="{FF2B5EF4-FFF2-40B4-BE49-F238E27FC236}">
                  <a16:creationId xmlns:a16="http://schemas.microsoft.com/office/drawing/2014/main" id="{7A76295F-F287-6BEA-4670-B54F87AD0F7A}"/>
                </a:ext>
              </a:extLst>
            </p:cNvPr>
            <p:cNvSpPr/>
            <p:nvPr/>
          </p:nvSpPr>
          <p:spPr>
            <a:xfrm>
              <a:off x="-64022548" y="3912500"/>
              <a:ext cx="270175" cy="90600"/>
            </a:xfrm>
            <a:custGeom>
              <a:avLst/>
              <a:gdLst/>
              <a:ahLst/>
              <a:cxnLst/>
              <a:rect l="l" t="t" r="r" b="b"/>
              <a:pathLst>
                <a:path w="10807" h="3623" extrusionOk="0">
                  <a:moveTo>
                    <a:pt x="2111" y="1"/>
                  </a:moveTo>
                  <a:cubicBezTo>
                    <a:pt x="945" y="1"/>
                    <a:pt x="0" y="946"/>
                    <a:pt x="0" y="2080"/>
                  </a:cubicBezTo>
                  <a:lnTo>
                    <a:pt x="0" y="3183"/>
                  </a:lnTo>
                  <a:cubicBezTo>
                    <a:pt x="0" y="3435"/>
                    <a:pt x="221" y="3624"/>
                    <a:pt x="441" y="3624"/>
                  </a:cubicBezTo>
                  <a:lnTo>
                    <a:pt x="10365" y="3624"/>
                  </a:lnTo>
                  <a:cubicBezTo>
                    <a:pt x="10618" y="3624"/>
                    <a:pt x="10807" y="3435"/>
                    <a:pt x="10807" y="3183"/>
                  </a:cubicBezTo>
                  <a:lnTo>
                    <a:pt x="10807" y="2080"/>
                  </a:lnTo>
                  <a:cubicBezTo>
                    <a:pt x="10807" y="946"/>
                    <a:pt x="9861" y="1"/>
                    <a:pt x="8727"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45" name="Google Shape;10131;p74">
              <a:extLst>
                <a:ext uri="{FF2B5EF4-FFF2-40B4-BE49-F238E27FC236}">
                  <a16:creationId xmlns:a16="http://schemas.microsoft.com/office/drawing/2014/main" id="{6965F0CE-C3EE-1121-A6A9-7E9C8054AB49}"/>
                </a:ext>
              </a:extLst>
            </p:cNvPr>
            <p:cNvSpPr/>
            <p:nvPr/>
          </p:nvSpPr>
          <p:spPr>
            <a:xfrm>
              <a:off x="-64000503" y="4023550"/>
              <a:ext cx="227650" cy="21300"/>
            </a:xfrm>
            <a:custGeom>
              <a:avLst/>
              <a:gdLst/>
              <a:ahLst/>
              <a:cxnLst/>
              <a:rect l="l" t="t" r="r" b="b"/>
              <a:pathLst>
                <a:path w="9106" h="852" extrusionOk="0">
                  <a:moveTo>
                    <a:pt x="0" y="1"/>
                  </a:moveTo>
                  <a:lnTo>
                    <a:pt x="0" y="442"/>
                  </a:lnTo>
                  <a:cubicBezTo>
                    <a:pt x="0" y="694"/>
                    <a:pt x="190" y="851"/>
                    <a:pt x="442" y="851"/>
                  </a:cubicBezTo>
                  <a:lnTo>
                    <a:pt x="8696" y="851"/>
                  </a:lnTo>
                  <a:cubicBezTo>
                    <a:pt x="8948" y="851"/>
                    <a:pt x="9105" y="631"/>
                    <a:pt x="9105" y="442"/>
                  </a:cubicBezTo>
                  <a:lnTo>
                    <a:pt x="9105" y="1"/>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46" name="Google Shape;10132;p74">
              <a:extLst>
                <a:ext uri="{FF2B5EF4-FFF2-40B4-BE49-F238E27FC236}">
                  <a16:creationId xmlns:a16="http://schemas.microsoft.com/office/drawing/2014/main" id="{037C6D4B-E5AE-C2FA-E504-74FC765C3026}"/>
                </a:ext>
              </a:extLst>
            </p:cNvPr>
            <p:cNvSpPr/>
            <p:nvPr/>
          </p:nvSpPr>
          <p:spPr>
            <a:xfrm>
              <a:off x="-63960325" y="3727425"/>
              <a:ext cx="144925" cy="165425"/>
            </a:xfrm>
            <a:custGeom>
              <a:avLst/>
              <a:gdLst/>
              <a:ahLst/>
              <a:cxnLst/>
              <a:rect l="l" t="t" r="r" b="b"/>
              <a:pathLst>
                <a:path w="5797" h="6617" extrusionOk="0">
                  <a:moveTo>
                    <a:pt x="2930" y="0"/>
                  </a:moveTo>
                  <a:cubicBezTo>
                    <a:pt x="1292" y="0"/>
                    <a:pt x="0" y="1292"/>
                    <a:pt x="0" y="2867"/>
                  </a:cubicBezTo>
                  <a:cubicBezTo>
                    <a:pt x="32" y="3812"/>
                    <a:pt x="504" y="4694"/>
                    <a:pt x="1260" y="5230"/>
                  </a:cubicBezTo>
                  <a:lnTo>
                    <a:pt x="1260" y="6616"/>
                  </a:lnTo>
                  <a:lnTo>
                    <a:pt x="4568" y="6616"/>
                  </a:lnTo>
                  <a:lnTo>
                    <a:pt x="4568" y="5230"/>
                  </a:lnTo>
                  <a:cubicBezTo>
                    <a:pt x="5356" y="4694"/>
                    <a:pt x="5797" y="3812"/>
                    <a:pt x="5797" y="2867"/>
                  </a:cubicBezTo>
                  <a:cubicBezTo>
                    <a:pt x="5797" y="1260"/>
                    <a:pt x="4505" y="0"/>
                    <a:pt x="2930" y="0"/>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47" name="Google Shape;10154;p74">
            <a:extLst>
              <a:ext uri="{FF2B5EF4-FFF2-40B4-BE49-F238E27FC236}">
                <a16:creationId xmlns:a16="http://schemas.microsoft.com/office/drawing/2014/main" id="{F5CD956A-8B38-222F-71D5-5DF9D18FCE8E}"/>
              </a:ext>
            </a:extLst>
          </p:cNvPr>
          <p:cNvGrpSpPr/>
          <p:nvPr/>
        </p:nvGrpSpPr>
        <p:grpSpPr>
          <a:xfrm>
            <a:off x="7924637" y="3640452"/>
            <a:ext cx="523675" cy="557947"/>
            <a:chOff x="-60255348" y="3733825"/>
            <a:chExt cx="316650" cy="316550"/>
          </a:xfrm>
          <a:solidFill>
            <a:srgbClr val="2A7F28"/>
          </a:solidFill>
        </p:grpSpPr>
        <p:sp>
          <p:nvSpPr>
            <p:cNvPr id="48" name="Google Shape;10155;p74">
              <a:extLst>
                <a:ext uri="{FF2B5EF4-FFF2-40B4-BE49-F238E27FC236}">
                  <a16:creationId xmlns:a16="http://schemas.microsoft.com/office/drawing/2014/main" id="{50FF9493-74DB-D01C-9B26-08AC9DEF258F}"/>
                </a:ext>
              </a:extLst>
            </p:cNvPr>
            <p:cNvSpPr/>
            <p:nvPr/>
          </p:nvSpPr>
          <p:spPr>
            <a:xfrm>
              <a:off x="-60218327" y="3733825"/>
              <a:ext cx="235525" cy="316550"/>
            </a:xfrm>
            <a:custGeom>
              <a:avLst/>
              <a:gdLst/>
              <a:ahLst/>
              <a:cxnLst/>
              <a:rect l="l" t="t" r="r" b="b"/>
              <a:pathLst>
                <a:path w="9421" h="12662" extrusionOk="0">
                  <a:moveTo>
                    <a:pt x="4821" y="1666"/>
                  </a:moveTo>
                  <a:cubicBezTo>
                    <a:pt x="5073" y="1666"/>
                    <a:pt x="5262" y="1886"/>
                    <a:pt x="5262" y="2075"/>
                  </a:cubicBezTo>
                  <a:lnTo>
                    <a:pt x="5262" y="2359"/>
                  </a:lnTo>
                  <a:cubicBezTo>
                    <a:pt x="5734" y="2485"/>
                    <a:pt x="6081" y="2989"/>
                    <a:pt x="6081" y="3525"/>
                  </a:cubicBezTo>
                  <a:cubicBezTo>
                    <a:pt x="6081" y="3777"/>
                    <a:pt x="5892" y="3934"/>
                    <a:pt x="5640" y="3934"/>
                  </a:cubicBezTo>
                  <a:cubicBezTo>
                    <a:pt x="5419" y="3934"/>
                    <a:pt x="5262" y="3714"/>
                    <a:pt x="5262" y="3525"/>
                  </a:cubicBezTo>
                  <a:cubicBezTo>
                    <a:pt x="5262" y="3273"/>
                    <a:pt x="5073" y="3084"/>
                    <a:pt x="4821" y="3084"/>
                  </a:cubicBezTo>
                  <a:cubicBezTo>
                    <a:pt x="4569" y="3084"/>
                    <a:pt x="4411" y="3273"/>
                    <a:pt x="4411" y="3525"/>
                  </a:cubicBezTo>
                  <a:cubicBezTo>
                    <a:pt x="4411" y="3777"/>
                    <a:pt x="4789" y="3997"/>
                    <a:pt x="5104" y="4249"/>
                  </a:cubicBezTo>
                  <a:cubicBezTo>
                    <a:pt x="5514" y="4564"/>
                    <a:pt x="6081" y="4942"/>
                    <a:pt x="6081" y="5604"/>
                  </a:cubicBezTo>
                  <a:cubicBezTo>
                    <a:pt x="6081" y="6171"/>
                    <a:pt x="5734" y="6612"/>
                    <a:pt x="5262" y="6801"/>
                  </a:cubicBezTo>
                  <a:lnTo>
                    <a:pt x="5262" y="7085"/>
                  </a:lnTo>
                  <a:cubicBezTo>
                    <a:pt x="5262" y="7305"/>
                    <a:pt x="5041" y="7463"/>
                    <a:pt x="4821" y="7463"/>
                  </a:cubicBezTo>
                  <a:cubicBezTo>
                    <a:pt x="4569" y="7463"/>
                    <a:pt x="4411" y="7274"/>
                    <a:pt x="4411" y="7085"/>
                  </a:cubicBezTo>
                  <a:lnTo>
                    <a:pt x="4411" y="6801"/>
                  </a:lnTo>
                  <a:cubicBezTo>
                    <a:pt x="3938" y="6644"/>
                    <a:pt x="3592" y="6171"/>
                    <a:pt x="3592" y="5604"/>
                  </a:cubicBezTo>
                  <a:cubicBezTo>
                    <a:pt x="3592" y="5383"/>
                    <a:pt x="3781" y="5194"/>
                    <a:pt x="4033" y="5194"/>
                  </a:cubicBezTo>
                  <a:cubicBezTo>
                    <a:pt x="4253" y="5194"/>
                    <a:pt x="4411" y="5383"/>
                    <a:pt x="4411" y="5604"/>
                  </a:cubicBezTo>
                  <a:cubicBezTo>
                    <a:pt x="4411" y="5856"/>
                    <a:pt x="4632" y="6014"/>
                    <a:pt x="4821" y="6014"/>
                  </a:cubicBezTo>
                  <a:cubicBezTo>
                    <a:pt x="5041" y="6014"/>
                    <a:pt x="5262" y="5824"/>
                    <a:pt x="5262" y="5604"/>
                  </a:cubicBezTo>
                  <a:cubicBezTo>
                    <a:pt x="5262" y="5383"/>
                    <a:pt x="4947" y="5131"/>
                    <a:pt x="4569" y="4911"/>
                  </a:cubicBezTo>
                  <a:cubicBezTo>
                    <a:pt x="4159" y="4596"/>
                    <a:pt x="3592" y="4186"/>
                    <a:pt x="3592" y="3525"/>
                  </a:cubicBezTo>
                  <a:cubicBezTo>
                    <a:pt x="3592" y="2989"/>
                    <a:pt x="3938" y="2548"/>
                    <a:pt x="4411" y="2359"/>
                  </a:cubicBezTo>
                  <a:lnTo>
                    <a:pt x="4411" y="2075"/>
                  </a:lnTo>
                  <a:cubicBezTo>
                    <a:pt x="4411" y="1823"/>
                    <a:pt x="4632" y="1666"/>
                    <a:pt x="4821" y="1666"/>
                  </a:cubicBezTo>
                  <a:close/>
                  <a:moveTo>
                    <a:pt x="6081" y="9385"/>
                  </a:moveTo>
                  <a:lnTo>
                    <a:pt x="6081" y="10235"/>
                  </a:lnTo>
                  <a:lnTo>
                    <a:pt x="3592" y="10235"/>
                  </a:lnTo>
                  <a:lnTo>
                    <a:pt x="3592" y="9385"/>
                  </a:lnTo>
                  <a:close/>
                  <a:moveTo>
                    <a:pt x="4801" y="0"/>
                  </a:moveTo>
                  <a:cubicBezTo>
                    <a:pt x="4498" y="0"/>
                    <a:pt x="4188" y="29"/>
                    <a:pt x="3875" y="91"/>
                  </a:cubicBezTo>
                  <a:cubicBezTo>
                    <a:pt x="2111" y="500"/>
                    <a:pt x="693" y="1949"/>
                    <a:pt x="378" y="3714"/>
                  </a:cubicBezTo>
                  <a:cubicBezTo>
                    <a:pt x="0" y="5698"/>
                    <a:pt x="1008" y="7652"/>
                    <a:pt x="2773" y="8565"/>
                  </a:cubicBezTo>
                  <a:lnTo>
                    <a:pt x="2773" y="10582"/>
                  </a:lnTo>
                  <a:cubicBezTo>
                    <a:pt x="2773" y="11716"/>
                    <a:pt x="3718" y="12661"/>
                    <a:pt x="4852" y="12661"/>
                  </a:cubicBezTo>
                  <a:cubicBezTo>
                    <a:pt x="5986" y="12661"/>
                    <a:pt x="6963" y="11716"/>
                    <a:pt x="6963" y="10582"/>
                  </a:cubicBezTo>
                  <a:lnTo>
                    <a:pt x="6963" y="8565"/>
                  </a:lnTo>
                  <a:cubicBezTo>
                    <a:pt x="8444" y="7778"/>
                    <a:pt x="9420" y="6234"/>
                    <a:pt x="9420" y="4501"/>
                  </a:cubicBezTo>
                  <a:cubicBezTo>
                    <a:pt x="9392" y="2000"/>
                    <a:pt x="7308" y="0"/>
                    <a:pt x="4801"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49" name="Google Shape;10156;p74">
              <a:extLst>
                <a:ext uri="{FF2B5EF4-FFF2-40B4-BE49-F238E27FC236}">
                  <a16:creationId xmlns:a16="http://schemas.microsoft.com/office/drawing/2014/main" id="{EC705269-065D-EDA1-DAD6-8C35FC4D0848}"/>
                </a:ext>
              </a:extLst>
            </p:cNvPr>
            <p:cNvSpPr/>
            <p:nvPr/>
          </p:nvSpPr>
          <p:spPr>
            <a:xfrm>
              <a:off x="-60255348" y="3844775"/>
              <a:ext cx="34675" cy="20500"/>
            </a:xfrm>
            <a:custGeom>
              <a:avLst/>
              <a:gdLst/>
              <a:ahLst/>
              <a:cxnLst/>
              <a:rect l="l" t="t" r="r" b="b"/>
              <a:pathLst>
                <a:path w="1387" h="820" extrusionOk="0">
                  <a:moveTo>
                    <a:pt x="379" y="0"/>
                  </a:moveTo>
                  <a:cubicBezTo>
                    <a:pt x="158" y="0"/>
                    <a:pt x="1" y="189"/>
                    <a:pt x="1" y="378"/>
                  </a:cubicBezTo>
                  <a:cubicBezTo>
                    <a:pt x="1" y="630"/>
                    <a:pt x="190" y="819"/>
                    <a:pt x="379" y="819"/>
                  </a:cubicBezTo>
                  <a:lnTo>
                    <a:pt x="946" y="819"/>
                  </a:lnTo>
                  <a:cubicBezTo>
                    <a:pt x="1166" y="819"/>
                    <a:pt x="1387" y="630"/>
                    <a:pt x="1387" y="378"/>
                  </a:cubicBezTo>
                  <a:cubicBezTo>
                    <a:pt x="1387" y="158"/>
                    <a:pt x="1166" y="0"/>
                    <a:pt x="946"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50" name="Google Shape;10157;p74">
              <a:extLst>
                <a:ext uri="{FF2B5EF4-FFF2-40B4-BE49-F238E27FC236}">
                  <a16:creationId xmlns:a16="http://schemas.microsoft.com/office/drawing/2014/main" id="{5FC07CB5-E9BD-5F4C-DFDD-1FF58BCD309C}"/>
                </a:ext>
              </a:extLst>
            </p:cNvPr>
            <p:cNvSpPr/>
            <p:nvPr/>
          </p:nvSpPr>
          <p:spPr>
            <a:xfrm>
              <a:off x="-59974175" y="3844775"/>
              <a:ext cx="35475" cy="20500"/>
            </a:xfrm>
            <a:custGeom>
              <a:avLst/>
              <a:gdLst/>
              <a:ahLst/>
              <a:cxnLst/>
              <a:rect l="l" t="t" r="r" b="b"/>
              <a:pathLst>
                <a:path w="1419" h="820" extrusionOk="0">
                  <a:moveTo>
                    <a:pt x="442" y="0"/>
                  </a:moveTo>
                  <a:cubicBezTo>
                    <a:pt x="221" y="0"/>
                    <a:pt x="1" y="189"/>
                    <a:pt x="1" y="378"/>
                  </a:cubicBezTo>
                  <a:cubicBezTo>
                    <a:pt x="1" y="630"/>
                    <a:pt x="221" y="819"/>
                    <a:pt x="442" y="819"/>
                  </a:cubicBezTo>
                  <a:lnTo>
                    <a:pt x="1009" y="819"/>
                  </a:lnTo>
                  <a:cubicBezTo>
                    <a:pt x="1230" y="819"/>
                    <a:pt x="1387" y="630"/>
                    <a:pt x="1387" y="378"/>
                  </a:cubicBezTo>
                  <a:cubicBezTo>
                    <a:pt x="1419" y="158"/>
                    <a:pt x="1230" y="0"/>
                    <a:pt x="1009"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51" name="Google Shape;10158;p74">
              <a:extLst>
                <a:ext uri="{FF2B5EF4-FFF2-40B4-BE49-F238E27FC236}">
                  <a16:creationId xmlns:a16="http://schemas.microsoft.com/office/drawing/2014/main" id="{00A51595-F01E-D6E4-D0FB-D199284136EC}"/>
                </a:ext>
              </a:extLst>
            </p:cNvPr>
            <p:cNvSpPr/>
            <p:nvPr/>
          </p:nvSpPr>
          <p:spPr>
            <a:xfrm>
              <a:off x="-60212827" y="3939475"/>
              <a:ext cx="32325" cy="30350"/>
            </a:xfrm>
            <a:custGeom>
              <a:avLst/>
              <a:gdLst/>
              <a:ahLst/>
              <a:cxnLst/>
              <a:rect l="l" t="t" r="r" b="b"/>
              <a:pathLst>
                <a:path w="1293" h="1214" extrusionOk="0">
                  <a:moveTo>
                    <a:pt x="836" y="1"/>
                  </a:moveTo>
                  <a:cubicBezTo>
                    <a:pt x="725" y="1"/>
                    <a:pt x="615" y="40"/>
                    <a:pt x="536" y="119"/>
                  </a:cubicBezTo>
                  <a:lnTo>
                    <a:pt x="158" y="497"/>
                  </a:lnTo>
                  <a:cubicBezTo>
                    <a:pt x="1" y="654"/>
                    <a:pt x="1" y="938"/>
                    <a:pt x="158" y="1096"/>
                  </a:cubicBezTo>
                  <a:cubicBezTo>
                    <a:pt x="237" y="1174"/>
                    <a:pt x="340" y="1214"/>
                    <a:pt x="442" y="1214"/>
                  </a:cubicBezTo>
                  <a:cubicBezTo>
                    <a:pt x="544" y="1214"/>
                    <a:pt x="647" y="1174"/>
                    <a:pt x="725" y="1096"/>
                  </a:cubicBezTo>
                  <a:lnTo>
                    <a:pt x="1135" y="686"/>
                  </a:lnTo>
                  <a:cubicBezTo>
                    <a:pt x="1293" y="528"/>
                    <a:pt x="1293" y="245"/>
                    <a:pt x="1135" y="119"/>
                  </a:cubicBezTo>
                  <a:cubicBezTo>
                    <a:pt x="1056" y="40"/>
                    <a:pt x="946" y="1"/>
                    <a:pt x="836"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52" name="Google Shape;10159;p74">
              <a:extLst>
                <a:ext uri="{FF2B5EF4-FFF2-40B4-BE49-F238E27FC236}">
                  <a16:creationId xmlns:a16="http://schemas.microsoft.com/office/drawing/2014/main" id="{6FB9D3A2-AA22-BADA-CF1D-7D77F340FD98}"/>
                </a:ext>
              </a:extLst>
            </p:cNvPr>
            <p:cNvSpPr/>
            <p:nvPr/>
          </p:nvSpPr>
          <p:spPr>
            <a:xfrm>
              <a:off x="-60012752" y="3739425"/>
              <a:ext cx="32300" cy="30350"/>
            </a:xfrm>
            <a:custGeom>
              <a:avLst/>
              <a:gdLst/>
              <a:ahLst/>
              <a:cxnLst/>
              <a:rect l="l" t="t" r="r" b="b"/>
              <a:pathLst>
                <a:path w="1292" h="1214" extrusionOk="0">
                  <a:moveTo>
                    <a:pt x="835" y="1"/>
                  </a:moveTo>
                  <a:cubicBezTo>
                    <a:pt x="725" y="1"/>
                    <a:pt x="614" y="40"/>
                    <a:pt x="536" y="119"/>
                  </a:cubicBezTo>
                  <a:lnTo>
                    <a:pt x="126" y="497"/>
                  </a:lnTo>
                  <a:cubicBezTo>
                    <a:pt x="0" y="654"/>
                    <a:pt x="0" y="938"/>
                    <a:pt x="126" y="1095"/>
                  </a:cubicBezTo>
                  <a:cubicBezTo>
                    <a:pt x="205" y="1174"/>
                    <a:pt x="315" y="1213"/>
                    <a:pt x="425" y="1213"/>
                  </a:cubicBezTo>
                  <a:cubicBezTo>
                    <a:pt x="536" y="1213"/>
                    <a:pt x="646" y="1174"/>
                    <a:pt x="725" y="1095"/>
                  </a:cubicBezTo>
                  <a:lnTo>
                    <a:pt x="1134" y="686"/>
                  </a:lnTo>
                  <a:cubicBezTo>
                    <a:pt x="1292" y="560"/>
                    <a:pt x="1292" y="276"/>
                    <a:pt x="1134" y="119"/>
                  </a:cubicBezTo>
                  <a:cubicBezTo>
                    <a:pt x="1056" y="40"/>
                    <a:pt x="945" y="1"/>
                    <a:pt x="835"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53" name="Google Shape;10160;p74">
              <a:extLst>
                <a:ext uri="{FF2B5EF4-FFF2-40B4-BE49-F238E27FC236}">
                  <a16:creationId xmlns:a16="http://schemas.microsoft.com/office/drawing/2014/main" id="{45C2AA89-648F-538A-D87B-8B56579FF232}"/>
                </a:ext>
              </a:extLst>
            </p:cNvPr>
            <p:cNvSpPr/>
            <p:nvPr/>
          </p:nvSpPr>
          <p:spPr>
            <a:xfrm>
              <a:off x="-60012752" y="3939475"/>
              <a:ext cx="32300" cy="30350"/>
            </a:xfrm>
            <a:custGeom>
              <a:avLst/>
              <a:gdLst/>
              <a:ahLst/>
              <a:cxnLst/>
              <a:rect l="l" t="t" r="r" b="b"/>
              <a:pathLst>
                <a:path w="1292" h="1214" extrusionOk="0">
                  <a:moveTo>
                    <a:pt x="425" y="1"/>
                  </a:moveTo>
                  <a:cubicBezTo>
                    <a:pt x="315" y="1"/>
                    <a:pt x="205" y="40"/>
                    <a:pt x="126" y="119"/>
                  </a:cubicBezTo>
                  <a:cubicBezTo>
                    <a:pt x="0" y="245"/>
                    <a:pt x="0" y="528"/>
                    <a:pt x="126" y="686"/>
                  </a:cubicBezTo>
                  <a:lnTo>
                    <a:pt x="536" y="1096"/>
                  </a:lnTo>
                  <a:cubicBezTo>
                    <a:pt x="614" y="1174"/>
                    <a:pt x="725" y="1214"/>
                    <a:pt x="835" y="1214"/>
                  </a:cubicBezTo>
                  <a:cubicBezTo>
                    <a:pt x="945" y="1214"/>
                    <a:pt x="1056" y="1174"/>
                    <a:pt x="1134" y="1096"/>
                  </a:cubicBezTo>
                  <a:cubicBezTo>
                    <a:pt x="1292" y="938"/>
                    <a:pt x="1292" y="654"/>
                    <a:pt x="1134" y="497"/>
                  </a:cubicBezTo>
                  <a:lnTo>
                    <a:pt x="725" y="119"/>
                  </a:lnTo>
                  <a:cubicBezTo>
                    <a:pt x="646" y="40"/>
                    <a:pt x="536" y="1"/>
                    <a:pt x="425"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54" name="Google Shape;10161;p74">
              <a:extLst>
                <a:ext uri="{FF2B5EF4-FFF2-40B4-BE49-F238E27FC236}">
                  <a16:creationId xmlns:a16="http://schemas.microsoft.com/office/drawing/2014/main" id="{810BE5DC-725C-023B-AB3F-88A4B4CDE87B}"/>
                </a:ext>
              </a:extLst>
            </p:cNvPr>
            <p:cNvSpPr/>
            <p:nvPr/>
          </p:nvSpPr>
          <p:spPr>
            <a:xfrm>
              <a:off x="-60212827" y="3739425"/>
              <a:ext cx="32325" cy="30350"/>
            </a:xfrm>
            <a:custGeom>
              <a:avLst/>
              <a:gdLst/>
              <a:ahLst/>
              <a:cxnLst/>
              <a:rect l="l" t="t" r="r" b="b"/>
              <a:pathLst>
                <a:path w="1293" h="1214" extrusionOk="0">
                  <a:moveTo>
                    <a:pt x="442" y="1"/>
                  </a:moveTo>
                  <a:cubicBezTo>
                    <a:pt x="340" y="1"/>
                    <a:pt x="237" y="40"/>
                    <a:pt x="158" y="119"/>
                  </a:cubicBezTo>
                  <a:cubicBezTo>
                    <a:pt x="1" y="276"/>
                    <a:pt x="1" y="560"/>
                    <a:pt x="158" y="686"/>
                  </a:cubicBezTo>
                  <a:lnTo>
                    <a:pt x="536" y="1095"/>
                  </a:lnTo>
                  <a:cubicBezTo>
                    <a:pt x="615" y="1174"/>
                    <a:pt x="725" y="1213"/>
                    <a:pt x="836" y="1213"/>
                  </a:cubicBezTo>
                  <a:cubicBezTo>
                    <a:pt x="946" y="1213"/>
                    <a:pt x="1056" y="1174"/>
                    <a:pt x="1135" y="1095"/>
                  </a:cubicBezTo>
                  <a:cubicBezTo>
                    <a:pt x="1293" y="938"/>
                    <a:pt x="1293" y="654"/>
                    <a:pt x="1135" y="497"/>
                  </a:cubicBezTo>
                  <a:lnTo>
                    <a:pt x="725" y="119"/>
                  </a:lnTo>
                  <a:cubicBezTo>
                    <a:pt x="647" y="40"/>
                    <a:pt x="544" y="1"/>
                    <a:pt x="442" y="1"/>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55" name="Google Shape;10172;p74">
            <a:extLst>
              <a:ext uri="{FF2B5EF4-FFF2-40B4-BE49-F238E27FC236}">
                <a16:creationId xmlns:a16="http://schemas.microsoft.com/office/drawing/2014/main" id="{6B364F89-989C-1D54-12AB-BB4DBFD4746C}"/>
              </a:ext>
            </a:extLst>
          </p:cNvPr>
          <p:cNvGrpSpPr/>
          <p:nvPr/>
        </p:nvGrpSpPr>
        <p:grpSpPr>
          <a:xfrm>
            <a:off x="9424969" y="1631796"/>
            <a:ext cx="683991" cy="722277"/>
            <a:chOff x="-63679952" y="4093450"/>
            <a:chExt cx="320600" cy="317650"/>
          </a:xfrm>
          <a:solidFill>
            <a:srgbClr val="2A7F28"/>
          </a:solidFill>
        </p:grpSpPr>
        <p:sp>
          <p:nvSpPr>
            <p:cNvPr id="56" name="Google Shape;10173;p74">
              <a:extLst>
                <a:ext uri="{FF2B5EF4-FFF2-40B4-BE49-F238E27FC236}">
                  <a16:creationId xmlns:a16="http://schemas.microsoft.com/office/drawing/2014/main" id="{4A8FCD9B-DAB4-62A7-92CA-9365FD774388}"/>
                </a:ext>
              </a:extLst>
            </p:cNvPr>
            <p:cNvSpPr/>
            <p:nvPr/>
          </p:nvSpPr>
          <p:spPr>
            <a:xfrm>
              <a:off x="-63595653" y="4093450"/>
              <a:ext cx="236300" cy="230425"/>
            </a:xfrm>
            <a:custGeom>
              <a:avLst/>
              <a:gdLst/>
              <a:ahLst/>
              <a:cxnLst/>
              <a:rect l="l" t="t" r="r" b="b"/>
              <a:pathLst>
                <a:path w="9452" h="9217" extrusionOk="0">
                  <a:moveTo>
                    <a:pt x="3387" y="836"/>
                  </a:moveTo>
                  <a:cubicBezTo>
                    <a:pt x="3497" y="836"/>
                    <a:pt x="3607" y="875"/>
                    <a:pt x="3686" y="954"/>
                  </a:cubicBezTo>
                  <a:cubicBezTo>
                    <a:pt x="3844" y="1111"/>
                    <a:pt x="3844" y="1395"/>
                    <a:pt x="3686" y="1553"/>
                  </a:cubicBezTo>
                  <a:lnTo>
                    <a:pt x="1638" y="3600"/>
                  </a:lnTo>
                  <a:cubicBezTo>
                    <a:pt x="1560" y="3679"/>
                    <a:pt x="1449" y="3718"/>
                    <a:pt x="1339" y="3718"/>
                  </a:cubicBezTo>
                  <a:cubicBezTo>
                    <a:pt x="1229" y="3718"/>
                    <a:pt x="1118" y="3679"/>
                    <a:pt x="1040" y="3600"/>
                  </a:cubicBezTo>
                  <a:cubicBezTo>
                    <a:pt x="882" y="3443"/>
                    <a:pt x="882" y="3159"/>
                    <a:pt x="1040" y="3002"/>
                  </a:cubicBezTo>
                  <a:lnTo>
                    <a:pt x="3088" y="954"/>
                  </a:lnTo>
                  <a:cubicBezTo>
                    <a:pt x="3166" y="875"/>
                    <a:pt x="3277" y="836"/>
                    <a:pt x="3387" y="836"/>
                  </a:cubicBezTo>
                  <a:close/>
                  <a:moveTo>
                    <a:pt x="8081" y="5530"/>
                  </a:moveTo>
                  <a:cubicBezTo>
                    <a:pt x="8191" y="5530"/>
                    <a:pt x="8302" y="5569"/>
                    <a:pt x="8380" y="5648"/>
                  </a:cubicBezTo>
                  <a:cubicBezTo>
                    <a:pt x="8538" y="5806"/>
                    <a:pt x="8538" y="6089"/>
                    <a:pt x="8380" y="6247"/>
                  </a:cubicBezTo>
                  <a:lnTo>
                    <a:pt x="6333" y="8295"/>
                  </a:lnTo>
                  <a:cubicBezTo>
                    <a:pt x="6254" y="8358"/>
                    <a:pt x="6143" y="8389"/>
                    <a:pt x="6033" y="8389"/>
                  </a:cubicBezTo>
                  <a:cubicBezTo>
                    <a:pt x="5923" y="8389"/>
                    <a:pt x="5813" y="8358"/>
                    <a:pt x="5734" y="8295"/>
                  </a:cubicBezTo>
                  <a:cubicBezTo>
                    <a:pt x="5576" y="8137"/>
                    <a:pt x="5576" y="7853"/>
                    <a:pt x="5734" y="7696"/>
                  </a:cubicBezTo>
                  <a:lnTo>
                    <a:pt x="7782" y="5648"/>
                  </a:lnTo>
                  <a:cubicBezTo>
                    <a:pt x="7861" y="5569"/>
                    <a:pt x="7971" y="5530"/>
                    <a:pt x="8081" y="5530"/>
                  </a:cubicBezTo>
                  <a:close/>
                  <a:moveTo>
                    <a:pt x="3414" y="1"/>
                  </a:moveTo>
                  <a:cubicBezTo>
                    <a:pt x="3095" y="1"/>
                    <a:pt x="2772" y="119"/>
                    <a:pt x="2520" y="355"/>
                  </a:cubicBezTo>
                  <a:lnTo>
                    <a:pt x="473" y="2403"/>
                  </a:lnTo>
                  <a:cubicBezTo>
                    <a:pt x="0" y="2876"/>
                    <a:pt x="0" y="3663"/>
                    <a:pt x="473" y="4199"/>
                  </a:cubicBezTo>
                  <a:cubicBezTo>
                    <a:pt x="700" y="4406"/>
                    <a:pt x="1008" y="4544"/>
                    <a:pt x="1345" y="4544"/>
                  </a:cubicBezTo>
                  <a:cubicBezTo>
                    <a:pt x="1522" y="4544"/>
                    <a:pt x="1706" y="4506"/>
                    <a:pt x="1890" y="4419"/>
                  </a:cubicBezTo>
                  <a:lnTo>
                    <a:pt x="4915" y="7444"/>
                  </a:lnTo>
                  <a:cubicBezTo>
                    <a:pt x="4663" y="7980"/>
                    <a:pt x="4789" y="8515"/>
                    <a:pt x="5135" y="8862"/>
                  </a:cubicBezTo>
                  <a:cubicBezTo>
                    <a:pt x="5372" y="9098"/>
                    <a:pt x="5687" y="9216"/>
                    <a:pt x="6010" y="9216"/>
                  </a:cubicBezTo>
                  <a:cubicBezTo>
                    <a:pt x="6333" y="9216"/>
                    <a:pt x="6663" y="9098"/>
                    <a:pt x="6931" y="8862"/>
                  </a:cubicBezTo>
                  <a:lnTo>
                    <a:pt x="8979" y="6814"/>
                  </a:lnTo>
                  <a:cubicBezTo>
                    <a:pt x="9452" y="6341"/>
                    <a:pt x="9452" y="5554"/>
                    <a:pt x="8979" y="5050"/>
                  </a:cubicBezTo>
                  <a:cubicBezTo>
                    <a:pt x="8757" y="4828"/>
                    <a:pt x="8445" y="4696"/>
                    <a:pt x="8117" y="4696"/>
                  </a:cubicBezTo>
                  <a:cubicBezTo>
                    <a:pt x="7933" y="4696"/>
                    <a:pt x="7743" y="4738"/>
                    <a:pt x="7561" y="4829"/>
                  </a:cubicBezTo>
                  <a:lnTo>
                    <a:pt x="4505" y="1773"/>
                  </a:lnTo>
                  <a:cubicBezTo>
                    <a:pt x="4757" y="1269"/>
                    <a:pt x="4631" y="733"/>
                    <a:pt x="4285" y="355"/>
                  </a:cubicBezTo>
                  <a:cubicBezTo>
                    <a:pt x="4048" y="119"/>
                    <a:pt x="3733" y="1"/>
                    <a:pt x="3414"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57" name="Google Shape;10174;p74">
              <a:extLst>
                <a:ext uri="{FF2B5EF4-FFF2-40B4-BE49-F238E27FC236}">
                  <a16:creationId xmlns:a16="http://schemas.microsoft.com/office/drawing/2014/main" id="{3DF55DA8-E3D6-9226-535D-12200D125CA6}"/>
                </a:ext>
              </a:extLst>
            </p:cNvPr>
            <p:cNvSpPr/>
            <p:nvPr/>
          </p:nvSpPr>
          <p:spPr>
            <a:xfrm>
              <a:off x="-63679952" y="4233850"/>
              <a:ext cx="177250" cy="177250"/>
            </a:xfrm>
            <a:custGeom>
              <a:avLst/>
              <a:gdLst/>
              <a:ahLst/>
              <a:cxnLst/>
              <a:rect l="l" t="t" r="r" b="b"/>
              <a:pathLst>
                <a:path w="7090" h="7090" extrusionOk="0">
                  <a:moveTo>
                    <a:pt x="5325" y="1"/>
                  </a:moveTo>
                  <a:lnTo>
                    <a:pt x="4160" y="1166"/>
                  </a:lnTo>
                  <a:cubicBezTo>
                    <a:pt x="4081" y="1088"/>
                    <a:pt x="3971" y="1048"/>
                    <a:pt x="3860" y="1048"/>
                  </a:cubicBezTo>
                  <a:cubicBezTo>
                    <a:pt x="3750" y="1048"/>
                    <a:pt x="3640" y="1088"/>
                    <a:pt x="3561" y="1166"/>
                  </a:cubicBezTo>
                  <a:lnTo>
                    <a:pt x="474" y="4254"/>
                  </a:lnTo>
                  <a:cubicBezTo>
                    <a:pt x="159" y="4569"/>
                    <a:pt x="1" y="4947"/>
                    <a:pt x="1" y="5419"/>
                  </a:cubicBezTo>
                  <a:cubicBezTo>
                    <a:pt x="1" y="5861"/>
                    <a:pt x="159" y="6302"/>
                    <a:pt x="474" y="6617"/>
                  </a:cubicBezTo>
                  <a:cubicBezTo>
                    <a:pt x="789" y="6932"/>
                    <a:pt x="1214" y="7089"/>
                    <a:pt x="1639" y="7089"/>
                  </a:cubicBezTo>
                  <a:cubicBezTo>
                    <a:pt x="2065" y="7089"/>
                    <a:pt x="2490" y="6932"/>
                    <a:pt x="2805" y="6617"/>
                  </a:cubicBezTo>
                  <a:lnTo>
                    <a:pt x="5892" y="3529"/>
                  </a:lnTo>
                  <a:cubicBezTo>
                    <a:pt x="6081" y="3372"/>
                    <a:pt x="6081" y="3088"/>
                    <a:pt x="5924" y="2931"/>
                  </a:cubicBezTo>
                  <a:lnTo>
                    <a:pt x="7090" y="1765"/>
                  </a:lnTo>
                  <a:lnTo>
                    <a:pt x="5325" y="1"/>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58" name="Google Shape;10175;p74">
              <a:extLst>
                <a:ext uri="{FF2B5EF4-FFF2-40B4-BE49-F238E27FC236}">
                  <a16:creationId xmlns:a16="http://schemas.microsoft.com/office/drawing/2014/main" id="{AB0A1139-4283-221B-B853-5F33B6B67E0F}"/>
                </a:ext>
              </a:extLst>
            </p:cNvPr>
            <p:cNvSpPr/>
            <p:nvPr/>
          </p:nvSpPr>
          <p:spPr>
            <a:xfrm>
              <a:off x="-63548400" y="4348850"/>
              <a:ext cx="185900" cy="62250"/>
            </a:xfrm>
            <a:custGeom>
              <a:avLst/>
              <a:gdLst/>
              <a:ahLst/>
              <a:cxnLst/>
              <a:rect l="l" t="t" r="r" b="b"/>
              <a:pathLst>
                <a:path w="7436" h="2490" extrusionOk="0">
                  <a:moveTo>
                    <a:pt x="2048" y="0"/>
                  </a:moveTo>
                  <a:cubicBezTo>
                    <a:pt x="1355" y="0"/>
                    <a:pt x="819" y="536"/>
                    <a:pt x="819" y="1229"/>
                  </a:cubicBezTo>
                  <a:lnTo>
                    <a:pt x="819" y="1639"/>
                  </a:lnTo>
                  <a:lnTo>
                    <a:pt x="410" y="1639"/>
                  </a:lnTo>
                  <a:cubicBezTo>
                    <a:pt x="189" y="1639"/>
                    <a:pt x="0" y="1859"/>
                    <a:pt x="0" y="2048"/>
                  </a:cubicBezTo>
                  <a:cubicBezTo>
                    <a:pt x="0" y="2269"/>
                    <a:pt x="189" y="2489"/>
                    <a:pt x="410" y="2489"/>
                  </a:cubicBezTo>
                  <a:lnTo>
                    <a:pt x="7026" y="2489"/>
                  </a:lnTo>
                  <a:cubicBezTo>
                    <a:pt x="7278" y="2489"/>
                    <a:pt x="7435" y="2269"/>
                    <a:pt x="7435" y="2048"/>
                  </a:cubicBezTo>
                  <a:cubicBezTo>
                    <a:pt x="7435" y="1859"/>
                    <a:pt x="7246" y="1639"/>
                    <a:pt x="6994" y="1639"/>
                  </a:cubicBezTo>
                  <a:lnTo>
                    <a:pt x="6616" y="1639"/>
                  </a:lnTo>
                  <a:lnTo>
                    <a:pt x="6616" y="1229"/>
                  </a:lnTo>
                  <a:cubicBezTo>
                    <a:pt x="6616" y="536"/>
                    <a:pt x="6049" y="0"/>
                    <a:pt x="5356" y="0"/>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59" name="Google Shape;10184;p74">
            <a:extLst>
              <a:ext uri="{FF2B5EF4-FFF2-40B4-BE49-F238E27FC236}">
                <a16:creationId xmlns:a16="http://schemas.microsoft.com/office/drawing/2014/main" id="{C92CA5FF-1CAB-A4F9-BA0E-FC96704819D8}"/>
              </a:ext>
            </a:extLst>
          </p:cNvPr>
          <p:cNvGrpSpPr/>
          <p:nvPr/>
        </p:nvGrpSpPr>
        <p:grpSpPr>
          <a:xfrm>
            <a:off x="4275841" y="3638747"/>
            <a:ext cx="523675" cy="559533"/>
            <a:chOff x="-61783348" y="3743950"/>
            <a:chExt cx="316650" cy="317450"/>
          </a:xfrm>
          <a:solidFill>
            <a:srgbClr val="2A7F28"/>
          </a:solidFill>
        </p:grpSpPr>
        <p:sp>
          <p:nvSpPr>
            <p:cNvPr id="60" name="Google Shape;10185;p74">
              <a:extLst>
                <a:ext uri="{FF2B5EF4-FFF2-40B4-BE49-F238E27FC236}">
                  <a16:creationId xmlns:a16="http://schemas.microsoft.com/office/drawing/2014/main" id="{766197F5-4AC5-9E43-49B9-F07765B38F92}"/>
                </a:ext>
              </a:extLst>
            </p:cNvPr>
            <p:cNvSpPr/>
            <p:nvPr/>
          </p:nvSpPr>
          <p:spPr>
            <a:xfrm>
              <a:off x="-61783348" y="3743950"/>
              <a:ext cx="316650" cy="317450"/>
            </a:xfrm>
            <a:custGeom>
              <a:avLst/>
              <a:gdLst/>
              <a:ahLst/>
              <a:cxnLst/>
              <a:rect l="l" t="t" r="r" b="b"/>
              <a:pathLst>
                <a:path w="12666" h="12698" extrusionOk="0">
                  <a:moveTo>
                    <a:pt x="379" y="1"/>
                  </a:moveTo>
                  <a:cubicBezTo>
                    <a:pt x="158" y="1"/>
                    <a:pt x="1" y="190"/>
                    <a:pt x="1" y="410"/>
                  </a:cubicBezTo>
                  <a:lnTo>
                    <a:pt x="1" y="12256"/>
                  </a:lnTo>
                  <a:cubicBezTo>
                    <a:pt x="1" y="12508"/>
                    <a:pt x="190" y="12697"/>
                    <a:pt x="379" y="12697"/>
                  </a:cubicBezTo>
                  <a:lnTo>
                    <a:pt x="12256" y="12697"/>
                  </a:lnTo>
                  <a:cubicBezTo>
                    <a:pt x="12477" y="12697"/>
                    <a:pt x="12666" y="12508"/>
                    <a:pt x="12666" y="12256"/>
                  </a:cubicBezTo>
                  <a:cubicBezTo>
                    <a:pt x="12634" y="12067"/>
                    <a:pt x="12477" y="11878"/>
                    <a:pt x="12256" y="11878"/>
                  </a:cubicBezTo>
                  <a:lnTo>
                    <a:pt x="820" y="11878"/>
                  </a:lnTo>
                  <a:lnTo>
                    <a:pt x="820" y="410"/>
                  </a:lnTo>
                  <a:cubicBezTo>
                    <a:pt x="820" y="158"/>
                    <a:pt x="631" y="1"/>
                    <a:pt x="379"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61" name="Google Shape;10186;p74">
              <a:extLst>
                <a:ext uri="{FF2B5EF4-FFF2-40B4-BE49-F238E27FC236}">
                  <a16:creationId xmlns:a16="http://schemas.microsoft.com/office/drawing/2014/main" id="{1F3F3DF2-93AB-BE81-CBCB-6E471BB1125D}"/>
                </a:ext>
              </a:extLst>
            </p:cNvPr>
            <p:cNvSpPr/>
            <p:nvPr/>
          </p:nvSpPr>
          <p:spPr>
            <a:xfrm>
              <a:off x="-61739227" y="3833750"/>
              <a:ext cx="272525" cy="149675"/>
            </a:xfrm>
            <a:custGeom>
              <a:avLst/>
              <a:gdLst/>
              <a:ahLst/>
              <a:cxnLst/>
              <a:rect l="l" t="t" r="r" b="b"/>
              <a:pathLst>
                <a:path w="10901" h="5987" extrusionOk="0">
                  <a:moveTo>
                    <a:pt x="9641" y="0"/>
                  </a:moveTo>
                  <a:cubicBezTo>
                    <a:pt x="8979" y="0"/>
                    <a:pt x="8444" y="536"/>
                    <a:pt x="8444" y="1229"/>
                  </a:cubicBezTo>
                  <a:cubicBezTo>
                    <a:pt x="8444" y="1418"/>
                    <a:pt x="8475" y="1575"/>
                    <a:pt x="8538" y="1733"/>
                  </a:cubicBezTo>
                  <a:lnTo>
                    <a:pt x="6900" y="3403"/>
                  </a:lnTo>
                  <a:cubicBezTo>
                    <a:pt x="6742" y="3308"/>
                    <a:pt x="6553" y="3277"/>
                    <a:pt x="6396" y="3277"/>
                  </a:cubicBezTo>
                  <a:cubicBezTo>
                    <a:pt x="6238" y="3277"/>
                    <a:pt x="6018" y="3308"/>
                    <a:pt x="5860" y="3403"/>
                  </a:cubicBezTo>
                  <a:lnTo>
                    <a:pt x="5041" y="2552"/>
                  </a:lnTo>
                  <a:cubicBezTo>
                    <a:pt x="5136" y="2395"/>
                    <a:pt x="5167" y="2206"/>
                    <a:pt x="5167" y="2048"/>
                  </a:cubicBezTo>
                  <a:cubicBezTo>
                    <a:pt x="5167" y="1386"/>
                    <a:pt x="4600" y="819"/>
                    <a:pt x="3938" y="819"/>
                  </a:cubicBezTo>
                  <a:cubicBezTo>
                    <a:pt x="3277" y="819"/>
                    <a:pt x="2710" y="1386"/>
                    <a:pt x="2710" y="2048"/>
                  </a:cubicBezTo>
                  <a:cubicBezTo>
                    <a:pt x="2710" y="2237"/>
                    <a:pt x="2773" y="2395"/>
                    <a:pt x="2836" y="2552"/>
                  </a:cubicBezTo>
                  <a:lnTo>
                    <a:pt x="1733" y="3655"/>
                  </a:lnTo>
                  <a:cubicBezTo>
                    <a:pt x="1575" y="3592"/>
                    <a:pt x="1386" y="3560"/>
                    <a:pt x="1229" y="3560"/>
                  </a:cubicBezTo>
                  <a:cubicBezTo>
                    <a:pt x="567" y="3560"/>
                    <a:pt x="0" y="4096"/>
                    <a:pt x="0" y="4757"/>
                  </a:cubicBezTo>
                  <a:cubicBezTo>
                    <a:pt x="0" y="5451"/>
                    <a:pt x="567" y="5986"/>
                    <a:pt x="1229" y="5986"/>
                  </a:cubicBezTo>
                  <a:cubicBezTo>
                    <a:pt x="1891" y="5986"/>
                    <a:pt x="2458" y="5451"/>
                    <a:pt x="2458" y="4757"/>
                  </a:cubicBezTo>
                  <a:cubicBezTo>
                    <a:pt x="2458" y="4568"/>
                    <a:pt x="2395" y="4411"/>
                    <a:pt x="2332" y="4253"/>
                  </a:cubicBezTo>
                  <a:lnTo>
                    <a:pt x="3434" y="3151"/>
                  </a:lnTo>
                  <a:cubicBezTo>
                    <a:pt x="3592" y="3214"/>
                    <a:pt x="3781" y="3277"/>
                    <a:pt x="3938" y="3277"/>
                  </a:cubicBezTo>
                  <a:cubicBezTo>
                    <a:pt x="4096" y="3277"/>
                    <a:pt x="4285" y="3214"/>
                    <a:pt x="4442" y="3151"/>
                  </a:cubicBezTo>
                  <a:lnTo>
                    <a:pt x="5293" y="3970"/>
                  </a:lnTo>
                  <a:cubicBezTo>
                    <a:pt x="5199" y="4127"/>
                    <a:pt x="5167" y="4348"/>
                    <a:pt x="5167" y="4505"/>
                  </a:cubicBezTo>
                  <a:cubicBezTo>
                    <a:pt x="5167" y="5167"/>
                    <a:pt x="5703" y="5703"/>
                    <a:pt x="6396" y="5703"/>
                  </a:cubicBezTo>
                  <a:cubicBezTo>
                    <a:pt x="7057" y="5703"/>
                    <a:pt x="7593" y="5167"/>
                    <a:pt x="7593" y="4505"/>
                  </a:cubicBezTo>
                  <a:cubicBezTo>
                    <a:pt x="7593" y="4285"/>
                    <a:pt x="7561" y="4127"/>
                    <a:pt x="7498" y="3970"/>
                  </a:cubicBezTo>
                  <a:lnTo>
                    <a:pt x="9137" y="2332"/>
                  </a:lnTo>
                  <a:cubicBezTo>
                    <a:pt x="9294" y="2395"/>
                    <a:pt x="9483" y="2458"/>
                    <a:pt x="9641" y="2458"/>
                  </a:cubicBezTo>
                  <a:cubicBezTo>
                    <a:pt x="10334" y="2458"/>
                    <a:pt x="10901" y="1890"/>
                    <a:pt x="10901" y="1229"/>
                  </a:cubicBezTo>
                  <a:cubicBezTo>
                    <a:pt x="10901" y="536"/>
                    <a:pt x="10334" y="0"/>
                    <a:pt x="9641" y="0"/>
                  </a:cubicBezTo>
                  <a:close/>
                </a:path>
              </a:pathLst>
            </a:custGeom>
            <a:grpFill/>
            <a:ln>
              <a:noFill/>
            </a:ln>
          </p:spPr>
          <p:txBody>
            <a:bodyPr spcFirstLastPara="1" wrap="square" lIns="91425" tIns="91425" rIns="91425" bIns="91425" anchor="ctr" anchorCtr="0">
              <a:noAutofit/>
            </a:bodyPr>
            <a:lstStyle>
              <a:defPPr/>
            </a:lstStyle>
            <a:p>
              <a:endParaRPr sz="1400"/>
            </a:p>
          </p:txBody>
        </p:sp>
      </p:grpSp>
      <p:sp>
        <p:nvSpPr>
          <p:cNvPr id="62" name="Google Shape;10189;p74">
            <a:extLst>
              <a:ext uri="{FF2B5EF4-FFF2-40B4-BE49-F238E27FC236}">
                <a16:creationId xmlns:a16="http://schemas.microsoft.com/office/drawing/2014/main" id="{587D96E2-FFA8-77AD-3B45-289AF1C273E1}"/>
              </a:ext>
            </a:extLst>
          </p:cNvPr>
          <p:cNvSpPr/>
          <p:nvPr/>
        </p:nvSpPr>
        <p:spPr>
          <a:xfrm>
            <a:off x="8747950" y="3717611"/>
            <a:ext cx="526279" cy="437343"/>
          </a:xfrm>
          <a:custGeom>
            <a:avLst/>
            <a:gdLst/>
            <a:ahLst/>
            <a:cxnLst/>
            <a:rect l="l" t="t" r="r" b="b"/>
            <a:pathLst>
              <a:path w="12729" h="9925" extrusionOk="0">
                <a:moveTo>
                  <a:pt x="925" y="3644"/>
                </a:moveTo>
                <a:cubicBezTo>
                  <a:pt x="944" y="3644"/>
                  <a:pt x="963" y="3648"/>
                  <a:pt x="978" y="3655"/>
                </a:cubicBezTo>
                <a:lnTo>
                  <a:pt x="1608" y="3970"/>
                </a:lnTo>
                <a:lnTo>
                  <a:pt x="1608" y="5924"/>
                </a:lnTo>
                <a:lnTo>
                  <a:pt x="978" y="6239"/>
                </a:lnTo>
                <a:cubicBezTo>
                  <a:pt x="960" y="6256"/>
                  <a:pt x="937" y="6264"/>
                  <a:pt x="914" y="6264"/>
                </a:cubicBezTo>
                <a:cubicBezTo>
                  <a:pt x="854" y="6264"/>
                  <a:pt x="788" y="6212"/>
                  <a:pt x="788" y="6144"/>
                </a:cubicBezTo>
                <a:lnTo>
                  <a:pt x="788" y="3781"/>
                </a:lnTo>
                <a:cubicBezTo>
                  <a:pt x="788" y="3685"/>
                  <a:pt x="862" y="3644"/>
                  <a:pt x="925" y="3644"/>
                </a:cubicBezTo>
                <a:close/>
                <a:moveTo>
                  <a:pt x="4128" y="7184"/>
                </a:moveTo>
                <a:lnTo>
                  <a:pt x="6963" y="8035"/>
                </a:lnTo>
                <a:cubicBezTo>
                  <a:pt x="6648" y="8507"/>
                  <a:pt x="6176" y="8759"/>
                  <a:pt x="5640" y="8759"/>
                </a:cubicBezTo>
                <a:cubicBezTo>
                  <a:pt x="4821" y="8759"/>
                  <a:pt x="4097" y="8066"/>
                  <a:pt x="4128" y="7184"/>
                </a:cubicBezTo>
                <a:close/>
                <a:moveTo>
                  <a:pt x="11374" y="820"/>
                </a:moveTo>
                <a:cubicBezTo>
                  <a:pt x="11626" y="820"/>
                  <a:pt x="11815" y="1009"/>
                  <a:pt x="11815" y="1198"/>
                </a:cubicBezTo>
                <a:lnTo>
                  <a:pt x="11815" y="8665"/>
                </a:lnTo>
                <a:cubicBezTo>
                  <a:pt x="11815" y="8885"/>
                  <a:pt x="11626" y="9043"/>
                  <a:pt x="11374" y="9043"/>
                </a:cubicBezTo>
                <a:cubicBezTo>
                  <a:pt x="11154" y="9043"/>
                  <a:pt x="10996" y="8854"/>
                  <a:pt x="10996" y="8665"/>
                </a:cubicBezTo>
                <a:lnTo>
                  <a:pt x="10996" y="1198"/>
                </a:lnTo>
                <a:cubicBezTo>
                  <a:pt x="10996" y="977"/>
                  <a:pt x="11185" y="820"/>
                  <a:pt x="11374" y="820"/>
                </a:cubicBezTo>
                <a:close/>
                <a:moveTo>
                  <a:pt x="11437" y="1"/>
                </a:moveTo>
                <a:cubicBezTo>
                  <a:pt x="10870" y="1"/>
                  <a:pt x="10366" y="379"/>
                  <a:pt x="10240" y="883"/>
                </a:cubicBezTo>
                <a:lnTo>
                  <a:pt x="2080" y="3246"/>
                </a:lnTo>
                <a:lnTo>
                  <a:pt x="1387" y="2899"/>
                </a:lnTo>
                <a:cubicBezTo>
                  <a:pt x="1251" y="2831"/>
                  <a:pt x="1109" y="2800"/>
                  <a:pt x="970" y="2800"/>
                </a:cubicBezTo>
                <a:cubicBezTo>
                  <a:pt x="466" y="2800"/>
                  <a:pt x="1" y="3213"/>
                  <a:pt x="1" y="3781"/>
                </a:cubicBezTo>
                <a:lnTo>
                  <a:pt x="1" y="6144"/>
                </a:lnTo>
                <a:cubicBezTo>
                  <a:pt x="1" y="6687"/>
                  <a:pt x="465" y="7095"/>
                  <a:pt x="983" y="7095"/>
                </a:cubicBezTo>
                <a:cubicBezTo>
                  <a:pt x="1127" y="7095"/>
                  <a:pt x="1275" y="7063"/>
                  <a:pt x="1419" y="6995"/>
                </a:cubicBezTo>
                <a:lnTo>
                  <a:pt x="2143" y="6648"/>
                </a:lnTo>
                <a:lnTo>
                  <a:pt x="3340" y="6995"/>
                </a:lnTo>
                <a:cubicBezTo>
                  <a:pt x="3151" y="8444"/>
                  <a:pt x="4286" y="9641"/>
                  <a:pt x="5672" y="9641"/>
                </a:cubicBezTo>
                <a:cubicBezTo>
                  <a:pt x="6585" y="9641"/>
                  <a:pt x="7405" y="9074"/>
                  <a:pt x="7814" y="8287"/>
                </a:cubicBezTo>
                <a:lnTo>
                  <a:pt x="10271" y="9011"/>
                </a:lnTo>
                <a:cubicBezTo>
                  <a:pt x="10429" y="9515"/>
                  <a:pt x="10902" y="9925"/>
                  <a:pt x="11469" y="9925"/>
                </a:cubicBezTo>
                <a:cubicBezTo>
                  <a:pt x="12130" y="9925"/>
                  <a:pt x="12729" y="9358"/>
                  <a:pt x="12729" y="8696"/>
                </a:cubicBezTo>
                <a:lnTo>
                  <a:pt x="12729" y="1261"/>
                </a:lnTo>
                <a:cubicBezTo>
                  <a:pt x="12634" y="536"/>
                  <a:pt x="12099" y="1"/>
                  <a:pt x="11437" y="1"/>
                </a:cubicBezTo>
                <a:close/>
              </a:path>
            </a:pathLst>
          </a:custGeom>
          <a:solidFill>
            <a:srgbClr val="2A7F28"/>
          </a:solidFill>
          <a:ln>
            <a:noFill/>
          </a:ln>
        </p:spPr>
        <p:txBody>
          <a:bodyPr spcFirstLastPara="1" wrap="square" lIns="91425" tIns="91425" rIns="91425" bIns="91425" anchor="ctr" anchorCtr="0">
            <a:noAutofit/>
          </a:bodyPr>
          <a:lstStyle>
            <a:defPPr/>
          </a:lstStyle>
          <a:p>
            <a:endParaRPr sz="1400"/>
          </a:p>
        </p:txBody>
      </p:sp>
      <p:grpSp>
        <p:nvGrpSpPr>
          <p:cNvPr id="63" name="Google Shape;10190;p74">
            <a:extLst>
              <a:ext uri="{FF2B5EF4-FFF2-40B4-BE49-F238E27FC236}">
                <a16:creationId xmlns:a16="http://schemas.microsoft.com/office/drawing/2014/main" id="{E6063941-730A-2A75-901C-7D6E65A0F8F3}"/>
              </a:ext>
            </a:extLst>
          </p:cNvPr>
          <p:cNvGrpSpPr/>
          <p:nvPr/>
        </p:nvGrpSpPr>
        <p:grpSpPr>
          <a:xfrm>
            <a:off x="10482871" y="3656982"/>
            <a:ext cx="479588" cy="504969"/>
            <a:chOff x="-59869425" y="4102225"/>
            <a:chExt cx="319025" cy="315175"/>
          </a:xfrm>
          <a:solidFill>
            <a:srgbClr val="2A7F28"/>
          </a:solidFill>
        </p:grpSpPr>
        <p:sp>
          <p:nvSpPr>
            <p:cNvPr id="64" name="Google Shape;10191;p74">
              <a:extLst>
                <a:ext uri="{FF2B5EF4-FFF2-40B4-BE49-F238E27FC236}">
                  <a16:creationId xmlns:a16="http://schemas.microsoft.com/office/drawing/2014/main" id="{3FB0C1AA-7960-5B30-AF16-C1B0B38BD982}"/>
                </a:ext>
              </a:extLst>
            </p:cNvPr>
            <p:cNvSpPr/>
            <p:nvPr/>
          </p:nvSpPr>
          <p:spPr>
            <a:xfrm>
              <a:off x="-59869425" y="4102225"/>
              <a:ext cx="149675" cy="256825"/>
            </a:xfrm>
            <a:custGeom>
              <a:avLst/>
              <a:gdLst/>
              <a:ahLst/>
              <a:cxnLst/>
              <a:rect l="l" t="t" r="r" b="b"/>
              <a:pathLst>
                <a:path w="5987" h="10273" extrusionOk="0">
                  <a:moveTo>
                    <a:pt x="5532" y="1"/>
                  </a:moveTo>
                  <a:cubicBezTo>
                    <a:pt x="5515" y="1"/>
                    <a:pt x="5499" y="2"/>
                    <a:pt x="5483" y="4"/>
                  </a:cubicBezTo>
                  <a:cubicBezTo>
                    <a:pt x="2364" y="445"/>
                    <a:pt x="1" y="3123"/>
                    <a:pt x="1" y="6274"/>
                  </a:cubicBezTo>
                  <a:cubicBezTo>
                    <a:pt x="1" y="7692"/>
                    <a:pt x="442" y="8983"/>
                    <a:pt x="1293" y="10086"/>
                  </a:cubicBezTo>
                  <a:cubicBezTo>
                    <a:pt x="1381" y="10209"/>
                    <a:pt x="1507" y="10273"/>
                    <a:pt x="1635" y="10273"/>
                  </a:cubicBezTo>
                  <a:cubicBezTo>
                    <a:pt x="1737" y="10273"/>
                    <a:pt x="1839" y="10233"/>
                    <a:pt x="1923" y="10149"/>
                  </a:cubicBezTo>
                  <a:lnTo>
                    <a:pt x="3719" y="8353"/>
                  </a:lnTo>
                  <a:cubicBezTo>
                    <a:pt x="3813" y="8259"/>
                    <a:pt x="3845" y="8007"/>
                    <a:pt x="3782" y="7849"/>
                  </a:cubicBezTo>
                  <a:cubicBezTo>
                    <a:pt x="3498" y="7376"/>
                    <a:pt x="3341" y="6809"/>
                    <a:pt x="3341" y="6274"/>
                  </a:cubicBezTo>
                  <a:cubicBezTo>
                    <a:pt x="3341" y="4888"/>
                    <a:pt x="4286" y="3659"/>
                    <a:pt x="5672" y="3312"/>
                  </a:cubicBezTo>
                  <a:cubicBezTo>
                    <a:pt x="5861" y="3281"/>
                    <a:pt x="5987" y="3123"/>
                    <a:pt x="5987" y="2934"/>
                  </a:cubicBezTo>
                  <a:lnTo>
                    <a:pt x="5987" y="414"/>
                  </a:lnTo>
                  <a:cubicBezTo>
                    <a:pt x="5958" y="180"/>
                    <a:pt x="5739" y="1"/>
                    <a:pt x="5532"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65" name="Google Shape;10192;p74">
              <a:extLst>
                <a:ext uri="{FF2B5EF4-FFF2-40B4-BE49-F238E27FC236}">
                  <a16:creationId xmlns:a16="http://schemas.microsoft.com/office/drawing/2014/main" id="{2C7FFAC6-0A2E-0978-BA64-54DAE2B55543}"/>
                </a:ext>
              </a:extLst>
            </p:cNvPr>
            <p:cNvSpPr/>
            <p:nvPr/>
          </p:nvSpPr>
          <p:spPr>
            <a:xfrm>
              <a:off x="-59811127" y="4322075"/>
              <a:ext cx="201650" cy="95325"/>
            </a:xfrm>
            <a:custGeom>
              <a:avLst/>
              <a:gdLst/>
              <a:ahLst/>
              <a:cxnLst/>
              <a:rect l="l" t="t" r="r" b="b"/>
              <a:pathLst>
                <a:path w="8066" h="3812" extrusionOk="0">
                  <a:moveTo>
                    <a:pt x="5758" y="0"/>
                  </a:moveTo>
                  <a:cubicBezTo>
                    <a:pt x="5692" y="0"/>
                    <a:pt x="5629" y="11"/>
                    <a:pt x="5577" y="32"/>
                  </a:cubicBezTo>
                  <a:cubicBezTo>
                    <a:pt x="5091" y="339"/>
                    <a:pt x="4530" y="489"/>
                    <a:pt x="3972" y="489"/>
                  </a:cubicBezTo>
                  <a:cubicBezTo>
                    <a:pt x="3444" y="489"/>
                    <a:pt x="2917" y="355"/>
                    <a:pt x="2458" y="95"/>
                  </a:cubicBezTo>
                  <a:cubicBezTo>
                    <a:pt x="2389" y="53"/>
                    <a:pt x="2314" y="30"/>
                    <a:pt x="2239" y="30"/>
                  </a:cubicBezTo>
                  <a:cubicBezTo>
                    <a:pt x="2141" y="30"/>
                    <a:pt x="2042" y="69"/>
                    <a:pt x="1954" y="158"/>
                  </a:cubicBezTo>
                  <a:lnTo>
                    <a:pt x="189" y="1922"/>
                  </a:lnTo>
                  <a:cubicBezTo>
                    <a:pt x="0" y="2143"/>
                    <a:pt x="32" y="2395"/>
                    <a:pt x="221" y="2552"/>
                  </a:cubicBezTo>
                  <a:cubicBezTo>
                    <a:pt x="1324" y="3403"/>
                    <a:pt x="2615" y="3812"/>
                    <a:pt x="4001" y="3812"/>
                  </a:cubicBezTo>
                  <a:cubicBezTo>
                    <a:pt x="5388" y="3812"/>
                    <a:pt x="6711" y="3403"/>
                    <a:pt x="7814" y="2521"/>
                  </a:cubicBezTo>
                  <a:cubicBezTo>
                    <a:pt x="8034" y="2363"/>
                    <a:pt x="8066" y="2080"/>
                    <a:pt x="7877" y="1890"/>
                  </a:cubicBezTo>
                  <a:lnTo>
                    <a:pt x="6112" y="126"/>
                  </a:lnTo>
                  <a:cubicBezTo>
                    <a:pt x="6028" y="42"/>
                    <a:pt x="5888" y="0"/>
                    <a:pt x="5758"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66" name="Google Shape;10193;p74">
              <a:extLst>
                <a:ext uri="{FF2B5EF4-FFF2-40B4-BE49-F238E27FC236}">
                  <a16:creationId xmlns:a16="http://schemas.microsoft.com/office/drawing/2014/main" id="{D56F900A-78AA-9F46-9411-10863FF1B972}"/>
                </a:ext>
              </a:extLst>
            </p:cNvPr>
            <p:cNvSpPr/>
            <p:nvPr/>
          </p:nvSpPr>
          <p:spPr>
            <a:xfrm>
              <a:off x="-59700077" y="4102225"/>
              <a:ext cx="149675" cy="256525"/>
            </a:xfrm>
            <a:custGeom>
              <a:avLst/>
              <a:gdLst/>
              <a:ahLst/>
              <a:cxnLst/>
              <a:rect l="l" t="t" r="r" b="b"/>
              <a:pathLst>
                <a:path w="5987" h="10261" extrusionOk="0">
                  <a:moveTo>
                    <a:pt x="418" y="1"/>
                  </a:moveTo>
                  <a:cubicBezTo>
                    <a:pt x="190" y="1"/>
                    <a:pt x="1" y="180"/>
                    <a:pt x="1" y="414"/>
                  </a:cubicBezTo>
                  <a:lnTo>
                    <a:pt x="1" y="2934"/>
                  </a:lnTo>
                  <a:cubicBezTo>
                    <a:pt x="1" y="3123"/>
                    <a:pt x="127" y="3281"/>
                    <a:pt x="316" y="3312"/>
                  </a:cubicBezTo>
                  <a:cubicBezTo>
                    <a:pt x="1639" y="3659"/>
                    <a:pt x="2647" y="4856"/>
                    <a:pt x="2647" y="6274"/>
                  </a:cubicBezTo>
                  <a:cubicBezTo>
                    <a:pt x="2647" y="6809"/>
                    <a:pt x="2489" y="7376"/>
                    <a:pt x="2206" y="7849"/>
                  </a:cubicBezTo>
                  <a:cubicBezTo>
                    <a:pt x="2080" y="8007"/>
                    <a:pt x="2111" y="8196"/>
                    <a:pt x="2269" y="8353"/>
                  </a:cubicBezTo>
                  <a:lnTo>
                    <a:pt x="4065" y="10149"/>
                  </a:lnTo>
                  <a:cubicBezTo>
                    <a:pt x="4137" y="10221"/>
                    <a:pt x="4242" y="10260"/>
                    <a:pt x="4350" y="10260"/>
                  </a:cubicBezTo>
                  <a:cubicBezTo>
                    <a:pt x="4478" y="10260"/>
                    <a:pt x="4609" y="10205"/>
                    <a:pt x="4695" y="10086"/>
                  </a:cubicBezTo>
                  <a:cubicBezTo>
                    <a:pt x="5514" y="8983"/>
                    <a:pt x="5987" y="7660"/>
                    <a:pt x="5987" y="6274"/>
                  </a:cubicBezTo>
                  <a:cubicBezTo>
                    <a:pt x="5892" y="3123"/>
                    <a:pt x="3592" y="445"/>
                    <a:pt x="473" y="4"/>
                  </a:cubicBezTo>
                  <a:cubicBezTo>
                    <a:pt x="455" y="2"/>
                    <a:pt x="436" y="1"/>
                    <a:pt x="418"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67" name="Google Shape;10194;p74">
              <a:extLst>
                <a:ext uri="{FF2B5EF4-FFF2-40B4-BE49-F238E27FC236}">
                  <a16:creationId xmlns:a16="http://schemas.microsoft.com/office/drawing/2014/main" id="{1A088C2E-AAAA-1B44-18E6-86E242611912}"/>
                </a:ext>
              </a:extLst>
            </p:cNvPr>
            <p:cNvSpPr/>
            <p:nvPr/>
          </p:nvSpPr>
          <p:spPr>
            <a:xfrm>
              <a:off x="-59742598" y="4187375"/>
              <a:ext cx="63025" cy="144950"/>
            </a:xfrm>
            <a:custGeom>
              <a:avLst/>
              <a:gdLst/>
              <a:ahLst/>
              <a:cxnLst/>
              <a:rect l="l" t="t" r="r" b="b"/>
              <a:pathLst>
                <a:path w="2521" h="5798" extrusionOk="0">
                  <a:moveTo>
                    <a:pt x="1260" y="1"/>
                  </a:moveTo>
                  <a:cubicBezTo>
                    <a:pt x="1040" y="1"/>
                    <a:pt x="819" y="190"/>
                    <a:pt x="819" y="379"/>
                  </a:cubicBezTo>
                  <a:lnTo>
                    <a:pt x="819" y="662"/>
                  </a:lnTo>
                  <a:cubicBezTo>
                    <a:pt x="347" y="820"/>
                    <a:pt x="0" y="1293"/>
                    <a:pt x="0" y="1860"/>
                  </a:cubicBezTo>
                  <a:cubicBezTo>
                    <a:pt x="0" y="2521"/>
                    <a:pt x="567" y="2899"/>
                    <a:pt x="977" y="3214"/>
                  </a:cubicBezTo>
                  <a:cubicBezTo>
                    <a:pt x="1292" y="3466"/>
                    <a:pt x="1670" y="3687"/>
                    <a:pt x="1670" y="3939"/>
                  </a:cubicBezTo>
                  <a:cubicBezTo>
                    <a:pt x="1670" y="4160"/>
                    <a:pt x="1450" y="4380"/>
                    <a:pt x="1260" y="4380"/>
                  </a:cubicBezTo>
                  <a:cubicBezTo>
                    <a:pt x="1071" y="4380"/>
                    <a:pt x="819" y="4160"/>
                    <a:pt x="819" y="3939"/>
                  </a:cubicBezTo>
                  <a:cubicBezTo>
                    <a:pt x="819" y="3687"/>
                    <a:pt x="630" y="3529"/>
                    <a:pt x="441" y="3529"/>
                  </a:cubicBezTo>
                  <a:cubicBezTo>
                    <a:pt x="252" y="3529"/>
                    <a:pt x="32" y="3750"/>
                    <a:pt x="32" y="3939"/>
                  </a:cubicBezTo>
                  <a:cubicBezTo>
                    <a:pt x="32" y="4475"/>
                    <a:pt x="410" y="4916"/>
                    <a:pt x="882" y="5105"/>
                  </a:cubicBezTo>
                  <a:lnTo>
                    <a:pt x="882" y="5388"/>
                  </a:lnTo>
                  <a:cubicBezTo>
                    <a:pt x="882" y="5640"/>
                    <a:pt x="1071" y="5798"/>
                    <a:pt x="1292" y="5798"/>
                  </a:cubicBezTo>
                  <a:cubicBezTo>
                    <a:pt x="1544" y="5798"/>
                    <a:pt x="1702" y="5577"/>
                    <a:pt x="1702" y="5388"/>
                  </a:cubicBezTo>
                  <a:lnTo>
                    <a:pt x="1702" y="5073"/>
                  </a:lnTo>
                  <a:cubicBezTo>
                    <a:pt x="2174" y="4916"/>
                    <a:pt x="2521" y="4443"/>
                    <a:pt x="2521" y="3907"/>
                  </a:cubicBezTo>
                  <a:cubicBezTo>
                    <a:pt x="2521" y="3214"/>
                    <a:pt x="1985" y="2836"/>
                    <a:pt x="1544" y="2521"/>
                  </a:cubicBezTo>
                  <a:cubicBezTo>
                    <a:pt x="1229" y="2269"/>
                    <a:pt x="882" y="2049"/>
                    <a:pt x="882" y="1797"/>
                  </a:cubicBezTo>
                  <a:cubicBezTo>
                    <a:pt x="882" y="1576"/>
                    <a:pt x="1071" y="1419"/>
                    <a:pt x="1292" y="1419"/>
                  </a:cubicBezTo>
                  <a:cubicBezTo>
                    <a:pt x="1544" y="1419"/>
                    <a:pt x="1702" y="1608"/>
                    <a:pt x="1702" y="1797"/>
                  </a:cubicBezTo>
                  <a:cubicBezTo>
                    <a:pt x="1702" y="2049"/>
                    <a:pt x="1891" y="2238"/>
                    <a:pt x="2143" y="2238"/>
                  </a:cubicBezTo>
                  <a:cubicBezTo>
                    <a:pt x="2363" y="2238"/>
                    <a:pt x="2521" y="2049"/>
                    <a:pt x="2521" y="1797"/>
                  </a:cubicBezTo>
                  <a:cubicBezTo>
                    <a:pt x="2521" y="1261"/>
                    <a:pt x="2174" y="820"/>
                    <a:pt x="1702" y="631"/>
                  </a:cubicBezTo>
                  <a:lnTo>
                    <a:pt x="1702" y="347"/>
                  </a:lnTo>
                  <a:cubicBezTo>
                    <a:pt x="1702" y="158"/>
                    <a:pt x="1513" y="1"/>
                    <a:pt x="1260" y="1"/>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68" name="Google Shape;10221;p74">
            <a:extLst>
              <a:ext uri="{FF2B5EF4-FFF2-40B4-BE49-F238E27FC236}">
                <a16:creationId xmlns:a16="http://schemas.microsoft.com/office/drawing/2014/main" id="{BAADFA7F-3BAB-130F-669E-73576B48A08F}"/>
              </a:ext>
            </a:extLst>
          </p:cNvPr>
          <p:cNvGrpSpPr/>
          <p:nvPr/>
        </p:nvGrpSpPr>
        <p:grpSpPr>
          <a:xfrm>
            <a:off x="5113963" y="4622598"/>
            <a:ext cx="422624" cy="511209"/>
            <a:chOff x="2423775" y="3226875"/>
            <a:chExt cx="259925" cy="295000"/>
          </a:xfrm>
          <a:solidFill>
            <a:srgbClr val="2A7F28"/>
          </a:solidFill>
        </p:grpSpPr>
        <p:sp>
          <p:nvSpPr>
            <p:cNvPr id="69" name="Google Shape;10222;p74">
              <a:extLst>
                <a:ext uri="{FF2B5EF4-FFF2-40B4-BE49-F238E27FC236}">
                  <a16:creationId xmlns:a16="http://schemas.microsoft.com/office/drawing/2014/main" id="{51E0239C-0B2E-50B4-34FC-DBE6EA38E3AA}"/>
                </a:ext>
              </a:extLst>
            </p:cNvPr>
            <p:cNvSpPr/>
            <p:nvPr/>
          </p:nvSpPr>
          <p:spPr>
            <a:xfrm>
              <a:off x="2509625" y="3365900"/>
              <a:ext cx="86650" cy="52000"/>
            </a:xfrm>
            <a:custGeom>
              <a:avLst/>
              <a:gdLst/>
              <a:ahLst/>
              <a:cxnLst/>
              <a:rect l="l" t="t" r="r" b="b"/>
              <a:pathLst>
                <a:path w="3466" h="2080" extrusionOk="0">
                  <a:moveTo>
                    <a:pt x="1733" y="0"/>
                  </a:moveTo>
                  <a:cubicBezTo>
                    <a:pt x="788" y="0"/>
                    <a:pt x="0" y="788"/>
                    <a:pt x="0" y="1733"/>
                  </a:cubicBezTo>
                  <a:lnTo>
                    <a:pt x="0" y="2080"/>
                  </a:lnTo>
                  <a:lnTo>
                    <a:pt x="3466" y="2080"/>
                  </a:lnTo>
                  <a:lnTo>
                    <a:pt x="3466" y="1733"/>
                  </a:lnTo>
                  <a:cubicBezTo>
                    <a:pt x="3466" y="788"/>
                    <a:pt x="2678" y="0"/>
                    <a:pt x="1733"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70" name="Google Shape;10223;p74">
              <a:extLst>
                <a:ext uri="{FF2B5EF4-FFF2-40B4-BE49-F238E27FC236}">
                  <a16:creationId xmlns:a16="http://schemas.microsoft.com/office/drawing/2014/main" id="{963D56C4-929F-258E-24A8-720362B6B8F7}"/>
                </a:ext>
              </a:extLst>
            </p:cNvPr>
            <p:cNvSpPr/>
            <p:nvPr/>
          </p:nvSpPr>
          <p:spPr>
            <a:xfrm>
              <a:off x="2534825" y="3313925"/>
              <a:ext cx="35475" cy="35450"/>
            </a:xfrm>
            <a:custGeom>
              <a:avLst/>
              <a:gdLst/>
              <a:ahLst/>
              <a:cxnLst/>
              <a:rect l="l" t="t" r="r" b="b"/>
              <a:pathLst>
                <a:path w="1419" h="1418" extrusionOk="0">
                  <a:moveTo>
                    <a:pt x="725" y="0"/>
                  </a:moveTo>
                  <a:cubicBezTo>
                    <a:pt x="316" y="0"/>
                    <a:pt x="0" y="315"/>
                    <a:pt x="0" y="725"/>
                  </a:cubicBezTo>
                  <a:cubicBezTo>
                    <a:pt x="0" y="1103"/>
                    <a:pt x="316" y="1418"/>
                    <a:pt x="725" y="1418"/>
                  </a:cubicBezTo>
                  <a:cubicBezTo>
                    <a:pt x="1103" y="1418"/>
                    <a:pt x="1418" y="1103"/>
                    <a:pt x="1418" y="725"/>
                  </a:cubicBezTo>
                  <a:cubicBezTo>
                    <a:pt x="1418" y="315"/>
                    <a:pt x="1103" y="0"/>
                    <a:pt x="725"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71" name="Google Shape;10224;p74">
              <a:extLst>
                <a:ext uri="{FF2B5EF4-FFF2-40B4-BE49-F238E27FC236}">
                  <a16:creationId xmlns:a16="http://schemas.microsoft.com/office/drawing/2014/main" id="{46707C4F-B51D-B41E-B804-11379AE956C9}"/>
                </a:ext>
              </a:extLst>
            </p:cNvPr>
            <p:cNvSpPr/>
            <p:nvPr/>
          </p:nvSpPr>
          <p:spPr>
            <a:xfrm>
              <a:off x="2423775" y="3226875"/>
              <a:ext cx="259925" cy="295000"/>
            </a:xfrm>
            <a:custGeom>
              <a:avLst/>
              <a:gdLst/>
              <a:ahLst/>
              <a:cxnLst/>
              <a:rect l="l" t="t" r="r" b="b"/>
              <a:pathLst>
                <a:path w="10397" h="11800" extrusionOk="0">
                  <a:moveTo>
                    <a:pt x="5167" y="2757"/>
                  </a:moveTo>
                  <a:cubicBezTo>
                    <a:pt x="5923" y="2757"/>
                    <a:pt x="6553" y="3388"/>
                    <a:pt x="6553" y="4144"/>
                  </a:cubicBezTo>
                  <a:cubicBezTo>
                    <a:pt x="6553" y="4490"/>
                    <a:pt x="6396" y="4805"/>
                    <a:pt x="6175" y="5089"/>
                  </a:cubicBezTo>
                  <a:cubicBezTo>
                    <a:pt x="7026" y="5498"/>
                    <a:pt x="7593" y="6317"/>
                    <a:pt x="7593" y="7294"/>
                  </a:cubicBezTo>
                  <a:lnTo>
                    <a:pt x="7593" y="8019"/>
                  </a:lnTo>
                  <a:cubicBezTo>
                    <a:pt x="7593" y="8208"/>
                    <a:pt x="7435" y="8365"/>
                    <a:pt x="7246" y="8365"/>
                  </a:cubicBezTo>
                  <a:lnTo>
                    <a:pt x="3088" y="8365"/>
                  </a:lnTo>
                  <a:cubicBezTo>
                    <a:pt x="2867" y="8365"/>
                    <a:pt x="2710" y="8208"/>
                    <a:pt x="2710" y="8019"/>
                  </a:cubicBezTo>
                  <a:lnTo>
                    <a:pt x="2710" y="7294"/>
                  </a:lnTo>
                  <a:cubicBezTo>
                    <a:pt x="2710" y="6317"/>
                    <a:pt x="3308" y="5498"/>
                    <a:pt x="4127" y="5089"/>
                  </a:cubicBezTo>
                  <a:cubicBezTo>
                    <a:pt x="3907" y="4868"/>
                    <a:pt x="3781" y="4553"/>
                    <a:pt x="3781" y="4144"/>
                  </a:cubicBezTo>
                  <a:cubicBezTo>
                    <a:pt x="3781" y="3388"/>
                    <a:pt x="4411" y="2757"/>
                    <a:pt x="5167" y="2757"/>
                  </a:cubicBezTo>
                  <a:close/>
                  <a:moveTo>
                    <a:pt x="5183" y="1"/>
                  </a:moveTo>
                  <a:cubicBezTo>
                    <a:pt x="5128" y="1"/>
                    <a:pt x="5073" y="17"/>
                    <a:pt x="5010" y="48"/>
                  </a:cubicBezTo>
                  <a:cubicBezTo>
                    <a:pt x="3964" y="646"/>
                    <a:pt x="2946" y="940"/>
                    <a:pt x="1919" y="940"/>
                  </a:cubicBezTo>
                  <a:cubicBezTo>
                    <a:pt x="1430" y="940"/>
                    <a:pt x="939" y="873"/>
                    <a:pt x="441" y="741"/>
                  </a:cubicBezTo>
                  <a:cubicBezTo>
                    <a:pt x="402" y="722"/>
                    <a:pt x="363" y="714"/>
                    <a:pt x="326" y="714"/>
                  </a:cubicBezTo>
                  <a:cubicBezTo>
                    <a:pt x="243" y="714"/>
                    <a:pt x="170" y="751"/>
                    <a:pt x="126" y="773"/>
                  </a:cubicBezTo>
                  <a:cubicBezTo>
                    <a:pt x="32" y="836"/>
                    <a:pt x="0" y="930"/>
                    <a:pt x="0" y="1056"/>
                  </a:cubicBezTo>
                  <a:lnTo>
                    <a:pt x="0" y="5026"/>
                  </a:lnTo>
                  <a:cubicBezTo>
                    <a:pt x="0" y="8145"/>
                    <a:pt x="2080" y="10949"/>
                    <a:pt x="5104" y="11799"/>
                  </a:cubicBezTo>
                  <a:lnTo>
                    <a:pt x="5262" y="11799"/>
                  </a:lnTo>
                  <a:cubicBezTo>
                    <a:pt x="8255" y="10917"/>
                    <a:pt x="10397" y="8145"/>
                    <a:pt x="10397" y="5026"/>
                  </a:cubicBezTo>
                  <a:lnTo>
                    <a:pt x="10397" y="1056"/>
                  </a:lnTo>
                  <a:cubicBezTo>
                    <a:pt x="10397" y="930"/>
                    <a:pt x="10365" y="836"/>
                    <a:pt x="10271" y="773"/>
                  </a:cubicBezTo>
                  <a:cubicBezTo>
                    <a:pt x="10162" y="751"/>
                    <a:pt x="10084" y="714"/>
                    <a:pt x="10014" y="714"/>
                  </a:cubicBezTo>
                  <a:cubicBezTo>
                    <a:pt x="9983" y="714"/>
                    <a:pt x="9954" y="722"/>
                    <a:pt x="9924" y="741"/>
                  </a:cubicBezTo>
                  <a:cubicBezTo>
                    <a:pt x="9414" y="877"/>
                    <a:pt x="8910" y="946"/>
                    <a:pt x="8409" y="946"/>
                  </a:cubicBezTo>
                  <a:cubicBezTo>
                    <a:pt x="7395" y="946"/>
                    <a:pt x="6389" y="660"/>
                    <a:pt x="5356" y="48"/>
                  </a:cubicBezTo>
                  <a:cubicBezTo>
                    <a:pt x="5293" y="17"/>
                    <a:pt x="5238" y="1"/>
                    <a:pt x="5183" y="1"/>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72" name="Google Shape;10240;p74">
            <a:extLst>
              <a:ext uri="{FF2B5EF4-FFF2-40B4-BE49-F238E27FC236}">
                <a16:creationId xmlns:a16="http://schemas.microsoft.com/office/drawing/2014/main" id="{8FF34DF6-981E-8266-5730-9833AACE11F8}"/>
              </a:ext>
            </a:extLst>
          </p:cNvPr>
          <p:cNvGrpSpPr/>
          <p:nvPr/>
        </p:nvGrpSpPr>
        <p:grpSpPr>
          <a:xfrm>
            <a:off x="6965529" y="4627478"/>
            <a:ext cx="486688" cy="480493"/>
            <a:chOff x="4266025" y="3609275"/>
            <a:chExt cx="299325" cy="277275"/>
          </a:xfrm>
          <a:solidFill>
            <a:srgbClr val="2A7F28"/>
          </a:solidFill>
        </p:grpSpPr>
        <p:sp>
          <p:nvSpPr>
            <p:cNvPr id="73" name="Google Shape;10241;p74">
              <a:extLst>
                <a:ext uri="{FF2B5EF4-FFF2-40B4-BE49-F238E27FC236}">
                  <a16:creationId xmlns:a16="http://schemas.microsoft.com/office/drawing/2014/main" id="{613ABC18-E0D7-6280-8069-30D0F212CECB}"/>
                </a:ext>
              </a:extLst>
            </p:cNvPr>
            <p:cNvSpPr/>
            <p:nvPr/>
          </p:nvSpPr>
          <p:spPr>
            <a:xfrm>
              <a:off x="4266025" y="3609275"/>
              <a:ext cx="299325" cy="224500"/>
            </a:xfrm>
            <a:custGeom>
              <a:avLst/>
              <a:gdLst/>
              <a:ahLst/>
              <a:cxnLst/>
              <a:rect l="l" t="t" r="r" b="b"/>
              <a:pathLst>
                <a:path w="11973" h="8980" extrusionOk="0">
                  <a:moveTo>
                    <a:pt x="2017" y="3749"/>
                  </a:moveTo>
                  <a:lnTo>
                    <a:pt x="3119" y="5514"/>
                  </a:lnTo>
                  <a:lnTo>
                    <a:pt x="914" y="5514"/>
                  </a:lnTo>
                  <a:lnTo>
                    <a:pt x="2017" y="3749"/>
                  </a:lnTo>
                  <a:close/>
                  <a:moveTo>
                    <a:pt x="9641" y="3749"/>
                  </a:moveTo>
                  <a:lnTo>
                    <a:pt x="10744" y="5514"/>
                  </a:lnTo>
                  <a:lnTo>
                    <a:pt x="8538" y="5514"/>
                  </a:lnTo>
                  <a:lnTo>
                    <a:pt x="9641" y="3749"/>
                  </a:lnTo>
                  <a:close/>
                  <a:moveTo>
                    <a:pt x="5892" y="0"/>
                  </a:moveTo>
                  <a:cubicBezTo>
                    <a:pt x="5325" y="0"/>
                    <a:pt x="4852" y="473"/>
                    <a:pt x="4852" y="1040"/>
                  </a:cubicBezTo>
                  <a:lnTo>
                    <a:pt x="4852" y="1166"/>
                  </a:lnTo>
                  <a:lnTo>
                    <a:pt x="4537" y="1324"/>
                  </a:lnTo>
                  <a:cubicBezTo>
                    <a:pt x="3812" y="1733"/>
                    <a:pt x="3529" y="1891"/>
                    <a:pt x="3025" y="1954"/>
                  </a:cubicBezTo>
                  <a:cubicBezTo>
                    <a:pt x="2867" y="1607"/>
                    <a:pt x="2521" y="1324"/>
                    <a:pt x="2080" y="1324"/>
                  </a:cubicBezTo>
                  <a:cubicBezTo>
                    <a:pt x="1702" y="1324"/>
                    <a:pt x="1324" y="1576"/>
                    <a:pt x="1166" y="1922"/>
                  </a:cubicBezTo>
                  <a:cubicBezTo>
                    <a:pt x="946" y="1891"/>
                    <a:pt x="693" y="1796"/>
                    <a:pt x="504" y="1733"/>
                  </a:cubicBezTo>
                  <a:cubicBezTo>
                    <a:pt x="454" y="1708"/>
                    <a:pt x="403" y="1696"/>
                    <a:pt x="355" y="1696"/>
                  </a:cubicBezTo>
                  <a:cubicBezTo>
                    <a:pt x="223" y="1696"/>
                    <a:pt x="110" y="1784"/>
                    <a:pt x="63" y="1922"/>
                  </a:cubicBezTo>
                  <a:cubicBezTo>
                    <a:pt x="0" y="2111"/>
                    <a:pt x="63" y="2332"/>
                    <a:pt x="252" y="2363"/>
                  </a:cubicBezTo>
                  <a:cubicBezTo>
                    <a:pt x="536" y="2489"/>
                    <a:pt x="820" y="2552"/>
                    <a:pt x="1135" y="2615"/>
                  </a:cubicBezTo>
                  <a:cubicBezTo>
                    <a:pt x="1198" y="2867"/>
                    <a:pt x="1387" y="3119"/>
                    <a:pt x="1607" y="3277"/>
                  </a:cubicBezTo>
                  <a:lnTo>
                    <a:pt x="95" y="5671"/>
                  </a:lnTo>
                  <a:cubicBezTo>
                    <a:pt x="95" y="5703"/>
                    <a:pt x="63" y="5829"/>
                    <a:pt x="63" y="5860"/>
                  </a:cubicBezTo>
                  <a:lnTo>
                    <a:pt x="63" y="6238"/>
                  </a:lnTo>
                  <a:cubicBezTo>
                    <a:pt x="63" y="7372"/>
                    <a:pt x="1009" y="8318"/>
                    <a:pt x="2143" y="8318"/>
                  </a:cubicBezTo>
                  <a:cubicBezTo>
                    <a:pt x="3308" y="8318"/>
                    <a:pt x="4254" y="7372"/>
                    <a:pt x="4254" y="6238"/>
                  </a:cubicBezTo>
                  <a:lnTo>
                    <a:pt x="4254" y="5860"/>
                  </a:lnTo>
                  <a:cubicBezTo>
                    <a:pt x="4254" y="5829"/>
                    <a:pt x="4191" y="5703"/>
                    <a:pt x="4191" y="5671"/>
                  </a:cubicBezTo>
                  <a:lnTo>
                    <a:pt x="2710" y="3277"/>
                  </a:lnTo>
                  <a:cubicBezTo>
                    <a:pt x="2930" y="3151"/>
                    <a:pt x="3088" y="2930"/>
                    <a:pt x="3182" y="2647"/>
                  </a:cubicBezTo>
                  <a:cubicBezTo>
                    <a:pt x="3844" y="2521"/>
                    <a:pt x="4191" y="2363"/>
                    <a:pt x="4947" y="1922"/>
                  </a:cubicBezTo>
                  <a:lnTo>
                    <a:pt x="4947" y="8979"/>
                  </a:lnTo>
                  <a:lnTo>
                    <a:pt x="7089" y="8979"/>
                  </a:lnTo>
                  <a:lnTo>
                    <a:pt x="7089" y="1922"/>
                  </a:lnTo>
                  <a:cubicBezTo>
                    <a:pt x="7814" y="2332"/>
                    <a:pt x="8192" y="2521"/>
                    <a:pt x="8853" y="2647"/>
                  </a:cubicBezTo>
                  <a:cubicBezTo>
                    <a:pt x="8916" y="2899"/>
                    <a:pt x="9074" y="3119"/>
                    <a:pt x="9326" y="3277"/>
                  </a:cubicBezTo>
                  <a:lnTo>
                    <a:pt x="7814" y="5671"/>
                  </a:lnTo>
                  <a:cubicBezTo>
                    <a:pt x="7814" y="5703"/>
                    <a:pt x="7782" y="5829"/>
                    <a:pt x="7782" y="5860"/>
                  </a:cubicBezTo>
                  <a:lnTo>
                    <a:pt x="7782" y="6238"/>
                  </a:lnTo>
                  <a:cubicBezTo>
                    <a:pt x="7782" y="7372"/>
                    <a:pt x="8727" y="8318"/>
                    <a:pt x="9861" y="8318"/>
                  </a:cubicBezTo>
                  <a:cubicBezTo>
                    <a:pt x="11027" y="8318"/>
                    <a:pt x="11972" y="7372"/>
                    <a:pt x="11972" y="6238"/>
                  </a:cubicBezTo>
                  <a:lnTo>
                    <a:pt x="11972" y="5860"/>
                  </a:lnTo>
                  <a:cubicBezTo>
                    <a:pt x="11972" y="5829"/>
                    <a:pt x="11909" y="5703"/>
                    <a:pt x="11909" y="5671"/>
                  </a:cubicBezTo>
                  <a:lnTo>
                    <a:pt x="10429" y="3277"/>
                  </a:lnTo>
                  <a:cubicBezTo>
                    <a:pt x="10429" y="3151"/>
                    <a:pt x="10618" y="2930"/>
                    <a:pt x="10681" y="2615"/>
                  </a:cubicBezTo>
                  <a:cubicBezTo>
                    <a:pt x="10933" y="2521"/>
                    <a:pt x="11248" y="2458"/>
                    <a:pt x="11531" y="2363"/>
                  </a:cubicBezTo>
                  <a:cubicBezTo>
                    <a:pt x="11720" y="2300"/>
                    <a:pt x="11815" y="2080"/>
                    <a:pt x="11720" y="1922"/>
                  </a:cubicBezTo>
                  <a:cubicBezTo>
                    <a:pt x="11674" y="1784"/>
                    <a:pt x="11560" y="1696"/>
                    <a:pt x="11429" y="1696"/>
                  </a:cubicBezTo>
                  <a:cubicBezTo>
                    <a:pt x="11380" y="1696"/>
                    <a:pt x="11330" y="1708"/>
                    <a:pt x="11279" y="1733"/>
                  </a:cubicBezTo>
                  <a:cubicBezTo>
                    <a:pt x="11059" y="1796"/>
                    <a:pt x="10870" y="1891"/>
                    <a:pt x="10618" y="1922"/>
                  </a:cubicBezTo>
                  <a:cubicBezTo>
                    <a:pt x="10460" y="1576"/>
                    <a:pt x="10113" y="1324"/>
                    <a:pt x="9704" y="1324"/>
                  </a:cubicBezTo>
                  <a:cubicBezTo>
                    <a:pt x="9294" y="1324"/>
                    <a:pt x="8916" y="1576"/>
                    <a:pt x="8790" y="1954"/>
                  </a:cubicBezTo>
                  <a:cubicBezTo>
                    <a:pt x="8255" y="1891"/>
                    <a:pt x="8003" y="1733"/>
                    <a:pt x="7278" y="1324"/>
                  </a:cubicBezTo>
                  <a:lnTo>
                    <a:pt x="6963" y="1166"/>
                  </a:lnTo>
                  <a:lnTo>
                    <a:pt x="6963" y="1040"/>
                  </a:lnTo>
                  <a:cubicBezTo>
                    <a:pt x="6963" y="441"/>
                    <a:pt x="6490" y="0"/>
                    <a:pt x="5892"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74" name="Google Shape;10242;p74">
              <a:extLst>
                <a:ext uri="{FF2B5EF4-FFF2-40B4-BE49-F238E27FC236}">
                  <a16:creationId xmlns:a16="http://schemas.microsoft.com/office/drawing/2014/main" id="{B2A3A97C-A559-3DA6-9466-53DA90947B84}"/>
                </a:ext>
              </a:extLst>
            </p:cNvPr>
            <p:cNvSpPr/>
            <p:nvPr/>
          </p:nvSpPr>
          <p:spPr>
            <a:xfrm>
              <a:off x="4332975" y="3851850"/>
              <a:ext cx="157550" cy="34700"/>
            </a:xfrm>
            <a:custGeom>
              <a:avLst/>
              <a:gdLst/>
              <a:ahLst/>
              <a:cxnLst/>
              <a:rect l="l" t="t" r="r" b="b"/>
              <a:pathLst>
                <a:path w="6302" h="1388" extrusionOk="0">
                  <a:moveTo>
                    <a:pt x="693" y="1"/>
                  </a:moveTo>
                  <a:cubicBezTo>
                    <a:pt x="315" y="1"/>
                    <a:pt x="0" y="316"/>
                    <a:pt x="0" y="694"/>
                  </a:cubicBezTo>
                  <a:lnTo>
                    <a:pt x="0" y="1040"/>
                  </a:lnTo>
                  <a:cubicBezTo>
                    <a:pt x="0" y="1261"/>
                    <a:pt x="158" y="1387"/>
                    <a:pt x="347" y="1387"/>
                  </a:cubicBezTo>
                  <a:lnTo>
                    <a:pt x="5955" y="1387"/>
                  </a:lnTo>
                  <a:cubicBezTo>
                    <a:pt x="6144" y="1356"/>
                    <a:pt x="6301" y="1198"/>
                    <a:pt x="6301" y="1040"/>
                  </a:cubicBezTo>
                  <a:lnTo>
                    <a:pt x="6301" y="694"/>
                  </a:lnTo>
                  <a:cubicBezTo>
                    <a:pt x="6301" y="316"/>
                    <a:pt x="5986" y="1"/>
                    <a:pt x="5577" y="1"/>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75" name="Google Shape;10303;p74">
            <a:extLst>
              <a:ext uri="{FF2B5EF4-FFF2-40B4-BE49-F238E27FC236}">
                <a16:creationId xmlns:a16="http://schemas.microsoft.com/office/drawing/2014/main" id="{CE77D1C6-E2AC-524B-85E8-79C4496C3C6C}"/>
              </a:ext>
            </a:extLst>
          </p:cNvPr>
          <p:cNvGrpSpPr/>
          <p:nvPr/>
        </p:nvGrpSpPr>
        <p:grpSpPr>
          <a:xfrm>
            <a:off x="7899452" y="4585629"/>
            <a:ext cx="480307" cy="511859"/>
            <a:chOff x="4628325" y="3599825"/>
            <a:chExt cx="295400" cy="295375"/>
          </a:xfrm>
          <a:solidFill>
            <a:srgbClr val="2A7F28"/>
          </a:solidFill>
        </p:grpSpPr>
        <p:sp>
          <p:nvSpPr>
            <p:cNvPr id="76" name="Google Shape;10304;p74">
              <a:extLst>
                <a:ext uri="{FF2B5EF4-FFF2-40B4-BE49-F238E27FC236}">
                  <a16:creationId xmlns:a16="http://schemas.microsoft.com/office/drawing/2014/main" id="{55E122DC-A74B-C55E-5ADA-D5070D046663}"/>
                </a:ext>
              </a:extLst>
            </p:cNvPr>
            <p:cNvSpPr/>
            <p:nvPr/>
          </p:nvSpPr>
          <p:spPr>
            <a:xfrm>
              <a:off x="4679525" y="3686450"/>
              <a:ext cx="17350" cy="86675"/>
            </a:xfrm>
            <a:custGeom>
              <a:avLst/>
              <a:gdLst/>
              <a:ahLst/>
              <a:cxnLst/>
              <a:rect l="l" t="t" r="r" b="b"/>
              <a:pathLst>
                <a:path w="694" h="3467" extrusionOk="0">
                  <a:moveTo>
                    <a:pt x="0" y="1"/>
                  </a:moveTo>
                  <a:lnTo>
                    <a:pt x="0" y="3466"/>
                  </a:lnTo>
                  <a:lnTo>
                    <a:pt x="694" y="3466"/>
                  </a:lnTo>
                  <a:lnTo>
                    <a:pt x="694" y="1"/>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77" name="Google Shape;10305;p74">
              <a:extLst>
                <a:ext uri="{FF2B5EF4-FFF2-40B4-BE49-F238E27FC236}">
                  <a16:creationId xmlns:a16="http://schemas.microsoft.com/office/drawing/2014/main" id="{2FECCFAB-9417-29C1-DF2F-C7B69F209BD8}"/>
                </a:ext>
              </a:extLst>
            </p:cNvPr>
            <p:cNvSpPr/>
            <p:nvPr/>
          </p:nvSpPr>
          <p:spPr>
            <a:xfrm>
              <a:off x="4854375" y="3686450"/>
              <a:ext cx="18150" cy="86675"/>
            </a:xfrm>
            <a:custGeom>
              <a:avLst/>
              <a:gdLst/>
              <a:ahLst/>
              <a:cxnLst/>
              <a:rect l="l" t="t" r="r" b="b"/>
              <a:pathLst>
                <a:path w="726" h="3467" extrusionOk="0">
                  <a:moveTo>
                    <a:pt x="1" y="1"/>
                  </a:moveTo>
                  <a:lnTo>
                    <a:pt x="1" y="3466"/>
                  </a:lnTo>
                  <a:lnTo>
                    <a:pt x="725" y="3466"/>
                  </a:lnTo>
                  <a:lnTo>
                    <a:pt x="725" y="1"/>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78" name="Google Shape;10306;p74">
              <a:extLst>
                <a:ext uri="{FF2B5EF4-FFF2-40B4-BE49-F238E27FC236}">
                  <a16:creationId xmlns:a16="http://schemas.microsoft.com/office/drawing/2014/main" id="{44E55ED4-4FF6-F411-2ACF-A639335CB1D7}"/>
                </a:ext>
              </a:extLst>
            </p:cNvPr>
            <p:cNvSpPr/>
            <p:nvPr/>
          </p:nvSpPr>
          <p:spPr>
            <a:xfrm>
              <a:off x="4679525" y="3790425"/>
              <a:ext cx="17350" cy="104000"/>
            </a:xfrm>
            <a:custGeom>
              <a:avLst/>
              <a:gdLst/>
              <a:ahLst/>
              <a:cxnLst/>
              <a:rect l="l" t="t" r="r" b="b"/>
              <a:pathLst>
                <a:path w="694" h="4160" extrusionOk="0">
                  <a:moveTo>
                    <a:pt x="0" y="0"/>
                  </a:moveTo>
                  <a:lnTo>
                    <a:pt x="0" y="4159"/>
                  </a:lnTo>
                  <a:lnTo>
                    <a:pt x="694" y="4159"/>
                  </a:lnTo>
                  <a:lnTo>
                    <a:pt x="694" y="0"/>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79" name="Google Shape;10307;p74">
              <a:extLst>
                <a:ext uri="{FF2B5EF4-FFF2-40B4-BE49-F238E27FC236}">
                  <a16:creationId xmlns:a16="http://schemas.microsoft.com/office/drawing/2014/main" id="{76C76E68-010E-8318-4625-37D0FCBC6115}"/>
                </a:ext>
              </a:extLst>
            </p:cNvPr>
            <p:cNvSpPr/>
            <p:nvPr/>
          </p:nvSpPr>
          <p:spPr>
            <a:xfrm>
              <a:off x="4854375" y="3790425"/>
              <a:ext cx="18150" cy="104000"/>
            </a:xfrm>
            <a:custGeom>
              <a:avLst/>
              <a:gdLst/>
              <a:ahLst/>
              <a:cxnLst/>
              <a:rect l="l" t="t" r="r" b="b"/>
              <a:pathLst>
                <a:path w="726" h="4160" extrusionOk="0">
                  <a:moveTo>
                    <a:pt x="1" y="0"/>
                  </a:moveTo>
                  <a:lnTo>
                    <a:pt x="1" y="4159"/>
                  </a:lnTo>
                  <a:lnTo>
                    <a:pt x="725" y="4159"/>
                  </a:lnTo>
                  <a:lnTo>
                    <a:pt x="725" y="0"/>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80" name="Google Shape;10308;p74">
              <a:extLst>
                <a:ext uri="{FF2B5EF4-FFF2-40B4-BE49-F238E27FC236}">
                  <a16:creationId xmlns:a16="http://schemas.microsoft.com/office/drawing/2014/main" id="{67D12EB4-94DB-8AAE-7267-E801903BB721}"/>
                </a:ext>
              </a:extLst>
            </p:cNvPr>
            <p:cNvSpPr/>
            <p:nvPr/>
          </p:nvSpPr>
          <p:spPr>
            <a:xfrm>
              <a:off x="4628325" y="3686450"/>
              <a:ext cx="34675" cy="86675"/>
            </a:xfrm>
            <a:custGeom>
              <a:avLst/>
              <a:gdLst/>
              <a:ahLst/>
              <a:cxnLst/>
              <a:rect l="l" t="t" r="r" b="b"/>
              <a:pathLst>
                <a:path w="1387" h="3467" extrusionOk="0">
                  <a:moveTo>
                    <a:pt x="1009" y="1"/>
                  </a:moveTo>
                  <a:cubicBezTo>
                    <a:pt x="442" y="1"/>
                    <a:pt x="1" y="442"/>
                    <a:pt x="1" y="1009"/>
                  </a:cubicBezTo>
                  <a:lnTo>
                    <a:pt x="1" y="2049"/>
                  </a:lnTo>
                  <a:cubicBezTo>
                    <a:pt x="1" y="2427"/>
                    <a:pt x="158" y="2773"/>
                    <a:pt x="442" y="3025"/>
                  </a:cubicBezTo>
                  <a:cubicBezTo>
                    <a:pt x="662" y="3340"/>
                    <a:pt x="1009" y="3466"/>
                    <a:pt x="1387" y="3466"/>
                  </a:cubicBezTo>
                  <a:lnTo>
                    <a:pt x="1387" y="1"/>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81" name="Google Shape;10309;p74">
              <a:extLst>
                <a:ext uri="{FF2B5EF4-FFF2-40B4-BE49-F238E27FC236}">
                  <a16:creationId xmlns:a16="http://schemas.microsoft.com/office/drawing/2014/main" id="{C5BA9ACC-73B4-896E-00D1-8FAE17573147}"/>
                </a:ext>
              </a:extLst>
            </p:cNvPr>
            <p:cNvSpPr/>
            <p:nvPr/>
          </p:nvSpPr>
          <p:spPr>
            <a:xfrm>
              <a:off x="4714975" y="3686450"/>
              <a:ext cx="122100" cy="86675"/>
            </a:xfrm>
            <a:custGeom>
              <a:avLst/>
              <a:gdLst/>
              <a:ahLst/>
              <a:cxnLst/>
              <a:rect l="l" t="t" r="r" b="b"/>
              <a:pathLst>
                <a:path w="4884" h="3467" extrusionOk="0">
                  <a:moveTo>
                    <a:pt x="0" y="1"/>
                  </a:moveTo>
                  <a:lnTo>
                    <a:pt x="0" y="3466"/>
                  </a:lnTo>
                  <a:lnTo>
                    <a:pt x="4883" y="3466"/>
                  </a:lnTo>
                  <a:lnTo>
                    <a:pt x="4883" y="1"/>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82" name="Google Shape;10310;p74">
              <a:extLst>
                <a:ext uri="{FF2B5EF4-FFF2-40B4-BE49-F238E27FC236}">
                  <a16:creationId xmlns:a16="http://schemas.microsoft.com/office/drawing/2014/main" id="{B710BCCD-D013-7B8A-5D3B-C1F9988205D8}"/>
                </a:ext>
              </a:extLst>
            </p:cNvPr>
            <p:cNvSpPr/>
            <p:nvPr/>
          </p:nvSpPr>
          <p:spPr>
            <a:xfrm>
              <a:off x="4889025" y="3777825"/>
              <a:ext cx="34700" cy="117375"/>
            </a:xfrm>
            <a:custGeom>
              <a:avLst/>
              <a:gdLst/>
              <a:ahLst/>
              <a:cxnLst/>
              <a:rect l="l" t="t" r="r" b="b"/>
              <a:pathLst>
                <a:path w="1388" h="4695" extrusionOk="0">
                  <a:moveTo>
                    <a:pt x="1387" y="0"/>
                  </a:moveTo>
                  <a:cubicBezTo>
                    <a:pt x="977" y="315"/>
                    <a:pt x="505" y="504"/>
                    <a:pt x="1" y="504"/>
                  </a:cubicBezTo>
                  <a:lnTo>
                    <a:pt x="1" y="4695"/>
                  </a:lnTo>
                  <a:lnTo>
                    <a:pt x="347" y="4695"/>
                  </a:lnTo>
                  <a:cubicBezTo>
                    <a:pt x="946" y="4695"/>
                    <a:pt x="1387" y="4222"/>
                    <a:pt x="1387" y="3655"/>
                  </a:cubicBezTo>
                  <a:lnTo>
                    <a:pt x="1387" y="0"/>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83" name="Google Shape;10311;p74">
              <a:extLst>
                <a:ext uri="{FF2B5EF4-FFF2-40B4-BE49-F238E27FC236}">
                  <a16:creationId xmlns:a16="http://schemas.microsoft.com/office/drawing/2014/main" id="{48C0B963-D677-B627-E94F-3C99959100AE}"/>
                </a:ext>
              </a:extLst>
            </p:cNvPr>
            <p:cNvSpPr/>
            <p:nvPr/>
          </p:nvSpPr>
          <p:spPr>
            <a:xfrm>
              <a:off x="4628325" y="3777825"/>
              <a:ext cx="34675" cy="116600"/>
            </a:xfrm>
            <a:custGeom>
              <a:avLst/>
              <a:gdLst/>
              <a:ahLst/>
              <a:cxnLst/>
              <a:rect l="l" t="t" r="r" b="b"/>
              <a:pathLst>
                <a:path w="1387" h="4664" extrusionOk="0">
                  <a:moveTo>
                    <a:pt x="1" y="0"/>
                  </a:moveTo>
                  <a:lnTo>
                    <a:pt x="1" y="3655"/>
                  </a:lnTo>
                  <a:cubicBezTo>
                    <a:pt x="1" y="4222"/>
                    <a:pt x="442" y="4663"/>
                    <a:pt x="1009" y="4663"/>
                  </a:cubicBezTo>
                  <a:lnTo>
                    <a:pt x="1387" y="4663"/>
                  </a:lnTo>
                  <a:lnTo>
                    <a:pt x="1387" y="504"/>
                  </a:lnTo>
                  <a:cubicBezTo>
                    <a:pt x="851" y="504"/>
                    <a:pt x="379" y="315"/>
                    <a:pt x="1"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84" name="Google Shape;10312;p74">
              <a:extLst>
                <a:ext uri="{FF2B5EF4-FFF2-40B4-BE49-F238E27FC236}">
                  <a16:creationId xmlns:a16="http://schemas.microsoft.com/office/drawing/2014/main" id="{4DFE2C8B-01AB-E6AF-44BF-14941EEC7E30}"/>
                </a:ext>
              </a:extLst>
            </p:cNvPr>
            <p:cNvSpPr/>
            <p:nvPr/>
          </p:nvSpPr>
          <p:spPr>
            <a:xfrm>
              <a:off x="4766950" y="3790425"/>
              <a:ext cx="17350" cy="18150"/>
            </a:xfrm>
            <a:custGeom>
              <a:avLst/>
              <a:gdLst/>
              <a:ahLst/>
              <a:cxnLst/>
              <a:rect l="l" t="t" r="r" b="b"/>
              <a:pathLst>
                <a:path w="694" h="726" extrusionOk="0">
                  <a:moveTo>
                    <a:pt x="1" y="0"/>
                  </a:moveTo>
                  <a:lnTo>
                    <a:pt x="1" y="347"/>
                  </a:lnTo>
                  <a:cubicBezTo>
                    <a:pt x="1" y="568"/>
                    <a:pt x="158" y="725"/>
                    <a:pt x="347" y="725"/>
                  </a:cubicBezTo>
                  <a:cubicBezTo>
                    <a:pt x="568" y="725"/>
                    <a:pt x="694" y="568"/>
                    <a:pt x="694" y="347"/>
                  </a:cubicBezTo>
                  <a:lnTo>
                    <a:pt x="694" y="0"/>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85" name="Google Shape;10313;p74">
              <a:extLst>
                <a:ext uri="{FF2B5EF4-FFF2-40B4-BE49-F238E27FC236}">
                  <a16:creationId xmlns:a16="http://schemas.microsoft.com/office/drawing/2014/main" id="{220E9C03-B02B-A6AE-EAEC-C4B2EAD1321F}"/>
                </a:ext>
              </a:extLst>
            </p:cNvPr>
            <p:cNvSpPr/>
            <p:nvPr/>
          </p:nvSpPr>
          <p:spPr>
            <a:xfrm>
              <a:off x="4889025" y="3686450"/>
              <a:ext cx="34700" cy="86675"/>
            </a:xfrm>
            <a:custGeom>
              <a:avLst/>
              <a:gdLst/>
              <a:ahLst/>
              <a:cxnLst/>
              <a:rect l="l" t="t" r="r" b="b"/>
              <a:pathLst>
                <a:path w="1388" h="3467" extrusionOk="0">
                  <a:moveTo>
                    <a:pt x="1" y="1"/>
                  </a:moveTo>
                  <a:lnTo>
                    <a:pt x="1" y="3466"/>
                  </a:lnTo>
                  <a:cubicBezTo>
                    <a:pt x="347" y="3466"/>
                    <a:pt x="662" y="3340"/>
                    <a:pt x="946" y="3088"/>
                  </a:cubicBezTo>
                  <a:cubicBezTo>
                    <a:pt x="1229" y="2836"/>
                    <a:pt x="1387" y="2458"/>
                    <a:pt x="1387" y="2080"/>
                  </a:cubicBezTo>
                  <a:lnTo>
                    <a:pt x="1387" y="1040"/>
                  </a:lnTo>
                  <a:cubicBezTo>
                    <a:pt x="1387" y="442"/>
                    <a:pt x="914" y="1"/>
                    <a:pt x="347"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86" name="Google Shape;10314;p74">
              <a:extLst>
                <a:ext uri="{FF2B5EF4-FFF2-40B4-BE49-F238E27FC236}">
                  <a16:creationId xmlns:a16="http://schemas.microsoft.com/office/drawing/2014/main" id="{34303D01-9925-2C6C-3546-72E971075959}"/>
                </a:ext>
              </a:extLst>
            </p:cNvPr>
            <p:cNvSpPr/>
            <p:nvPr/>
          </p:nvSpPr>
          <p:spPr>
            <a:xfrm>
              <a:off x="4714975" y="3790425"/>
              <a:ext cx="122100" cy="104000"/>
            </a:xfrm>
            <a:custGeom>
              <a:avLst/>
              <a:gdLst/>
              <a:ahLst/>
              <a:cxnLst/>
              <a:rect l="l" t="t" r="r" b="b"/>
              <a:pathLst>
                <a:path w="4884" h="4160" extrusionOk="0">
                  <a:moveTo>
                    <a:pt x="0" y="0"/>
                  </a:moveTo>
                  <a:lnTo>
                    <a:pt x="0" y="4159"/>
                  </a:lnTo>
                  <a:lnTo>
                    <a:pt x="4883" y="4159"/>
                  </a:lnTo>
                  <a:lnTo>
                    <a:pt x="4883" y="0"/>
                  </a:lnTo>
                  <a:lnTo>
                    <a:pt x="3466" y="0"/>
                  </a:lnTo>
                  <a:lnTo>
                    <a:pt x="3466" y="347"/>
                  </a:lnTo>
                  <a:cubicBezTo>
                    <a:pt x="3466" y="946"/>
                    <a:pt x="2993" y="1387"/>
                    <a:pt x="2426" y="1387"/>
                  </a:cubicBezTo>
                  <a:cubicBezTo>
                    <a:pt x="1827" y="1387"/>
                    <a:pt x="1418" y="914"/>
                    <a:pt x="1418" y="347"/>
                  </a:cubicBezTo>
                  <a:lnTo>
                    <a:pt x="1418" y="0"/>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87" name="Google Shape;10315;p74">
              <a:extLst>
                <a:ext uri="{FF2B5EF4-FFF2-40B4-BE49-F238E27FC236}">
                  <a16:creationId xmlns:a16="http://schemas.microsoft.com/office/drawing/2014/main" id="{E96027DA-7B17-FAB8-25CA-E70CBCCC51A1}"/>
                </a:ext>
              </a:extLst>
            </p:cNvPr>
            <p:cNvSpPr/>
            <p:nvPr/>
          </p:nvSpPr>
          <p:spPr>
            <a:xfrm>
              <a:off x="4714175" y="3599825"/>
              <a:ext cx="122100" cy="69325"/>
            </a:xfrm>
            <a:custGeom>
              <a:avLst/>
              <a:gdLst/>
              <a:ahLst/>
              <a:cxnLst/>
              <a:rect l="l" t="t" r="r" b="b"/>
              <a:pathLst>
                <a:path w="4884" h="2773" extrusionOk="0">
                  <a:moveTo>
                    <a:pt x="2427" y="0"/>
                  </a:moveTo>
                  <a:cubicBezTo>
                    <a:pt x="1103" y="0"/>
                    <a:pt x="1" y="1103"/>
                    <a:pt x="1" y="2426"/>
                  </a:cubicBezTo>
                  <a:lnTo>
                    <a:pt x="1" y="2773"/>
                  </a:lnTo>
                  <a:lnTo>
                    <a:pt x="1355" y="2773"/>
                  </a:lnTo>
                  <a:lnTo>
                    <a:pt x="1355" y="2426"/>
                  </a:lnTo>
                  <a:cubicBezTo>
                    <a:pt x="1355" y="1828"/>
                    <a:pt x="1828" y="1418"/>
                    <a:pt x="2395" y="1418"/>
                  </a:cubicBezTo>
                  <a:cubicBezTo>
                    <a:pt x="2994" y="1418"/>
                    <a:pt x="3403" y="1891"/>
                    <a:pt x="3403" y="2426"/>
                  </a:cubicBezTo>
                  <a:lnTo>
                    <a:pt x="3403" y="2773"/>
                  </a:lnTo>
                  <a:lnTo>
                    <a:pt x="4884" y="2773"/>
                  </a:lnTo>
                  <a:lnTo>
                    <a:pt x="4884" y="2426"/>
                  </a:lnTo>
                  <a:cubicBezTo>
                    <a:pt x="4884" y="1103"/>
                    <a:pt x="3781" y="0"/>
                    <a:pt x="2427" y="0"/>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88" name="Google Shape;10341;p74">
            <a:extLst>
              <a:ext uri="{FF2B5EF4-FFF2-40B4-BE49-F238E27FC236}">
                <a16:creationId xmlns:a16="http://schemas.microsoft.com/office/drawing/2014/main" id="{765DDA12-FBEE-6CA6-90F5-DCE73B5922D0}"/>
              </a:ext>
            </a:extLst>
          </p:cNvPr>
          <p:cNvGrpSpPr/>
          <p:nvPr/>
        </p:nvGrpSpPr>
        <p:grpSpPr>
          <a:xfrm>
            <a:off x="11370265" y="3665358"/>
            <a:ext cx="346009" cy="483471"/>
            <a:chOff x="3167275" y="3227275"/>
            <a:chExt cx="225300" cy="295375"/>
          </a:xfrm>
          <a:solidFill>
            <a:srgbClr val="2A7F28"/>
          </a:solidFill>
        </p:grpSpPr>
        <p:sp>
          <p:nvSpPr>
            <p:cNvPr id="89" name="Google Shape;10342;p74">
              <a:extLst>
                <a:ext uri="{FF2B5EF4-FFF2-40B4-BE49-F238E27FC236}">
                  <a16:creationId xmlns:a16="http://schemas.microsoft.com/office/drawing/2014/main" id="{6DFA437F-11D9-104F-EB59-5618B0DD874F}"/>
                </a:ext>
              </a:extLst>
            </p:cNvPr>
            <p:cNvSpPr/>
            <p:nvPr/>
          </p:nvSpPr>
          <p:spPr>
            <a:xfrm>
              <a:off x="3167275" y="3227275"/>
              <a:ext cx="225300" cy="207950"/>
            </a:xfrm>
            <a:custGeom>
              <a:avLst/>
              <a:gdLst/>
              <a:ahLst/>
              <a:cxnLst/>
              <a:rect l="l" t="t" r="r" b="b"/>
              <a:pathLst>
                <a:path w="9012" h="8318" extrusionOk="0">
                  <a:moveTo>
                    <a:pt x="4538" y="1"/>
                  </a:moveTo>
                  <a:cubicBezTo>
                    <a:pt x="2112" y="1"/>
                    <a:pt x="1" y="1985"/>
                    <a:pt x="32" y="4537"/>
                  </a:cubicBezTo>
                  <a:cubicBezTo>
                    <a:pt x="32" y="5860"/>
                    <a:pt x="631" y="7184"/>
                    <a:pt x="1797" y="8066"/>
                  </a:cubicBezTo>
                  <a:cubicBezTo>
                    <a:pt x="1923" y="8192"/>
                    <a:pt x="2017" y="8223"/>
                    <a:pt x="2049" y="8318"/>
                  </a:cubicBezTo>
                  <a:lnTo>
                    <a:pt x="4160" y="8318"/>
                  </a:lnTo>
                  <a:lnTo>
                    <a:pt x="4160" y="6900"/>
                  </a:lnTo>
                  <a:lnTo>
                    <a:pt x="2427" y="6900"/>
                  </a:lnTo>
                  <a:cubicBezTo>
                    <a:pt x="2238" y="6900"/>
                    <a:pt x="2080" y="6743"/>
                    <a:pt x="2080" y="6554"/>
                  </a:cubicBezTo>
                  <a:lnTo>
                    <a:pt x="2080" y="5829"/>
                  </a:lnTo>
                  <a:cubicBezTo>
                    <a:pt x="2080" y="4852"/>
                    <a:pt x="2679" y="4033"/>
                    <a:pt x="3498" y="3624"/>
                  </a:cubicBezTo>
                  <a:cubicBezTo>
                    <a:pt x="3277" y="3403"/>
                    <a:pt x="3151" y="3088"/>
                    <a:pt x="3151" y="2678"/>
                  </a:cubicBezTo>
                  <a:cubicBezTo>
                    <a:pt x="3151" y="1922"/>
                    <a:pt x="3782" y="1292"/>
                    <a:pt x="4538" y="1292"/>
                  </a:cubicBezTo>
                  <a:cubicBezTo>
                    <a:pt x="5262" y="1292"/>
                    <a:pt x="5892" y="1922"/>
                    <a:pt x="5892" y="2678"/>
                  </a:cubicBezTo>
                  <a:cubicBezTo>
                    <a:pt x="5892" y="3025"/>
                    <a:pt x="5735" y="3340"/>
                    <a:pt x="5546" y="3624"/>
                  </a:cubicBezTo>
                  <a:cubicBezTo>
                    <a:pt x="6365" y="4033"/>
                    <a:pt x="6964" y="4852"/>
                    <a:pt x="6964" y="5829"/>
                  </a:cubicBezTo>
                  <a:lnTo>
                    <a:pt x="6964" y="6554"/>
                  </a:lnTo>
                  <a:cubicBezTo>
                    <a:pt x="6964" y="6743"/>
                    <a:pt x="6806" y="6900"/>
                    <a:pt x="6617" y="6900"/>
                  </a:cubicBezTo>
                  <a:lnTo>
                    <a:pt x="4884" y="6900"/>
                  </a:lnTo>
                  <a:lnTo>
                    <a:pt x="4884" y="8318"/>
                  </a:lnTo>
                  <a:lnTo>
                    <a:pt x="6995" y="8318"/>
                  </a:lnTo>
                  <a:cubicBezTo>
                    <a:pt x="7027" y="8286"/>
                    <a:pt x="7121" y="8192"/>
                    <a:pt x="7247" y="8129"/>
                  </a:cubicBezTo>
                  <a:cubicBezTo>
                    <a:pt x="8413" y="7184"/>
                    <a:pt x="9011" y="5829"/>
                    <a:pt x="9011" y="4506"/>
                  </a:cubicBezTo>
                  <a:cubicBezTo>
                    <a:pt x="9011" y="2017"/>
                    <a:pt x="6995" y="1"/>
                    <a:pt x="4538"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90" name="Google Shape;10343;p74">
              <a:extLst>
                <a:ext uri="{FF2B5EF4-FFF2-40B4-BE49-F238E27FC236}">
                  <a16:creationId xmlns:a16="http://schemas.microsoft.com/office/drawing/2014/main" id="{99FCB9DB-80A8-5340-47E2-9C6495362A4B}"/>
                </a:ext>
              </a:extLst>
            </p:cNvPr>
            <p:cNvSpPr/>
            <p:nvPr/>
          </p:nvSpPr>
          <p:spPr>
            <a:xfrm>
              <a:off x="3262600" y="3278475"/>
              <a:ext cx="35450" cy="35475"/>
            </a:xfrm>
            <a:custGeom>
              <a:avLst/>
              <a:gdLst/>
              <a:ahLst/>
              <a:cxnLst/>
              <a:rect l="l" t="t" r="r" b="b"/>
              <a:pathLst>
                <a:path w="1418" h="1419" extrusionOk="0">
                  <a:moveTo>
                    <a:pt x="725" y="0"/>
                  </a:moveTo>
                  <a:cubicBezTo>
                    <a:pt x="315" y="0"/>
                    <a:pt x="0" y="315"/>
                    <a:pt x="0" y="725"/>
                  </a:cubicBezTo>
                  <a:cubicBezTo>
                    <a:pt x="0" y="1103"/>
                    <a:pt x="315" y="1418"/>
                    <a:pt x="725" y="1418"/>
                  </a:cubicBezTo>
                  <a:cubicBezTo>
                    <a:pt x="1103" y="1418"/>
                    <a:pt x="1418" y="1103"/>
                    <a:pt x="1418" y="725"/>
                  </a:cubicBezTo>
                  <a:cubicBezTo>
                    <a:pt x="1418" y="315"/>
                    <a:pt x="1103" y="0"/>
                    <a:pt x="725"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91" name="Google Shape;10344;p74">
              <a:extLst>
                <a:ext uri="{FF2B5EF4-FFF2-40B4-BE49-F238E27FC236}">
                  <a16:creationId xmlns:a16="http://schemas.microsoft.com/office/drawing/2014/main" id="{DC411E54-BD4A-C0D7-8539-6DF69FF65B08}"/>
                </a:ext>
              </a:extLst>
            </p:cNvPr>
            <p:cNvSpPr/>
            <p:nvPr/>
          </p:nvSpPr>
          <p:spPr>
            <a:xfrm>
              <a:off x="3220050" y="3452525"/>
              <a:ext cx="121325" cy="35475"/>
            </a:xfrm>
            <a:custGeom>
              <a:avLst/>
              <a:gdLst/>
              <a:ahLst/>
              <a:cxnLst/>
              <a:rect l="l" t="t" r="r" b="b"/>
              <a:pathLst>
                <a:path w="4853" h="1419" extrusionOk="0">
                  <a:moveTo>
                    <a:pt x="1" y="1"/>
                  </a:moveTo>
                  <a:lnTo>
                    <a:pt x="1" y="347"/>
                  </a:lnTo>
                  <a:cubicBezTo>
                    <a:pt x="1" y="946"/>
                    <a:pt x="473" y="1419"/>
                    <a:pt x="1040" y="1419"/>
                  </a:cubicBezTo>
                  <a:lnTo>
                    <a:pt x="3781" y="1419"/>
                  </a:lnTo>
                  <a:cubicBezTo>
                    <a:pt x="4380" y="1419"/>
                    <a:pt x="4853" y="946"/>
                    <a:pt x="4853" y="347"/>
                  </a:cubicBezTo>
                  <a:lnTo>
                    <a:pt x="4853" y="1"/>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92" name="Google Shape;10345;p74">
              <a:extLst>
                <a:ext uri="{FF2B5EF4-FFF2-40B4-BE49-F238E27FC236}">
                  <a16:creationId xmlns:a16="http://schemas.microsoft.com/office/drawing/2014/main" id="{A7F0D687-A702-ACFA-642E-DC1AE1515AE9}"/>
                </a:ext>
              </a:extLst>
            </p:cNvPr>
            <p:cNvSpPr/>
            <p:nvPr/>
          </p:nvSpPr>
          <p:spPr>
            <a:xfrm>
              <a:off x="3237375" y="3332025"/>
              <a:ext cx="86675" cy="52000"/>
            </a:xfrm>
            <a:custGeom>
              <a:avLst/>
              <a:gdLst/>
              <a:ahLst/>
              <a:cxnLst/>
              <a:rect l="l" t="t" r="r" b="b"/>
              <a:pathLst>
                <a:path w="3467" h="2080" extrusionOk="0">
                  <a:moveTo>
                    <a:pt x="1734" y="1"/>
                  </a:moveTo>
                  <a:cubicBezTo>
                    <a:pt x="789" y="1"/>
                    <a:pt x="1" y="725"/>
                    <a:pt x="1" y="1733"/>
                  </a:cubicBezTo>
                  <a:lnTo>
                    <a:pt x="1" y="2080"/>
                  </a:lnTo>
                  <a:lnTo>
                    <a:pt x="3466" y="2080"/>
                  </a:lnTo>
                  <a:lnTo>
                    <a:pt x="3466" y="1733"/>
                  </a:lnTo>
                  <a:cubicBezTo>
                    <a:pt x="3466" y="788"/>
                    <a:pt x="2679" y="1"/>
                    <a:pt x="1734"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93" name="Google Shape;10346;p74">
              <a:extLst>
                <a:ext uri="{FF2B5EF4-FFF2-40B4-BE49-F238E27FC236}">
                  <a16:creationId xmlns:a16="http://schemas.microsoft.com/office/drawing/2014/main" id="{F0F88637-9EDB-AC89-5219-26066B62508B}"/>
                </a:ext>
              </a:extLst>
            </p:cNvPr>
            <p:cNvSpPr/>
            <p:nvPr/>
          </p:nvSpPr>
          <p:spPr>
            <a:xfrm>
              <a:off x="3237375" y="3505300"/>
              <a:ext cx="87450" cy="17350"/>
            </a:xfrm>
            <a:custGeom>
              <a:avLst/>
              <a:gdLst/>
              <a:ahLst/>
              <a:cxnLst/>
              <a:rect l="l" t="t" r="r" b="b"/>
              <a:pathLst>
                <a:path w="3498" h="694" extrusionOk="0">
                  <a:moveTo>
                    <a:pt x="32" y="1"/>
                  </a:moveTo>
                  <a:cubicBezTo>
                    <a:pt x="1" y="379"/>
                    <a:pt x="284" y="694"/>
                    <a:pt x="694" y="694"/>
                  </a:cubicBezTo>
                  <a:lnTo>
                    <a:pt x="2773" y="694"/>
                  </a:lnTo>
                  <a:cubicBezTo>
                    <a:pt x="3183" y="694"/>
                    <a:pt x="3498" y="379"/>
                    <a:pt x="3498" y="1"/>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94" name="Google Shape;10359;p74">
            <a:extLst>
              <a:ext uri="{FF2B5EF4-FFF2-40B4-BE49-F238E27FC236}">
                <a16:creationId xmlns:a16="http://schemas.microsoft.com/office/drawing/2014/main" id="{1D0F4E12-D4F3-43B6-B15E-52620C2F9A65}"/>
              </a:ext>
            </a:extLst>
          </p:cNvPr>
          <p:cNvGrpSpPr/>
          <p:nvPr/>
        </p:nvGrpSpPr>
        <p:grpSpPr>
          <a:xfrm>
            <a:off x="8779666" y="4641759"/>
            <a:ext cx="481567" cy="451813"/>
            <a:chOff x="4991425" y="3617150"/>
            <a:chExt cx="296175" cy="260725"/>
          </a:xfrm>
          <a:solidFill>
            <a:srgbClr val="2A7F28"/>
          </a:solidFill>
        </p:grpSpPr>
        <p:sp>
          <p:nvSpPr>
            <p:cNvPr id="95" name="Google Shape;10360;p74">
              <a:extLst>
                <a:ext uri="{FF2B5EF4-FFF2-40B4-BE49-F238E27FC236}">
                  <a16:creationId xmlns:a16="http://schemas.microsoft.com/office/drawing/2014/main" id="{C6B909DA-8BC1-5A74-ABEA-ABA4EA95D782}"/>
                </a:ext>
              </a:extLst>
            </p:cNvPr>
            <p:cNvSpPr/>
            <p:nvPr/>
          </p:nvSpPr>
          <p:spPr>
            <a:xfrm>
              <a:off x="5069400" y="3738450"/>
              <a:ext cx="139425" cy="139425"/>
            </a:xfrm>
            <a:custGeom>
              <a:avLst/>
              <a:gdLst/>
              <a:ahLst/>
              <a:cxnLst/>
              <a:rect l="l" t="t" r="r" b="b"/>
              <a:pathLst>
                <a:path w="5577" h="5577" extrusionOk="0">
                  <a:moveTo>
                    <a:pt x="2804" y="0"/>
                  </a:moveTo>
                  <a:cubicBezTo>
                    <a:pt x="1607" y="0"/>
                    <a:pt x="1450" y="725"/>
                    <a:pt x="1009" y="3308"/>
                  </a:cubicBezTo>
                  <a:cubicBezTo>
                    <a:pt x="946" y="3749"/>
                    <a:pt x="851" y="4285"/>
                    <a:pt x="757" y="4883"/>
                  </a:cubicBezTo>
                  <a:lnTo>
                    <a:pt x="347" y="4883"/>
                  </a:lnTo>
                  <a:cubicBezTo>
                    <a:pt x="158" y="4883"/>
                    <a:pt x="0" y="5041"/>
                    <a:pt x="0" y="5230"/>
                  </a:cubicBezTo>
                  <a:cubicBezTo>
                    <a:pt x="0" y="5419"/>
                    <a:pt x="158" y="5576"/>
                    <a:pt x="347" y="5576"/>
                  </a:cubicBezTo>
                  <a:lnTo>
                    <a:pt x="5230" y="5576"/>
                  </a:lnTo>
                  <a:cubicBezTo>
                    <a:pt x="5419" y="5545"/>
                    <a:pt x="5577" y="5387"/>
                    <a:pt x="5577" y="5198"/>
                  </a:cubicBezTo>
                  <a:cubicBezTo>
                    <a:pt x="5577" y="5009"/>
                    <a:pt x="5419" y="4852"/>
                    <a:pt x="5230" y="4852"/>
                  </a:cubicBezTo>
                  <a:lnTo>
                    <a:pt x="4852" y="4852"/>
                  </a:lnTo>
                  <a:cubicBezTo>
                    <a:pt x="4726" y="4253"/>
                    <a:pt x="4632" y="3749"/>
                    <a:pt x="4569" y="3277"/>
                  </a:cubicBezTo>
                  <a:cubicBezTo>
                    <a:pt x="4128" y="756"/>
                    <a:pt x="3970" y="0"/>
                    <a:pt x="2804"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96" name="Google Shape;10361;p74">
              <a:extLst>
                <a:ext uri="{FF2B5EF4-FFF2-40B4-BE49-F238E27FC236}">
                  <a16:creationId xmlns:a16="http://schemas.microsoft.com/office/drawing/2014/main" id="{864B664B-F22A-8EBD-06D0-90DA7A2E6CBF}"/>
                </a:ext>
              </a:extLst>
            </p:cNvPr>
            <p:cNvSpPr/>
            <p:nvPr/>
          </p:nvSpPr>
          <p:spPr>
            <a:xfrm>
              <a:off x="5200150" y="3617150"/>
              <a:ext cx="69325" cy="69325"/>
            </a:xfrm>
            <a:custGeom>
              <a:avLst/>
              <a:gdLst/>
              <a:ahLst/>
              <a:cxnLst/>
              <a:rect l="l" t="t" r="r" b="b"/>
              <a:pathLst>
                <a:path w="2773" h="2773" extrusionOk="0">
                  <a:moveTo>
                    <a:pt x="1386" y="0"/>
                  </a:moveTo>
                  <a:cubicBezTo>
                    <a:pt x="630" y="0"/>
                    <a:pt x="0" y="630"/>
                    <a:pt x="0" y="1387"/>
                  </a:cubicBezTo>
                  <a:cubicBezTo>
                    <a:pt x="0" y="2111"/>
                    <a:pt x="630" y="2773"/>
                    <a:pt x="1386" y="2773"/>
                  </a:cubicBezTo>
                  <a:cubicBezTo>
                    <a:pt x="2143" y="2773"/>
                    <a:pt x="2773" y="2111"/>
                    <a:pt x="2773" y="1387"/>
                  </a:cubicBezTo>
                  <a:cubicBezTo>
                    <a:pt x="2773" y="630"/>
                    <a:pt x="2143" y="0"/>
                    <a:pt x="1386"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97" name="Google Shape;10362;p74">
              <a:extLst>
                <a:ext uri="{FF2B5EF4-FFF2-40B4-BE49-F238E27FC236}">
                  <a16:creationId xmlns:a16="http://schemas.microsoft.com/office/drawing/2014/main" id="{89DF6688-43E2-8935-7062-8CDEBD4918AF}"/>
                </a:ext>
              </a:extLst>
            </p:cNvPr>
            <p:cNvSpPr/>
            <p:nvPr/>
          </p:nvSpPr>
          <p:spPr>
            <a:xfrm>
              <a:off x="5009550" y="3617150"/>
              <a:ext cx="68525" cy="69325"/>
            </a:xfrm>
            <a:custGeom>
              <a:avLst/>
              <a:gdLst/>
              <a:ahLst/>
              <a:cxnLst/>
              <a:rect l="l" t="t" r="r" b="b"/>
              <a:pathLst>
                <a:path w="2741" h="2773" extrusionOk="0">
                  <a:moveTo>
                    <a:pt x="1355" y="0"/>
                  </a:moveTo>
                  <a:cubicBezTo>
                    <a:pt x="599" y="0"/>
                    <a:pt x="0" y="630"/>
                    <a:pt x="0" y="1387"/>
                  </a:cubicBezTo>
                  <a:cubicBezTo>
                    <a:pt x="0" y="2143"/>
                    <a:pt x="599" y="2773"/>
                    <a:pt x="1355" y="2773"/>
                  </a:cubicBezTo>
                  <a:cubicBezTo>
                    <a:pt x="2111" y="2773"/>
                    <a:pt x="2741" y="2143"/>
                    <a:pt x="2741" y="1387"/>
                  </a:cubicBezTo>
                  <a:cubicBezTo>
                    <a:pt x="2741" y="630"/>
                    <a:pt x="2111" y="0"/>
                    <a:pt x="1355"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98" name="Google Shape;10363;p74">
              <a:extLst>
                <a:ext uri="{FF2B5EF4-FFF2-40B4-BE49-F238E27FC236}">
                  <a16:creationId xmlns:a16="http://schemas.microsoft.com/office/drawing/2014/main" id="{21229605-CE08-33C5-5A3C-745703783877}"/>
                </a:ext>
              </a:extLst>
            </p:cNvPr>
            <p:cNvSpPr/>
            <p:nvPr/>
          </p:nvSpPr>
          <p:spPr>
            <a:xfrm>
              <a:off x="4991425" y="3686450"/>
              <a:ext cx="104775" cy="52025"/>
            </a:xfrm>
            <a:custGeom>
              <a:avLst/>
              <a:gdLst/>
              <a:ahLst/>
              <a:cxnLst/>
              <a:rect l="l" t="t" r="r" b="b"/>
              <a:pathLst>
                <a:path w="4191" h="2081" extrusionOk="0">
                  <a:moveTo>
                    <a:pt x="568" y="1"/>
                  </a:moveTo>
                  <a:cubicBezTo>
                    <a:pt x="252" y="347"/>
                    <a:pt x="0" y="851"/>
                    <a:pt x="0" y="1356"/>
                  </a:cubicBezTo>
                  <a:lnTo>
                    <a:pt x="0" y="1734"/>
                  </a:lnTo>
                  <a:cubicBezTo>
                    <a:pt x="0" y="1923"/>
                    <a:pt x="158" y="2080"/>
                    <a:pt x="347" y="2080"/>
                  </a:cubicBezTo>
                  <a:lnTo>
                    <a:pt x="3813" y="2080"/>
                  </a:lnTo>
                  <a:cubicBezTo>
                    <a:pt x="4033" y="2080"/>
                    <a:pt x="4191" y="1923"/>
                    <a:pt x="4191" y="1734"/>
                  </a:cubicBezTo>
                  <a:lnTo>
                    <a:pt x="4191" y="1356"/>
                  </a:lnTo>
                  <a:cubicBezTo>
                    <a:pt x="4191" y="820"/>
                    <a:pt x="3970" y="347"/>
                    <a:pt x="3624" y="1"/>
                  </a:cubicBezTo>
                  <a:cubicBezTo>
                    <a:pt x="3245" y="410"/>
                    <a:pt x="2678" y="694"/>
                    <a:pt x="2080" y="694"/>
                  </a:cubicBezTo>
                  <a:cubicBezTo>
                    <a:pt x="1513" y="694"/>
                    <a:pt x="946" y="410"/>
                    <a:pt x="568"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99" name="Google Shape;10364;p74">
              <a:extLst>
                <a:ext uri="{FF2B5EF4-FFF2-40B4-BE49-F238E27FC236}">
                  <a16:creationId xmlns:a16="http://schemas.microsoft.com/office/drawing/2014/main" id="{05C7D2DC-ABE4-BD74-6118-981FA134E667}"/>
                </a:ext>
              </a:extLst>
            </p:cNvPr>
            <p:cNvSpPr/>
            <p:nvPr/>
          </p:nvSpPr>
          <p:spPr>
            <a:xfrm>
              <a:off x="5183600" y="3686450"/>
              <a:ext cx="104000" cy="52025"/>
            </a:xfrm>
            <a:custGeom>
              <a:avLst/>
              <a:gdLst/>
              <a:ahLst/>
              <a:cxnLst/>
              <a:rect l="l" t="t" r="r" b="b"/>
              <a:pathLst>
                <a:path w="4160" h="2081" extrusionOk="0">
                  <a:moveTo>
                    <a:pt x="536" y="1"/>
                  </a:moveTo>
                  <a:cubicBezTo>
                    <a:pt x="221" y="347"/>
                    <a:pt x="1" y="851"/>
                    <a:pt x="1" y="1356"/>
                  </a:cubicBezTo>
                  <a:lnTo>
                    <a:pt x="1" y="1702"/>
                  </a:lnTo>
                  <a:cubicBezTo>
                    <a:pt x="1" y="1923"/>
                    <a:pt x="158" y="2080"/>
                    <a:pt x="347" y="2080"/>
                  </a:cubicBezTo>
                  <a:lnTo>
                    <a:pt x="3813" y="2080"/>
                  </a:lnTo>
                  <a:cubicBezTo>
                    <a:pt x="4002" y="2080"/>
                    <a:pt x="4159" y="1923"/>
                    <a:pt x="4159" y="1702"/>
                  </a:cubicBezTo>
                  <a:lnTo>
                    <a:pt x="4159" y="1356"/>
                  </a:lnTo>
                  <a:cubicBezTo>
                    <a:pt x="4159" y="820"/>
                    <a:pt x="3970" y="347"/>
                    <a:pt x="3624" y="1"/>
                  </a:cubicBezTo>
                  <a:cubicBezTo>
                    <a:pt x="3214" y="410"/>
                    <a:pt x="2679" y="694"/>
                    <a:pt x="2080" y="694"/>
                  </a:cubicBezTo>
                  <a:cubicBezTo>
                    <a:pt x="1450" y="694"/>
                    <a:pt x="946" y="410"/>
                    <a:pt x="536"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00" name="Google Shape;10365;p74">
              <a:extLst>
                <a:ext uri="{FF2B5EF4-FFF2-40B4-BE49-F238E27FC236}">
                  <a16:creationId xmlns:a16="http://schemas.microsoft.com/office/drawing/2014/main" id="{1A438574-F9CC-3848-BA85-0944C32056DE}"/>
                </a:ext>
              </a:extLst>
            </p:cNvPr>
            <p:cNvSpPr/>
            <p:nvPr/>
          </p:nvSpPr>
          <p:spPr>
            <a:xfrm>
              <a:off x="5187550" y="3755775"/>
              <a:ext cx="100050" cy="52800"/>
            </a:xfrm>
            <a:custGeom>
              <a:avLst/>
              <a:gdLst/>
              <a:ahLst/>
              <a:cxnLst/>
              <a:rect l="l" t="t" r="r" b="b"/>
              <a:pathLst>
                <a:path w="4002" h="2112" extrusionOk="0">
                  <a:moveTo>
                    <a:pt x="0" y="0"/>
                  </a:moveTo>
                  <a:cubicBezTo>
                    <a:pt x="189" y="567"/>
                    <a:pt x="315" y="1229"/>
                    <a:pt x="473" y="2111"/>
                  </a:cubicBezTo>
                  <a:lnTo>
                    <a:pt x="3655" y="2111"/>
                  </a:lnTo>
                  <a:cubicBezTo>
                    <a:pt x="3844" y="2111"/>
                    <a:pt x="4001" y="1954"/>
                    <a:pt x="4001" y="1733"/>
                  </a:cubicBezTo>
                  <a:lnTo>
                    <a:pt x="4001" y="378"/>
                  </a:lnTo>
                  <a:cubicBezTo>
                    <a:pt x="3970" y="158"/>
                    <a:pt x="3844" y="0"/>
                    <a:pt x="3655"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01" name="Google Shape;10366;p74">
              <a:extLst>
                <a:ext uri="{FF2B5EF4-FFF2-40B4-BE49-F238E27FC236}">
                  <a16:creationId xmlns:a16="http://schemas.microsoft.com/office/drawing/2014/main" id="{AF81E16E-CCDB-B55D-83FF-5F7EC6544507}"/>
                </a:ext>
              </a:extLst>
            </p:cNvPr>
            <p:cNvSpPr/>
            <p:nvPr/>
          </p:nvSpPr>
          <p:spPr>
            <a:xfrm>
              <a:off x="4991425" y="3755775"/>
              <a:ext cx="100850" cy="52000"/>
            </a:xfrm>
            <a:custGeom>
              <a:avLst/>
              <a:gdLst/>
              <a:ahLst/>
              <a:cxnLst/>
              <a:rect l="l" t="t" r="r" b="b"/>
              <a:pathLst>
                <a:path w="4034" h="2080" extrusionOk="0">
                  <a:moveTo>
                    <a:pt x="347" y="0"/>
                  </a:moveTo>
                  <a:cubicBezTo>
                    <a:pt x="158" y="0"/>
                    <a:pt x="0" y="158"/>
                    <a:pt x="0" y="347"/>
                  </a:cubicBezTo>
                  <a:lnTo>
                    <a:pt x="0" y="1733"/>
                  </a:lnTo>
                  <a:cubicBezTo>
                    <a:pt x="0" y="1954"/>
                    <a:pt x="158" y="2080"/>
                    <a:pt x="347" y="2080"/>
                  </a:cubicBezTo>
                  <a:lnTo>
                    <a:pt x="3561" y="2080"/>
                  </a:lnTo>
                  <a:cubicBezTo>
                    <a:pt x="3718" y="1229"/>
                    <a:pt x="3813" y="567"/>
                    <a:pt x="4033" y="0"/>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102" name="Google Shape;10399;p74">
            <a:extLst>
              <a:ext uri="{FF2B5EF4-FFF2-40B4-BE49-F238E27FC236}">
                <a16:creationId xmlns:a16="http://schemas.microsoft.com/office/drawing/2014/main" id="{F25B9C6F-DA7D-F312-7D00-2258FF69A1B6}"/>
              </a:ext>
            </a:extLst>
          </p:cNvPr>
          <p:cNvGrpSpPr/>
          <p:nvPr/>
        </p:nvGrpSpPr>
        <p:grpSpPr>
          <a:xfrm>
            <a:off x="4176396" y="4547344"/>
            <a:ext cx="480265" cy="509131"/>
            <a:chOff x="3497300" y="3591950"/>
            <a:chExt cx="295375" cy="293800"/>
          </a:xfrm>
          <a:solidFill>
            <a:srgbClr val="2A7F28"/>
          </a:solidFill>
        </p:grpSpPr>
        <p:sp>
          <p:nvSpPr>
            <p:cNvPr id="103" name="Google Shape;10400;p74">
              <a:extLst>
                <a:ext uri="{FF2B5EF4-FFF2-40B4-BE49-F238E27FC236}">
                  <a16:creationId xmlns:a16="http://schemas.microsoft.com/office/drawing/2014/main" id="{B0CAC25A-A14E-0A0E-576B-D7CE2A7CA138}"/>
                </a:ext>
              </a:extLst>
            </p:cNvPr>
            <p:cNvSpPr/>
            <p:nvPr/>
          </p:nvSpPr>
          <p:spPr>
            <a:xfrm>
              <a:off x="3628825" y="3724275"/>
              <a:ext cx="18150" cy="16550"/>
            </a:xfrm>
            <a:custGeom>
              <a:avLst/>
              <a:gdLst/>
              <a:ahLst/>
              <a:cxnLst/>
              <a:rect l="l" t="t" r="r" b="b"/>
              <a:pathLst>
                <a:path w="726" h="662" extrusionOk="0">
                  <a:moveTo>
                    <a:pt x="375" y="0"/>
                  </a:moveTo>
                  <a:cubicBezTo>
                    <a:pt x="292" y="0"/>
                    <a:pt x="206" y="32"/>
                    <a:pt x="127" y="95"/>
                  </a:cubicBezTo>
                  <a:cubicBezTo>
                    <a:pt x="1" y="221"/>
                    <a:pt x="1" y="441"/>
                    <a:pt x="127" y="567"/>
                  </a:cubicBezTo>
                  <a:cubicBezTo>
                    <a:pt x="190" y="630"/>
                    <a:pt x="277" y="662"/>
                    <a:pt x="363" y="662"/>
                  </a:cubicBezTo>
                  <a:cubicBezTo>
                    <a:pt x="450" y="662"/>
                    <a:pt x="536" y="630"/>
                    <a:pt x="599" y="567"/>
                  </a:cubicBezTo>
                  <a:cubicBezTo>
                    <a:pt x="725" y="441"/>
                    <a:pt x="725" y="221"/>
                    <a:pt x="599" y="95"/>
                  </a:cubicBezTo>
                  <a:cubicBezTo>
                    <a:pt x="536" y="32"/>
                    <a:pt x="458" y="0"/>
                    <a:pt x="375"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04" name="Google Shape;10401;p74">
              <a:extLst>
                <a:ext uri="{FF2B5EF4-FFF2-40B4-BE49-F238E27FC236}">
                  <a16:creationId xmlns:a16="http://schemas.microsoft.com/office/drawing/2014/main" id="{C856443A-0BC4-61ED-2D60-F16E4B1B9DCB}"/>
                </a:ext>
              </a:extLst>
            </p:cNvPr>
            <p:cNvSpPr/>
            <p:nvPr/>
          </p:nvSpPr>
          <p:spPr>
            <a:xfrm>
              <a:off x="3590250" y="3689400"/>
              <a:ext cx="94525" cy="86675"/>
            </a:xfrm>
            <a:custGeom>
              <a:avLst/>
              <a:gdLst/>
              <a:ahLst/>
              <a:cxnLst/>
              <a:rect l="l" t="t" r="r" b="b"/>
              <a:pathLst>
                <a:path w="3781" h="3467" extrusionOk="0">
                  <a:moveTo>
                    <a:pt x="1922" y="710"/>
                  </a:moveTo>
                  <a:cubicBezTo>
                    <a:pt x="2190" y="710"/>
                    <a:pt x="2458" y="812"/>
                    <a:pt x="2647" y="1017"/>
                  </a:cubicBezTo>
                  <a:cubicBezTo>
                    <a:pt x="3088" y="1395"/>
                    <a:pt x="3088" y="2088"/>
                    <a:pt x="2647" y="2466"/>
                  </a:cubicBezTo>
                  <a:cubicBezTo>
                    <a:pt x="2458" y="2671"/>
                    <a:pt x="2190" y="2773"/>
                    <a:pt x="1922" y="2773"/>
                  </a:cubicBezTo>
                  <a:cubicBezTo>
                    <a:pt x="1654" y="2773"/>
                    <a:pt x="1386" y="2671"/>
                    <a:pt x="1197" y="2466"/>
                  </a:cubicBezTo>
                  <a:cubicBezTo>
                    <a:pt x="788" y="2088"/>
                    <a:pt x="788" y="1395"/>
                    <a:pt x="1197" y="1017"/>
                  </a:cubicBezTo>
                  <a:cubicBezTo>
                    <a:pt x="1386" y="812"/>
                    <a:pt x="1654" y="710"/>
                    <a:pt x="1922" y="710"/>
                  </a:cubicBezTo>
                  <a:close/>
                  <a:moveTo>
                    <a:pt x="1930" y="1"/>
                  </a:moveTo>
                  <a:cubicBezTo>
                    <a:pt x="1489" y="1"/>
                    <a:pt x="1040" y="182"/>
                    <a:pt x="693" y="544"/>
                  </a:cubicBezTo>
                  <a:cubicBezTo>
                    <a:pt x="0" y="1206"/>
                    <a:pt x="0" y="2309"/>
                    <a:pt x="693" y="2970"/>
                  </a:cubicBezTo>
                  <a:cubicBezTo>
                    <a:pt x="1024" y="3301"/>
                    <a:pt x="1473" y="3466"/>
                    <a:pt x="1918" y="3466"/>
                  </a:cubicBezTo>
                  <a:cubicBezTo>
                    <a:pt x="2363" y="3466"/>
                    <a:pt x="2804" y="3301"/>
                    <a:pt x="3119" y="2970"/>
                  </a:cubicBezTo>
                  <a:cubicBezTo>
                    <a:pt x="3781" y="2309"/>
                    <a:pt x="3781" y="1206"/>
                    <a:pt x="3119" y="544"/>
                  </a:cubicBezTo>
                  <a:cubicBezTo>
                    <a:pt x="2804" y="182"/>
                    <a:pt x="2371" y="1"/>
                    <a:pt x="1930"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05" name="Google Shape;10402;p74">
              <a:extLst>
                <a:ext uri="{FF2B5EF4-FFF2-40B4-BE49-F238E27FC236}">
                  <a16:creationId xmlns:a16="http://schemas.microsoft.com/office/drawing/2014/main" id="{CBA74D97-4D14-3156-8F91-7F3B802E2D93}"/>
                </a:ext>
              </a:extLst>
            </p:cNvPr>
            <p:cNvSpPr/>
            <p:nvPr/>
          </p:nvSpPr>
          <p:spPr>
            <a:xfrm>
              <a:off x="3674525" y="3601400"/>
              <a:ext cx="118150" cy="118950"/>
            </a:xfrm>
            <a:custGeom>
              <a:avLst/>
              <a:gdLst/>
              <a:ahLst/>
              <a:cxnLst/>
              <a:rect l="l" t="t" r="r" b="b"/>
              <a:pathLst>
                <a:path w="4726" h="4758" extrusionOk="0">
                  <a:moveTo>
                    <a:pt x="3533" y="0"/>
                  </a:moveTo>
                  <a:cubicBezTo>
                    <a:pt x="3442" y="0"/>
                    <a:pt x="3355" y="32"/>
                    <a:pt x="3308" y="95"/>
                  </a:cubicBezTo>
                  <a:lnTo>
                    <a:pt x="0" y="3308"/>
                  </a:lnTo>
                  <a:cubicBezTo>
                    <a:pt x="410" y="3623"/>
                    <a:pt x="788" y="4127"/>
                    <a:pt x="1953" y="4758"/>
                  </a:cubicBezTo>
                  <a:lnTo>
                    <a:pt x="4600" y="2678"/>
                  </a:lnTo>
                  <a:cubicBezTo>
                    <a:pt x="4663" y="2615"/>
                    <a:pt x="4726" y="2521"/>
                    <a:pt x="4726" y="2395"/>
                  </a:cubicBezTo>
                  <a:cubicBezTo>
                    <a:pt x="4726" y="1544"/>
                    <a:pt x="4348" y="693"/>
                    <a:pt x="3781" y="95"/>
                  </a:cubicBezTo>
                  <a:cubicBezTo>
                    <a:pt x="3718" y="32"/>
                    <a:pt x="3623" y="0"/>
                    <a:pt x="3533"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06" name="Google Shape;10403;p74">
              <a:extLst>
                <a:ext uri="{FF2B5EF4-FFF2-40B4-BE49-F238E27FC236}">
                  <a16:creationId xmlns:a16="http://schemas.microsoft.com/office/drawing/2014/main" id="{DFF08645-A552-6CDF-3999-E9AE2B120045}"/>
                </a:ext>
              </a:extLst>
            </p:cNvPr>
            <p:cNvSpPr/>
            <p:nvPr/>
          </p:nvSpPr>
          <p:spPr>
            <a:xfrm>
              <a:off x="3631200" y="3774675"/>
              <a:ext cx="103200" cy="102400"/>
            </a:xfrm>
            <a:custGeom>
              <a:avLst/>
              <a:gdLst/>
              <a:ahLst/>
              <a:cxnLst/>
              <a:rect l="l" t="t" r="r" b="b"/>
              <a:pathLst>
                <a:path w="4128" h="4096" extrusionOk="0">
                  <a:moveTo>
                    <a:pt x="2048" y="0"/>
                  </a:moveTo>
                  <a:cubicBezTo>
                    <a:pt x="1985" y="32"/>
                    <a:pt x="1985" y="63"/>
                    <a:pt x="1954" y="126"/>
                  </a:cubicBezTo>
                  <a:cubicBezTo>
                    <a:pt x="1506" y="546"/>
                    <a:pt x="859" y="767"/>
                    <a:pt x="235" y="767"/>
                  </a:cubicBezTo>
                  <a:cubicBezTo>
                    <a:pt x="156" y="767"/>
                    <a:pt x="78" y="764"/>
                    <a:pt x="0" y="756"/>
                  </a:cubicBezTo>
                  <a:lnTo>
                    <a:pt x="0" y="756"/>
                  </a:lnTo>
                  <a:cubicBezTo>
                    <a:pt x="567" y="1670"/>
                    <a:pt x="1355" y="3749"/>
                    <a:pt x="1418" y="3875"/>
                  </a:cubicBezTo>
                  <a:cubicBezTo>
                    <a:pt x="1450" y="4001"/>
                    <a:pt x="1607" y="4096"/>
                    <a:pt x="1733" y="4096"/>
                  </a:cubicBezTo>
                  <a:cubicBezTo>
                    <a:pt x="1891" y="4096"/>
                    <a:pt x="1985" y="4033"/>
                    <a:pt x="2048" y="3875"/>
                  </a:cubicBezTo>
                  <a:lnTo>
                    <a:pt x="2426" y="2647"/>
                  </a:lnTo>
                  <a:lnTo>
                    <a:pt x="3182" y="2647"/>
                  </a:lnTo>
                  <a:cubicBezTo>
                    <a:pt x="4128" y="2647"/>
                    <a:pt x="2710" y="630"/>
                    <a:pt x="2048"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07" name="Google Shape;10404;p74">
              <a:extLst>
                <a:ext uri="{FF2B5EF4-FFF2-40B4-BE49-F238E27FC236}">
                  <a16:creationId xmlns:a16="http://schemas.microsoft.com/office/drawing/2014/main" id="{169E1502-56D1-11B9-7AFB-285FBA31AFE6}"/>
                </a:ext>
              </a:extLst>
            </p:cNvPr>
            <p:cNvSpPr/>
            <p:nvPr/>
          </p:nvSpPr>
          <p:spPr>
            <a:xfrm>
              <a:off x="3691850" y="3726625"/>
              <a:ext cx="89800" cy="89050"/>
            </a:xfrm>
            <a:custGeom>
              <a:avLst/>
              <a:gdLst/>
              <a:ahLst/>
              <a:cxnLst/>
              <a:rect l="l" t="t" r="r" b="b"/>
              <a:pathLst>
                <a:path w="3592" h="3562" extrusionOk="0">
                  <a:moveTo>
                    <a:pt x="252" y="1"/>
                  </a:moveTo>
                  <a:cubicBezTo>
                    <a:pt x="284" y="410"/>
                    <a:pt x="189" y="883"/>
                    <a:pt x="0" y="1292"/>
                  </a:cubicBezTo>
                  <a:cubicBezTo>
                    <a:pt x="630" y="1922"/>
                    <a:pt x="1134" y="2615"/>
                    <a:pt x="1544" y="3466"/>
                  </a:cubicBezTo>
                  <a:cubicBezTo>
                    <a:pt x="1565" y="3530"/>
                    <a:pt x="1634" y="3562"/>
                    <a:pt x="1715" y="3562"/>
                  </a:cubicBezTo>
                  <a:cubicBezTo>
                    <a:pt x="1874" y="3562"/>
                    <a:pt x="2080" y="3443"/>
                    <a:pt x="2080" y="3214"/>
                  </a:cubicBezTo>
                  <a:lnTo>
                    <a:pt x="2080" y="2458"/>
                  </a:lnTo>
                  <a:lnTo>
                    <a:pt x="3308" y="2080"/>
                  </a:lnTo>
                  <a:cubicBezTo>
                    <a:pt x="3497" y="1985"/>
                    <a:pt x="3592" y="1891"/>
                    <a:pt x="3592" y="1733"/>
                  </a:cubicBezTo>
                  <a:cubicBezTo>
                    <a:pt x="3592" y="1576"/>
                    <a:pt x="3497" y="1450"/>
                    <a:pt x="3340" y="1418"/>
                  </a:cubicBezTo>
                  <a:cubicBezTo>
                    <a:pt x="3182" y="1355"/>
                    <a:pt x="1134" y="568"/>
                    <a:pt x="252"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08" name="Google Shape;10405;p74">
              <a:extLst>
                <a:ext uri="{FF2B5EF4-FFF2-40B4-BE49-F238E27FC236}">
                  <a16:creationId xmlns:a16="http://schemas.microsoft.com/office/drawing/2014/main" id="{765D5DE6-4C99-67BB-79E6-6EA6DC3EF146}"/>
                </a:ext>
              </a:extLst>
            </p:cNvPr>
            <p:cNvSpPr/>
            <p:nvPr/>
          </p:nvSpPr>
          <p:spPr>
            <a:xfrm>
              <a:off x="3505175" y="3767575"/>
              <a:ext cx="120525" cy="118175"/>
            </a:xfrm>
            <a:custGeom>
              <a:avLst/>
              <a:gdLst/>
              <a:ahLst/>
              <a:cxnLst/>
              <a:rect l="l" t="t" r="r" b="b"/>
              <a:pathLst>
                <a:path w="4821" h="4727" extrusionOk="0">
                  <a:moveTo>
                    <a:pt x="3372" y="1"/>
                  </a:moveTo>
                  <a:lnTo>
                    <a:pt x="95" y="3277"/>
                  </a:lnTo>
                  <a:cubicBezTo>
                    <a:pt x="1" y="3435"/>
                    <a:pt x="1" y="3687"/>
                    <a:pt x="158" y="3781"/>
                  </a:cubicBezTo>
                  <a:cubicBezTo>
                    <a:pt x="788" y="4411"/>
                    <a:pt x="1607" y="4727"/>
                    <a:pt x="2458" y="4727"/>
                  </a:cubicBezTo>
                  <a:cubicBezTo>
                    <a:pt x="2584" y="4727"/>
                    <a:pt x="2679" y="4695"/>
                    <a:pt x="2742" y="4632"/>
                  </a:cubicBezTo>
                  <a:lnTo>
                    <a:pt x="4821" y="1986"/>
                  </a:lnTo>
                  <a:cubicBezTo>
                    <a:pt x="4254" y="851"/>
                    <a:pt x="3718" y="442"/>
                    <a:pt x="3372"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09" name="Google Shape;10406;p74">
              <a:extLst>
                <a:ext uri="{FF2B5EF4-FFF2-40B4-BE49-F238E27FC236}">
                  <a16:creationId xmlns:a16="http://schemas.microsoft.com/office/drawing/2014/main" id="{36E09DC7-C53E-419A-5BC7-CA0A61FCDCBD}"/>
                </a:ext>
              </a:extLst>
            </p:cNvPr>
            <p:cNvSpPr/>
            <p:nvPr/>
          </p:nvSpPr>
          <p:spPr>
            <a:xfrm>
              <a:off x="3631200" y="3591950"/>
              <a:ext cx="104000" cy="84300"/>
            </a:xfrm>
            <a:custGeom>
              <a:avLst/>
              <a:gdLst/>
              <a:ahLst/>
              <a:cxnLst/>
              <a:rect l="l" t="t" r="r" b="b"/>
              <a:pathLst>
                <a:path w="4160" h="3372" extrusionOk="0">
                  <a:moveTo>
                    <a:pt x="2836" y="0"/>
                  </a:moveTo>
                  <a:cubicBezTo>
                    <a:pt x="2678" y="0"/>
                    <a:pt x="2584" y="32"/>
                    <a:pt x="2521" y="95"/>
                  </a:cubicBezTo>
                  <a:lnTo>
                    <a:pt x="0" y="3245"/>
                  </a:lnTo>
                  <a:cubicBezTo>
                    <a:pt x="90" y="3238"/>
                    <a:pt x="181" y="3234"/>
                    <a:pt x="272" y="3234"/>
                  </a:cubicBezTo>
                  <a:cubicBezTo>
                    <a:pt x="568" y="3234"/>
                    <a:pt x="870" y="3275"/>
                    <a:pt x="1135" y="3371"/>
                  </a:cubicBezTo>
                  <a:cubicBezTo>
                    <a:pt x="1324" y="3119"/>
                    <a:pt x="3939" y="567"/>
                    <a:pt x="4159" y="347"/>
                  </a:cubicBezTo>
                  <a:cubicBezTo>
                    <a:pt x="3718" y="158"/>
                    <a:pt x="3308" y="0"/>
                    <a:pt x="2836"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10" name="Google Shape;10407;p74">
              <a:extLst>
                <a:ext uri="{FF2B5EF4-FFF2-40B4-BE49-F238E27FC236}">
                  <a16:creationId xmlns:a16="http://schemas.microsoft.com/office/drawing/2014/main" id="{AA4463F4-8A89-6754-3CBA-5968FA03BAE5}"/>
                </a:ext>
              </a:extLst>
            </p:cNvPr>
            <p:cNvSpPr/>
            <p:nvPr/>
          </p:nvSpPr>
          <p:spPr>
            <a:xfrm>
              <a:off x="3497300" y="3721900"/>
              <a:ext cx="84300" cy="107150"/>
            </a:xfrm>
            <a:custGeom>
              <a:avLst/>
              <a:gdLst/>
              <a:ahLst/>
              <a:cxnLst/>
              <a:rect l="l" t="t" r="r" b="b"/>
              <a:pathLst>
                <a:path w="3372" h="4286" extrusionOk="0">
                  <a:moveTo>
                    <a:pt x="3246" y="1"/>
                  </a:moveTo>
                  <a:lnTo>
                    <a:pt x="95" y="2552"/>
                  </a:lnTo>
                  <a:cubicBezTo>
                    <a:pt x="32" y="2615"/>
                    <a:pt x="1" y="2710"/>
                    <a:pt x="1" y="2836"/>
                  </a:cubicBezTo>
                  <a:cubicBezTo>
                    <a:pt x="1" y="3340"/>
                    <a:pt x="95" y="3844"/>
                    <a:pt x="347" y="4285"/>
                  </a:cubicBezTo>
                  <a:lnTo>
                    <a:pt x="3372" y="1261"/>
                  </a:lnTo>
                  <a:cubicBezTo>
                    <a:pt x="3214" y="851"/>
                    <a:pt x="3183" y="410"/>
                    <a:pt x="3246" y="1"/>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111" name="Google Shape;10421;p74">
            <a:extLst>
              <a:ext uri="{FF2B5EF4-FFF2-40B4-BE49-F238E27FC236}">
                <a16:creationId xmlns:a16="http://schemas.microsoft.com/office/drawing/2014/main" id="{41380C1E-1010-944B-6B49-3AE45ED88FF8}"/>
              </a:ext>
            </a:extLst>
          </p:cNvPr>
          <p:cNvGrpSpPr/>
          <p:nvPr/>
        </p:nvGrpSpPr>
        <p:grpSpPr>
          <a:xfrm>
            <a:off x="9515358" y="4559056"/>
            <a:ext cx="482865" cy="515973"/>
            <a:chOff x="5355300" y="3598250"/>
            <a:chExt cx="296975" cy="297750"/>
          </a:xfrm>
          <a:solidFill>
            <a:srgbClr val="2A7F28"/>
          </a:solidFill>
        </p:grpSpPr>
        <p:sp>
          <p:nvSpPr>
            <p:cNvPr id="112" name="Google Shape;10422;p74">
              <a:extLst>
                <a:ext uri="{FF2B5EF4-FFF2-40B4-BE49-F238E27FC236}">
                  <a16:creationId xmlns:a16="http://schemas.microsoft.com/office/drawing/2014/main" id="{95C56EF2-4560-D276-2F3E-A7B45CDCDE37}"/>
                </a:ext>
              </a:extLst>
            </p:cNvPr>
            <p:cNvSpPr/>
            <p:nvPr/>
          </p:nvSpPr>
          <p:spPr>
            <a:xfrm>
              <a:off x="5355300" y="3703000"/>
              <a:ext cx="35475" cy="191425"/>
            </a:xfrm>
            <a:custGeom>
              <a:avLst/>
              <a:gdLst/>
              <a:ahLst/>
              <a:cxnLst/>
              <a:rect l="l" t="t" r="r" b="b"/>
              <a:pathLst>
                <a:path w="1419" h="7657" extrusionOk="0">
                  <a:moveTo>
                    <a:pt x="410" y="0"/>
                  </a:moveTo>
                  <a:cubicBezTo>
                    <a:pt x="221" y="0"/>
                    <a:pt x="64" y="158"/>
                    <a:pt x="64" y="347"/>
                  </a:cubicBezTo>
                  <a:cubicBezTo>
                    <a:pt x="1" y="2867"/>
                    <a:pt x="1" y="4789"/>
                    <a:pt x="1" y="7310"/>
                  </a:cubicBezTo>
                  <a:cubicBezTo>
                    <a:pt x="1" y="7530"/>
                    <a:pt x="158" y="7656"/>
                    <a:pt x="379" y="7656"/>
                  </a:cubicBezTo>
                  <a:cubicBezTo>
                    <a:pt x="568" y="7656"/>
                    <a:pt x="725" y="7530"/>
                    <a:pt x="725" y="7310"/>
                  </a:cubicBezTo>
                  <a:lnTo>
                    <a:pt x="725" y="1355"/>
                  </a:lnTo>
                  <a:lnTo>
                    <a:pt x="1418" y="1355"/>
                  </a:lnTo>
                  <a:lnTo>
                    <a:pt x="1418" y="0"/>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113" name="Google Shape;10423;p74">
              <a:extLst>
                <a:ext uri="{FF2B5EF4-FFF2-40B4-BE49-F238E27FC236}">
                  <a16:creationId xmlns:a16="http://schemas.microsoft.com/office/drawing/2014/main" id="{30D22367-9169-189C-F770-AA323E481492}"/>
                </a:ext>
              </a:extLst>
            </p:cNvPr>
            <p:cNvSpPr/>
            <p:nvPr/>
          </p:nvSpPr>
          <p:spPr>
            <a:xfrm>
              <a:off x="5389175" y="3773100"/>
              <a:ext cx="122900" cy="122900"/>
            </a:xfrm>
            <a:custGeom>
              <a:avLst/>
              <a:gdLst/>
              <a:ahLst/>
              <a:cxnLst/>
              <a:rect l="l" t="t" r="r" b="b"/>
              <a:pathLst>
                <a:path w="4916" h="4916" extrusionOk="0">
                  <a:moveTo>
                    <a:pt x="2080" y="0"/>
                  </a:moveTo>
                  <a:lnTo>
                    <a:pt x="2080" y="693"/>
                  </a:lnTo>
                  <a:lnTo>
                    <a:pt x="1733" y="693"/>
                  </a:lnTo>
                  <a:cubicBezTo>
                    <a:pt x="788" y="693"/>
                    <a:pt x="0" y="1481"/>
                    <a:pt x="0" y="2458"/>
                  </a:cubicBezTo>
                  <a:cubicBezTo>
                    <a:pt x="0" y="2678"/>
                    <a:pt x="158" y="2836"/>
                    <a:pt x="347" y="2836"/>
                  </a:cubicBezTo>
                  <a:lnTo>
                    <a:pt x="2080" y="2836"/>
                  </a:lnTo>
                  <a:lnTo>
                    <a:pt x="2080" y="3529"/>
                  </a:lnTo>
                  <a:lnTo>
                    <a:pt x="1072" y="3529"/>
                  </a:lnTo>
                  <a:cubicBezTo>
                    <a:pt x="473" y="3529"/>
                    <a:pt x="32" y="4001"/>
                    <a:pt x="32" y="4569"/>
                  </a:cubicBezTo>
                  <a:cubicBezTo>
                    <a:pt x="32" y="4758"/>
                    <a:pt x="189" y="4915"/>
                    <a:pt x="410" y="4915"/>
                  </a:cubicBezTo>
                  <a:cubicBezTo>
                    <a:pt x="599" y="4915"/>
                    <a:pt x="757" y="4758"/>
                    <a:pt x="757" y="4569"/>
                  </a:cubicBezTo>
                  <a:cubicBezTo>
                    <a:pt x="757" y="4348"/>
                    <a:pt x="914" y="4190"/>
                    <a:pt x="1103" y="4190"/>
                  </a:cubicBezTo>
                  <a:lnTo>
                    <a:pt x="2143" y="4190"/>
                  </a:lnTo>
                  <a:lnTo>
                    <a:pt x="2143" y="4569"/>
                  </a:lnTo>
                  <a:cubicBezTo>
                    <a:pt x="2143" y="4758"/>
                    <a:pt x="2300" y="4915"/>
                    <a:pt x="2489" y="4915"/>
                  </a:cubicBezTo>
                  <a:cubicBezTo>
                    <a:pt x="2678" y="4915"/>
                    <a:pt x="2836" y="4758"/>
                    <a:pt x="2836" y="4569"/>
                  </a:cubicBezTo>
                  <a:lnTo>
                    <a:pt x="2836" y="4190"/>
                  </a:lnTo>
                  <a:lnTo>
                    <a:pt x="3876" y="4190"/>
                  </a:lnTo>
                  <a:cubicBezTo>
                    <a:pt x="4065" y="4190"/>
                    <a:pt x="4222" y="4348"/>
                    <a:pt x="4222" y="4569"/>
                  </a:cubicBezTo>
                  <a:cubicBezTo>
                    <a:pt x="4222" y="4758"/>
                    <a:pt x="4380" y="4915"/>
                    <a:pt x="4569" y="4915"/>
                  </a:cubicBezTo>
                  <a:cubicBezTo>
                    <a:pt x="4758" y="4915"/>
                    <a:pt x="4915" y="4758"/>
                    <a:pt x="4915" y="4569"/>
                  </a:cubicBezTo>
                  <a:cubicBezTo>
                    <a:pt x="4915" y="3970"/>
                    <a:pt x="4443" y="3529"/>
                    <a:pt x="3907" y="3529"/>
                  </a:cubicBezTo>
                  <a:lnTo>
                    <a:pt x="2867" y="3529"/>
                  </a:lnTo>
                  <a:lnTo>
                    <a:pt x="2867" y="2836"/>
                  </a:lnTo>
                  <a:lnTo>
                    <a:pt x="4537" y="2836"/>
                  </a:lnTo>
                  <a:lnTo>
                    <a:pt x="4537" y="2773"/>
                  </a:lnTo>
                  <a:cubicBezTo>
                    <a:pt x="4726" y="2773"/>
                    <a:pt x="4884" y="2615"/>
                    <a:pt x="4884" y="2426"/>
                  </a:cubicBezTo>
                  <a:cubicBezTo>
                    <a:pt x="4884" y="1481"/>
                    <a:pt x="4096" y="662"/>
                    <a:pt x="3151" y="662"/>
                  </a:cubicBezTo>
                  <a:lnTo>
                    <a:pt x="2804" y="662"/>
                  </a:lnTo>
                  <a:lnTo>
                    <a:pt x="2804" y="0"/>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114" name="Google Shape;10424;p74">
              <a:extLst>
                <a:ext uri="{FF2B5EF4-FFF2-40B4-BE49-F238E27FC236}">
                  <a16:creationId xmlns:a16="http://schemas.microsoft.com/office/drawing/2014/main" id="{DE9FE170-F9A1-A873-A3CF-5BD5578857C9}"/>
                </a:ext>
              </a:extLst>
            </p:cNvPr>
            <p:cNvSpPr/>
            <p:nvPr/>
          </p:nvSpPr>
          <p:spPr>
            <a:xfrm>
              <a:off x="5527800" y="3598250"/>
              <a:ext cx="105550" cy="35450"/>
            </a:xfrm>
            <a:custGeom>
              <a:avLst/>
              <a:gdLst/>
              <a:ahLst/>
              <a:cxnLst/>
              <a:rect l="l" t="t" r="r" b="b"/>
              <a:pathLst>
                <a:path w="4222" h="1418" extrusionOk="0">
                  <a:moveTo>
                    <a:pt x="725" y="0"/>
                  </a:moveTo>
                  <a:cubicBezTo>
                    <a:pt x="315" y="0"/>
                    <a:pt x="0" y="315"/>
                    <a:pt x="0" y="725"/>
                  </a:cubicBezTo>
                  <a:cubicBezTo>
                    <a:pt x="63" y="1103"/>
                    <a:pt x="378" y="1418"/>
                    <a:pt x="725" y="1418"/>
                  </a:cubicBezTo>
                  <a:lnTo>
                    <a:pt x="3875" y="1418"/>
                  </a:lnTo>
                  <a:cubicBezTo>
                    <a:pt x="4064" y="1418"/>
                    <a:pt x="4222" y="1260"/>
                    <a:pt x="4222" y="1071"/>
                  </a:cubicBezTo>
                  <a:lnTo>
                    <a:pt x="4222" y="378"/>
                  </a:lnTo>
                  <a:cubicBezTo>
                    <a:pt x="4222" y="158"/>
                    <a:pt x="4064" y="0"/>
                    <a:pt x="3875"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15" name="Google Shape;10425;p74">
              <a:extLst>
                <a:ext uri="{FF2B5EF4-FFF2-40B4-BE49-F238E27FC236}">
                  <a16:creationId xmlns:a16="http://schemas.microsoft.com/office/drawing/2014/main" id="{74FE8B08-ABCA-BAC6-E775-FF2EFC5AD1EF}"/>
                </a:ext>
              </a:extLst>
            </p:cNvPr>
            <p:cNvSpPr/>
            <p:nvPr/>
          </p:nvSpPr>
          <p:spPr>
            <a:xfrm>
              <a:off x="5545900" y="3651800"/>
              <a:ext cx="104800" cy="35475"/>
            </a:xfrm>
            <a:custGeom>
              <a:avLst/>
              <a:gdLst/>
              <a:ahLst/>
              <a:cxnLst/>
              <a:rect l="l" t="t" r="r" b="b"/>
              <a:pathLst>
                <a:path w="4192" h="1419" extrusionOk="0">
                  <a:moveTo>
                    <a:pt x="694" y="1"/>
                  </a:moveTo>
                  <a:cubicBezTo>
                    <a:pt x="316" y="1"/>
                    <a:pt x="1" y="316"/>
                    <a:pt x="1" y="694"/>
                  </a:cubicBezTo>
                  <a:cubicBezTo>
                    <a:pt x="1" y="1103"/>
                    <a:pt x="316" y="1418"/>
                    <a:pt x="694" y="1418"/>
                  </a:cubicBezTo>
                  <a:lnTo>
                    <a:pt x="3845" y="1418"/>
                  </a:lnTo>
                  <a:cubicBezTo>
                    <a:pt x="4065" y="1418"/>
                    <a:pt x="4191" y="1261"/>
                    <a:pt x="4191" y="1072"/>
                  </a:cubicBezTo>
                  <a:lnTo>
                    <a:pt x="4191" y="347"/>
                  </a:lnTo>
                  <a:cubicBezTo>
                    <a:pt x="4191" y="158"/>
                    <a:pt x="4065" y="1"/>
                    <a:pt x="3845"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16" name="Google Shape;10426;p74">
              <a:extLst>
                <a:ext uri="{FF2B5EF4-FFF2-40B4-BE49-F238E27FC236}">
                  <a16:creationId xmlns:a16="http://schemas.microsoft.com/office/drawing/2014/main" id="{D78E25E1-4505-062D-4ED4-AAE7BADF6612}"/>
                </a:ext>
              </a:extLst>
            </p:cNvPr>
            <p:cNvSpPr/>
            <p:nvPr/>
          </p:nvSpPr>
          <p:spPr>
            <a:xfrm>
              <a:off x="5529375" y="3754975"/>
              <a:ext cx="122100" cy="35475"/>
            </a:xfrm>
            <a:custGeom>
              <a:avLst/>
              <a:gdLst/>
              <a:ahLst/>
              <a:cxnLst/>
              <a:rect l="l" t="t" r="r" b="b"/>
              <a:pathLst>
                <a:path w="4884" h="1419" extrusionOk="0">
                  <a:moveTo>
                    <a:pt x="0" y="1"/>
                  </a:moveTo>
                  <a:lnTo>
                    <a:pt x="0" y="1418"/>
                  </a:lnTo>
                  <a:lnTo>
                    <a:pt x="4884" y="1418"/>
                  </a:lnTo>
                  <a:lnTo>
                    <a:pt x="4884" y="1"/>
                  </a:lnTo>
                  <a:lnTo>
                    <a:pt x="2773" y="1"/>
                  </a:lnTo>
                  <a:lnTo>
                    <a:pt x="2773" y="347"/>
                  </a:lnTo>
                  <a:cubicBezTo>
                    <a:pt x="2773" y="568"/>
                    <a:pt x="2615" y="725"/>
                    <a:pt x="2426" y="725"/>
                  </a:cubicBezTo>
                  <a:cubicBezTo>
                    <a:pt x="2237" y="725"/>
                    <a:pt x="2080" y="568"/>
                    <a:pt x="2080" y="347"/>
                  </a:cubicBezTo>
                  <a:lnTo>
                    <a:pt x="2080" y="1"/>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117" name="Google Shape;10427;p74">
              <a:extLst>
                <a:ext uri="{FF2B5EF4-FFF2-40B4-BE49-F238E27FC236}">
                  <a16:creationId xmlns:a16="http://schemas.microsoft.com/office/drawing/2014/main" id="{220286B1-5289-B4AD-1784-0E1E39CC2CBE}"/>
                </a:ext>
              </a:extLst>
            </p:cNvPr>
            <p:cNvSpPr/>
            <p:nvPr/>
          </p:nvSpPr>
          <p:spPr>
            <a:xfrm>
              <a:off x="5511250" y="3703000"/>
              <a:ext cx="140225" cy="33900"/>
            </a:xfrm>
            <a:custGeom>
              <a:avLst/>
              <a:gdLst/>
              <a:ahLst/>
              <a:cxnLst/>
              <a:rect l="l" t="t" r="r" b="b"/>
              <a:pathLst>
                <a:path w="5609" h="1356" extrusionOk="0">
                  <a:moveTo>
                    <a:pt x="1" y="0"/>
                  </a:moveTo>
                  <a:lnTo>
                    <a:pt x="1" y="1355"/>
                  </a:lnTo>
                  <a:lnTo>
                    <a:pt x="5609" y="1355"/>
                  </a:lnTo>
                  <a:lnTo>
                    <a:pt x="5609" y="347"/>
                  </a:lnTo>
                  <a:cubicBezTo>
                    <a:pt x="5577" y="158"/>
                    <a:pt x="5451" y="0"/>
                    <a:pt x="5231"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18" name="Google Shape;10428;p74">
              <a:extLst>
                <a:ext uri="{FF2B5EF4-FFF2-40B4-BE49-F238E27FC236}">
                  <a16:creationId xmlns:a16="http://schemas.microsoft.com/office/drawing/2014/main" id="{46BE9615-EF2D-4000-7634-43BE6C4BAE87}"/>
                </a:ext>
              </a:extLst>
            </p:cNvPr>
            <p:cNvSpPr/>
            <p:nvPr/>
          </p:nvSpPr>
          <p:spPr>
            <a:xfrm>
              <a:off x="5529375" y="3808550"/>
              <a:ext cx="122900" cy="87450"/>
            </a:xfrm>
            <a:custGeom>
              <a:avLst/>
              <a:gdLst/>
              <a:ahLst/>
              <a:cxnLst/>
              <a:rect l="l" t="t" r="r" b="b"/>
              <a:pathLst>
                <a:path w="4916" h="3498" extrusionOk="0">
                  <a:moveTo>
                    <a:pt x="0" y="0"/>
                  </a:moveTo>
                  <a:lnTo>
                    <a:pt x="0" y="3151"/>
                  </a:lnTo>
                  <a:cubicBezTo>
                    <a:pt x="0" y="3340"/>
                    <a:pt x="158" y="3497"/>
                    <a:pt x="347" y="3497"/>
                  </a:cubicBezTo>
                  <a:cubicBezTo>
                    <a:pt x="536" y="3497"/>
                    <a:pt x="693" y="3340"/>
                    <a:pt x="693" y="3151"/>
                  </a:cubicBezTo>
                  <a:lnTo>
                    <a:pt x="693" y="1418"/>
                  </a:lnTo>
                  <a:lnTo>
                    <a:pt x="4190" y="1418"/>
                  </a:lnTo>
                  <a:lnTo>
                    <a:pt x="4190" y="3151"/>
                  </a:lnTo>
                  <a:cubicBezTo>
                    <a:pt x="4190" y="3340"/>
                    <a:pt x="4348" y="3497"/>
                    <a:pt x="4569" y="3497"/>
                  </a:cubicBezTo>
                  <a:cubicBezTo>
                    <a:pt x="4758" y="3497"/>
                    <a:pt x="4915" y="3340"/>
                    <a:pt x="4915" y="3151"/>
                  </a:cubicBezTo>
                  <a:lnTo>
                    <a:pt x="4915" y="0"/>
                  </a:lnTo>
                  <a:lnTo>
                    <a:pt x="2773" y="0"/>
                  </a:lnTo>
                  <a:lnTo>
                    <a:pt x="2773" y="347"/>
                  </a:lnTo>
                  <a:cubicBezTo>
                    <a:pt x="2773" y="536"/>
                    <a:pt x="2615" y="693"/>
                    <a:pt x="2426" y="693"/>
                  </a:cubicBezTo>
                  <a:cubicBezTo>
                    <a:pt x="2237" y="693"/>
                    <a:pt x="2080" y="536"/>
                    <a:pt x="2080" y="347"/>
                  </a:cubicBezTo>
                  <a:lnTo>
                    <a:pt x="2080" y="0"/>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119" name="Google Shape;10429;p74">
              <a:extLst>
                <a:ext uri="{FF2B5EF4-FFF2-40B4-BE49-F238E27FC236}">
                  <a16:creationId xmlns:a16="http://schemas.microsoft.com/office/drawing/2014/main" id="{8EDEC395-67A9-8DEF-A5BB-525C02949B5F}"/>
                </a:ext>
              </a:extLst>
            </p:cNvPr>
            <p:cNvSpPr/>
            <p:nvPr/>
          </p:nvSpPr>
          <p:spPr>
            <a:xfrm>
              <a:off x="5408075" y="3651025"/>
              <a:ext cx="86675" cy="103975"/>
            </a:xfrm>
            <a:custGeom>
              <a:avLst/>
              <a:gdLst/>
              <a:ahLst/>
              <a:cxnLst/>
              <a:rect l="l" t="t" r="r" b="b"/>
              <a:pathLst>
                <a:path w="3467" h="4159" extrusionOk="0">
                  <a:moveTo>
                    <a:pt x="1733" y="0"/>
                  </a:moveTo>
                  <a:cubicBezTo>
                    <a:pt x="788" y="0"/>
                    <a:pt x="1" y="788"/>
                    <a:pt x="1" y="1733"/>
                  </a:cubicBezTo>
                  <a:lnTo>
                    <a:pt x="1" y="3812"/>
                  </a:lnTo>
                  <a:cubicBezTo>
                    <a:pt x="1" y="4001"/>
                    <a:pt x="158" y="4159"/>
                    <a:pt x="347" y="4159"/>
                  </a:cubicBezTo>
                  <a:lnTo>
                    <a:pt x="3120" y="4159"/>
                  </a:lnTo>
                  <a:cubicBezTo>
                    <a:pt x="3309" y="4159"/>
                    <a:pt x="3466" y="4001"/>
                    <a:pt x="3466" y="3812"/>
                  </a:cubicBezTo>
                  <a:lnTo>
                    <a:pt x="3466" y="1733"/>
                  </a:lnTo>
                  <a:cubicBezTo>
                    <a:pt x="3466" y="788"/>
                    <a:pt x="2678" y="0"/>
                    <a:pt x="1733" y="0"/>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120" name="Google Shape;10435;p74">
            <a:extLst>
              <a:ext uri="{FF2B5EF4-FFF2-40B4-BE49-F238E27FC236}">
                <a16:creationId xmlns:a16="http://schemas.microsoft.com/office/drawing/2014/main" id="{E5E2D0B8-E4A4-8EA1-2871-98EDBCD45A01}"/>
              </a:ext>
            </a:extLst>
          </p:cNvPr>
          <p:cNvGrpSpPr/>
          <p:nvPr/>
        </p:nvGrpSpPr>
        <p:grpSpPr>
          <a:xfrm>
            <a:off x="9486976" y="5286303"/>
            <a:ext cx="709641" cy="701253"/>
            <a:chOff x="6543825" y="3202075"/>
            <a:chExt cx="296975" cy="275350"/>
          </a:xfrm>
          <a:solidFill>
            <a:srgbClr val="2A7F28"/>
          </a:solidFill>
        </p:grpSpPr>
        <p:sp>
          <p:nvSpPr>
            <p:cNvPr id="121" name="Google Shape;10436;p74">
              <a:extLst>
                <a:ext uri="{FF2B5EF4-FFF2-40B4-BE49-F238E27FC236}">
                  <a16:creationId xmlns:a16="http://schemas.microsoft.com/office/drawing/2014/main" id="{5BBAAAA5-6C82-6D82-8279-FDF04B23BCF5}"/>
                </a:ext>
              </a:extLst>
            </p:cNvPr>
            <p:cNvSpPr/>
            <p:nvPr/>
          </p:nvSpPr>
          <p:spPr>
            <a:xfrm>
              <a:off x="6683250" y="3202075"/>
              <a:ext cx="17350" cy="43350"/>
            </a:xfrm>
            <a:custGeom>
              <a:avLst/>
              <a:gdLst/>
              <a:ahLst/>
              <a:cxnLst/>
              <a:rect l="l" t="t" r="r" b="b"/>
              <a:pathLst>
                <a:path w="694" h="1733" extrusionOk="0">
                  <a:moveTo>
                    <a:pt x="347" y="0"/>
                  </a:moveTo>
                  <a:cubicBezTo>
                    <a:pt x="158" y="0"/>
                    <a:pt x="0" y="158"/>
                    <a:pt x="0" y="347"/>
                  </a:cubicBezTo>
                  <a:lnTo>
                    <a:pt x="0" y="1355"/>
                  </a:lnTo>
                  <a:cubicBezTo>
                    <a:pt x="0" y="1576"/>
                    <a:pt x="158" y="1733"/>
                    <a:pt x="347" y="1733"/>
                  </a:cubicBezTo>
                  <a:cubicBezTo>
                    <a:pt x="536" y="1733"/>
                    <a:pt x="693" y="1576"/>
                    <a:pt x="693" y="1355"/>
                  </a:cubicBezTo>
                  <a:lnTo>
                    <a:pt x="693" y="347"/>
                  </a:lnTo>
                  <a:cubicBezTo>
                    <a:pt x="693" y="158"/>
                    <a:pt x="536" y="0"/>
                    <a:pt x="347"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22" name="Google Shape;10437;p74">
              <a:extLst>
                <a:ext uri="{FF2B5EF4-FFF2-40B4-BE49-F238E27FC236}">
                  <a16:creationId xmlns:a16="http://schemas.microsoft.com/office/drawing/2014/main" id="{EA78B285-45C9-01C8-7BED-3A0B40BB3B6B}"/>
                </a:ext>
              </a:extLst>
            </p:cNvPr>
            <p:cNvSpPr/>
            <p:nvPr/>
          </p:nvSpPr>
          <p:spPr>
            <a:xfrm>
              <a:off x="6613925" y="3236125"/>
              <a:ext cx="35475" cy="34700"/>
            </a:xfrm>
            <a:custGeom>
              <a:avLst/>
              <a:gdLst/>
              <a:ahLst/>
              <a:cxnLst/>
              <a:rect l="l" t="t" r="r" b="b"/>
              <a:pathLst>
                <a:path w="1419" h="1388" extrusionOk="0">
                  <a:moveTo>
                    <a:pt x="363" y="1"/>
                  </a:moveTo>
                  <a:cubicBezTo>
                    <a:pt x="276" y="1"/>
                    <a:pt x="190" y="40"/>
                    <a:pt x="127" y="119"/>
                  </a:cubicBezTo>
                  <a:cubicBezTo>
                    <a:pt x="1" y="245"/>
                    <a:pt x="1" y="466"/>
                    <a:pt x="127" y="592"/>
                  </a:cubicBezTo>
                  <a:lnTo>
                    <a:pt x="820" y="1316"/>
                  </a:lnTo>
                  <a:cubicBezTo>
                    <a:pt x="883" y="1364"/>
                    <a:pt x="969" y="1387"/>
                    <a:pt x="1056" y="1387"/>
                  </a:cubicBezTo>
                  <a:cubicBezTo>
                    <a:pt x="1143" y="1387"/>
                    <a:pt x="1229" y="1364"/>
                    <a:pt x="1292" y="1316"/>
                  </a:cubicBezTo>
                  <a:cubicBezTo>
                    <a:pt x="1418" y="1190"/>
                    <a:pt x="1418" y="938"/>
                    <a:pt x="1292" y="844"/>
                  </a:cubicBezTo>
                  <a:lnTo>
                    <a:pt x="599" y="119"/>
                  </a:lnTo>
                  <a:cubicBezTo>
                    <a:pt x="536" y="40"/>
                    <a:pt x="450" y="1"/>
                    <a:pt x="363"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23" name="Google Shape;10438;p74">
              <a:extLst>
                <a:ext uri="{FF2B5EF4-FFF2-40B4-BE49-F238E27FC236}">
                  <a16:creationId xmlns:a16="http://schemas.microsoft.com/office/drawing/2014/main" id="{D86FFCA2-A5B7-0CCC-8466-3862BD210519}"/>
                </a:ext>
              </a:extLst>
            </p:cNvPr>
            <p:cNvSpPr/>
            <p:nvPr/>
          </p:nvSpPr>
          <p:spPr>
            <a:xfrm>
              <a:off x="6734425" y="3236425"/>
              <a:ext cx="35475" cy="34400"/>
            </a:xfrm>
            <a:custGeom>
              <a:avLst/>
              <a:gdLst/>
              <a:ahLst/>
              <a:cxnLst/>
              <a:rect l="l" t="t" r="r" b="b"/>
              <a:pathLst>
                <a:path w="1419" h="1376" extrusionOk="0">
                  <a:moveTo>
                    <a:pt x="1054" y="0"/>
                  </a:moveTo>
                  <a:cubicBezTo>
                    <a:pt x="976" y="0"/>
                    <a:pt x="894" y="33"/>
                    <a:pt x="820" y="107"/>
                  </a:cubicBezTo>
                  <a:lnTo>
                    <a:pt x="95" y="832"/>
                  </a:lnTo>
                  <a:cubicBezTo>
                    <a:pt x="1" y="926"/>
                    <a:pt x="1" y="1178"/>
                    <a:pt x="95" y="1304"/>
                  </a:cubicBezTo>
                  <a:cubicBezTo>
                    <a:pt x="158" y="1352"/>
                    <a:pt x="253" y="1375"/>
                    <a:pt x="344" y="1375"/>
                  </a:cubicBezTo>
                  <a:cubicBezTo>
                    <a:pt x="434" y="1375"/>
                    <a:pt x="521" y="1352"/>
                    <a:pt x="568" y="1304"/>
                  </a:cubicBezTo>
                  <a:lnTo>
                    <a:pt x="1293" y="580"/>
                  </a:lnTo>
                  <a:cubicBezTo>
                    <a:pt x="1419" y="454"/>
                    <a:pt x="1419" y="233"/>
                    <a:pt x="1293" y="107"/>
                  </a:cubicBezTo>
                  <a:cubicBezTo>
                    <a:pt x="1226" y="41"/>
                    <a:pt x="1142" y="0"/>
                    <a:pt x="1054"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24" name="Google Shape;10439;p74">
              <a:extLst>
                <a:ext uri="{FF2B5EF4-FFF2-40B4-BE49-F238E27FC236}">
                  <a16:creationId xmlns:a16="http://schemas.microsoft.com/office/drawing/2014/main" id="{C0F0B691-218F-C66E-C61F-3151F10E3E14}"/>
                </a:ext>
              </a:extLst>
            </p:cNvPr>
            <p:cNvSpPr/>
            <p:nvPr/>
          </p:nvSpPr>
          <p:spPr>
            <a:xfrm>
              <a:off x="6805325" y="3322575"/>
              <a:ext cx="35475" cy="121325"/>
            </a:xfrm>
            <a:custGeom>
              <a:avLst/>
              <a:gdLst/>
              <a:ahLst/>
              <a:cxnLst/>
              <a:rect l="l" t="t" r="r" b="b"/>
              <a:pathLst>
                <a:path w="1419" h="4853" extrusionOk="0">
                  <a:moveTo>
                    <a:pt x="0" y="1"/>
                  </a:moveTo>
                  <a:lnTo>
                    <a:pt x="0" y="4852"/>
                  </a:lnTo>
                  <a:lnTo>
                    <a:pt x="1040" y="4852"/>
                  </a:lnTo>
                  <a:cubicBezTo>
                    <a:pt x="1261" y="4852"/>
                    <a:pt x="1418" y="4695"/>
                    <a:pt x="1418" y="4506"/>
                  </a:cubicBezTo>
                  <a:lnTo>
                    <a:pt x="1418" y="316"/>
                  </a:lnTo>
                  <a:cubicBezTo>
                    <a:pt x="1355" y="158"/>
                    <a:pt x="1198" y="1"/>
                    <a:pt x="1040"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25" name="Google Shape;10440;p74">
              <a:extLst>
                <a:ext uri="{FF2B5EF4-FFF2-40B4-BE49-F238E27FC236}">
                  <a16:creationId xmlns:a16="http://schemas.microsoft.com/office/drawing/2014/main" id="{596339C5-C0E8-C0C0-4B69-11DA17967F6D}"/>
                </a:ext>
              </a:extLst>
            </p:cNvPr>
            <p:cNvSpPr/>
            <p:nvPr/>
          </p:nvSpPr>
          <p:spPr>
            <a:xfrm>
              <a:off x="6543825" y="3323275"/>
              <a:ext cx="35475" cy="121400"/>
            </a:xfrm>
            <a:custGeom>
              <a:avLst/>
              <a:gdLst/>
              <a:ahLst/>
              <a:cxnLst/>
              <a:rect l="l" t="t" r="r" b="b"/>
              <a:pathLst>
                <a:path w="1419" h="4856" extrusionOk="0">
                  <a:moveTo>
                    <a:pt x="323" y="0"/>
                  </a:moveTo>
                  <a:cubicBezTo>
                    <a:pt x="132" y="0"/>
                    <a:pt x="1" y="149"/>
                    <a:pt x="1" y="351"/>
                  </a:cubicBezTo>
                  <a:lnTo>
                    <a:pt x="1" y="4509"/>
                  </a:lnTo>
                  <a:cubicBezTo>
                    <a:pt x="1" y="4698"/>
                    <a:pt x="158" y="4856"/>
                    <a:pt x="379" y="4856"/>
                  </a:cubicBezTo>
                  <a:lnTo>
                    <a:pt x="1418" y="4856"/>
                  </a:lnTo>
                  <a:lnTo>
                    <a:pt x="1418" y="4"/>
                  </a:lnTo>
                  <a:lnTo>
                    <a:pt x="379" y="4"/>
                  </a:lnTo>
                  <a:cubicBezTo>
                    <a:pt x="360" y="1"/>
                    <a:pt x="341" y="0"/>
                    <a:pt x="323"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26" name="Google Shape;10441;p74">
              <a:extLst>
                <a:ext uri="{FF2B5EF4-FFF2-40B4-BE49-F238E27FC236}">
                  <a16:creationId xmlns:a16="http://schemas.microsoft.com/office/drawing/2014/main" id="{CC29EC4E-81EA-67ED-BCC3-1D6EB53FDEC8}"/>
                </a:ext>
              </a:extLst>
            </p:cNvPr>
            <p:cNvSpPr/>
            <p:nvPr/>
          </p:nvSpPr>
          <p:spPr>
            <a:xfrm>
              <a:off x="6643075" y="3332025"/>
              <a:ext cx="143375" cy="104000"/>
            </a:xfrm>
            <a:custGeom>
              <a:avLst/>
              <a:gdLst/>
              <a:ahLst/>
              <a:cxnLst/>
              <a:rect l="l" t="t" r="r" b="b"/>
              <a:pathLst>
                <a:path w="5735" h="4160" extrusionOk="0">
                  <a:moveTo>
                    <a:pt x="1639" y="1"/>
                  </a:moveTo>
                  <a:cubicBezTo>
                    <a:pt x="1450" y="1"/>
                    <a:pt x="1198" y="158"/>
                    <a:pt x="1072" y="379"/>
                  </a:cubicBezTo>
                  <a:lnTo>
                    <a:pt x="0" y="2490"/>
                  </a:lnTo>
                  <a:cubicBezTo>
                    <a:pt x="158" y="2584"/>
                    <a:pt x="378" y="2616"/>
                    <a:pt x="567" y="2616"/>
                  </a:cubicBezTo>
                  <a:cubicBezTo>
                    <a:pt x="1072" y="2616"/>
                    <a:pt x="1544" y="2364"/>
                    <a:pt x="1796" y="1891"/>
                  </a:cubicBezTo>
                  <a:lnTo>
                    <a:pt x="2017" y="1418"/>
                  </a:lnTo>
                  <a:lnTo>
                    <a:pt x="2710" y="1418"/>
                  </a:lnTo>
                  <a:cubicBezTo>
                    <a:pt x="2899" y="1418"/>
                    <a:pt x="3056" y="1481"/>
                    <a:pt x="3182" y="1607"/>
                  </a:cubicBezTo>
                  <a:lnTo>
                    <a:pt x="5734" y="4159"/>
                  </a:lnTo>
                  <a:lnTo>
                    <a:pt x="5734" y="1"/>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127" name="Google Shape;10442;p74">
              <a:extLst>
                <a:ext uri="{FF2B5EF4-FFF2-40B4-BE49-F238E27FC236}">
                  <a16:creationId xmlns:a16="http://schemas.microsoft.com/office/drawing/2014/main" id="{82C1859A-5682-3329-4A63-9D086DCE1A5A}"/>
                </a:ext>
              </a:extLst>
            </p:cNvPr>
            <p:cNvSpPr/>
            <p:nvPr/>
          </p:nvSpPr>
          <p:spPr>
            <a:xfrm>
              <a:off x="6595025" y="3288700"/>
              <a:ext cx="175675" cy="188725"/>
            </a:xfrm>
            <a:custGeom>
              <a:avLst/>
              <a:gdLst/>
              <a:ahLst/>
              <a:cxnLst/>
              <a:rect l="l" t="t" r="r" b="b"/>
              <a:pathLst>
                <a:path w="7027" h="7549" extrusionOk="0">
                  <a:moveTo>
                    <a:pt x="2206" y="1"/>
                  </a:moveTo>
                  <a:cubicBezTo>
                    <a:pt x="1828" y="1"/>
                    <a:pt x="1481" y="221"/>
                    <a:pt x="1261" y="568"/>
                  </a:cubicBezTo>
                  <a:lnTo>
                    <a:pt x="946" y="1198"/>
                  </a:lnTo>
                  <a:cubicBezTo>
                    <a:pt x="914" y="1324"/>
                    <a:pt x="757" y="1419"/>
                    <a:pt x="631" y="1419"/>
                  </a:cubicBezTo>
                  <a:lnTo>
                    <a:pt x="1" y="1419"/>
                  </a:lnTo>
                  <a:lnTo>
                    <a:pt x="1" y="6239"/>
                  </a:lnTo>
                  <a:lnTo>
                    <a:pt x="1576" y="6239"/>
                  </a:lnTo>
                  <a:lnTo>
                    <a:pt x="2584" y="7247"/>
                  </a:lnTo>
                  <a:cubicBezTo>
                    <a:pt x="2768" y="7431"/>
                    <a:pt x="3054" y="7548"/>
                    <a:pt x="3330" y="7548"/>
                  </a:cubicBezTo>
                  <a:cubicBezTo>
                    <a:pt x="3431" y="7548"/>
                    <a:pt x="3531" y="7533"/>
                    <a:pt x="3624" y="7499"/>
                  </a:cubicBezTo>
                  <a:lnTo>
                    <a:pt x="6585" y="6554"/>
                  </a:lnTo>
                  <a:cubicBezTo>
                    <a:pt x="6743" y="6522"/>
                    <a:pt x="6900" y="6396"/>
                    <a:pt x="7026" y="6302"/>
                  </a:cubicBezTo>
                  <a:lnTo>
                    <a:pt x="4537" y="3813"/>
                  </a:lnTo>
                  <a:lnTo>
                    <a:pt x="4380" y="3813"/>
                  </a:lnTo>
                  <a:lnTo>
                    <a:pt x="4348" y="3844"/>
                  </a:lnTo>
                  <a:cubicBezTo>
                    <a:pt x="4033" y="4506"/>
                    <a:pt x="3340" y="4947"/>
                    <a:pt x="2647" y="5042"/>
                  </a:cubicBezTo>
                  <a:cubicBezTo>
                    <a:pt x="2601" y="5044"/>
                    <a:pt x="2556" y="5046"/>
                    <a:pt x="2511" y="5046"/>
                  </a:cubicBezTo>
                  <a:cubicBezTo>
                    <a:pt x="2046" y="5046"/>
                    <a:pt x="1698" y="4899"/>
                    <a:pt x="1324" y="4727"/>
                  </a:cubicBezTo>
                  <a:cubicBezTo>
                    <a:pt x="1103" y="4632"/>
                    <a:pt x="1040" y="4412"/>
                    <a:pt x="1166" y="4254"/>
                  </a:cubicBezTo>
                  <a:lnTo>
                    <a:pt x="2363" y="1797"/>
                  </a:lnTo>
                  <a:cubicBezTo>
                    <a:pt x="2615" y="1324"/>
                    <a:pt x="3088" y="1041"/>
                    <a:pt x="3592" y="1041"/>
                  </a:cubicBezTo>
                  <a:lnTo>
                    <a:pt x="5104" y="1041"/>
                  </a:lnTo>
                  <a:cubicBezTo>
                    <a:pt x="5167" y="852"/>
                    <a:pt x="5262" y="631"/>
                    <a:pt x="5262" y="347"/>
                  </a:cubicBezTo>
                  <a:cubicBezTo>
                    <a:pt x="5262" y="158"/>
                    <a:pt x="5104" y="1"/>
                    <a:pt x="4884" y="1"/>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128" name="Google Shape;10443;p74">
            <a:extLst>
              <a:ext uri="{FF2B5EF4-FFF2-40B4-BE49-F238E27FC236}">
                <a16:creationId xmlns:a16="http://schemas.microsoft.com/office/drawing/2014/main" id="{E9E334AF-8477-5893-F98C-277BC034BEEF}"/>
              </a:ext>
            </a:extLst>
          </p:cNvPr>
          <p:cNvGrpSpPr/>
          <p:nvPr/>
        </p:nvGrpSpPr>
        <p:grpSpPr>
          <a:xfrm>
            <a:off x="11314390" y="4449568"/>
            <a:ext cx="551137" cy="587393"/>
            <a:chOff x="2037825" y="3254050"/>
            <a:chExt cx="296175" cy="296175"/>
          </a:xfrm>
          <a:solidFill>
            <a:srgbClr val="2A7F28"/>
          </a:solidFill>
        </p:grpSpPr>
        <p:sp>
          <p:nvSpPr>
            <p:cNvPr id="129" name="Google Shape;10444;p74">
              <a:extLst>
                <a:ext uri="{FF2B5EF4-FFF2-40B4-BE49-F238E27FC236}">
                  <a16:creationId xmlns:a16="http://schemas.microsoft.com/office/drawing/2014/main" id="{E7A6DB50-F9E2-2391-B371-5FADEDC2A8D0}"/>
                </a:ext>
              </a:extLst>
            </p:cNvPr>
            <p:cNvSpPr/>
            <p:nvPr/>
          </p:nvSpPr>
          <p:spPr>
            <a:xfrm>
              <a:off x="2063825" y="3254050"/>
              <a:ext cx="86675" cy="86675"/>
            </a:xfrm>
            <a:custGeom>
              <a:avLst/>
              <a:gdLst/>
              <a:ahLst/>
              <a:cxnLst/>
              <a:rect l="l" t="t" r="r" b="b"/>
              <a:pathLst>
                <a:path w="3467" h="3467" extrusionOk="0">
                  <a:moveTo>
                    <a:pt x="1733" y="1"/>
                  </a:moveTo>
                  <a:cubicBezTo>
                    <a:pt x="788" y="1"/>
                    <a:pt x="1" y="788"/>
                    <a:pt x="1" y="1733"/>
                  </a:cubicBezTo>
                  <a:cubicBezTo>
                    <a:pt x="1" y="2679"/>
                    <a:pt x="788" y="3466"/>
                    <a:pt x="1733" y="3466"/>
                  </a:cubicBezTo>
                  <a:cubicBezTo>
                    <a:pt x="2678" y="3466"/>
                    <a:pt x="3466" y="2679"/>
                    <a:pt x="3466" y="1733"/>
                  </a:cubicBezTo>
                  <a:cubicBezTo>
                    <a:pt x="3466" y="788"/>
                    <a:pt x="2678" y="1"/>
                    <a:pt x="1733"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30" name="Google Shape;10445;p74">
              <a:extLst>
                <a:ext uri="{FF2B5EF4-FFF2-40B4-BE49-F238E27FC236}">
                  <a16:creationId xmlns:a16="http://schemas.microsoft.com/office/drawing/2014/main" id="{BFE0BD83-B7F6-0650-278A-301BF8F38781}"/>
                </a:ext>
              </a:extLst>
            </p:cNvPr>
            <p:cNvSpPr/>
            <p:nvPr/>
          </p:nvSpPr>
          <p:spPr>
            <a:xfrm>
              <a:off x="2178025" y="3289500"/>
              <a:ext cx="104000" cy="67950"/>
            </a:xfrm>
            <a:custGeom>
              <a:avLst/>
              <a:gdLst/>
              <a:ahLst/>
              <a:cxnLst/>
              <a:rect l="l" t="t" r="r" b="b"/>
              <a:pathLst>
                <a:path w="4160" h="2718" extrusionOk="0">
                  <a:moveTo>
                    <a:pt x="347" y="0"/>
                  </a:moveTo>
                  <a:cubicBezTo>
                    <a:pt x="158" y="0"/>
                    <a:pt x="1" y="158"/>
                    <a:pt x="1" y="347"/>
                  </a:cubicBezTo>
                  <a:cubicBezTo>
                    <a:pt x="1" y="536"/>
                    <a:pt x="95" y="662"/>
                    <a:pt x="316" y="662"/>
                  </a:cubicBezTo>
                  <a:lnTo>
                    <a:pt x="2395" y="662"/>
                  </a:lnTo>
                  <a:cubicBezTo>
                    <a:pt x="2584" y="662"/>
                    <a:pt x="2742" y="820"/>
                    <a:pt x="2742" y="1009"/>
                  </a:cubicBezTo>
                  <a:lnTo>
                    <a:pt x="2742" y="1576"/>
                  </a:lnTo>
                  <a:lnTo>
                    <a:pt x="2616" y="1450"/>
                  </a:lnTo>
                  <a:cubicBezTo>
                    <a:pt x="2568" y="1387"/>
                    <a:pt x="2482" y="1355"/>
                    <a:pt x="2391" y="1355"/>
                  </a:cubicBezTo>
                  <a:cubicBezTo>
                    <a:pt x="2301" y="1355"/>
                    <a:pt x="2206" y="1387"/>
                    <a:pt x="2143" y="1450"/>
                  </a:cubicBezTo>
                  <a:cubicBezTo>
                    <a:pt x="2049" y="1576"/>
                    <a:pt x="2049" y="1796"/>
                    <a:pt x="2143" y="1922"/>
                  </a:cubicBezTo>
                  <a:lnTo>
                    <a:pt x="2868" y="2647"/>
                  </a:lnTo>
                  <a:cubicBezTo>
                    <a:pt x="2931" y="2694"/>
                    <a:pt x="3017" y="2718"/>
                    <a:pt x="3104" y="2718"/>
                  </a:cubicBezTo>
                  <a:cubicBezTo>
                    <a:pt x="3191" y="2718"/>
                    <a:pt x="3277" y="2694"/>
                    <a:pt x="3340" y="2647"/>
                  </a:cubicBezTo>
                  <a:lnTo>
                    <a:pt x="4033" y="1922"/>
                  </a:lnTo>
                  <a:cubicBezTo>
                    <a:pt x="4159" y="1796"/>
                    <a:pt x="4159" y="1576"/>
                    <a:pt x="4033" y="1450"/>
                  </a:cubicBezTo>
                  <a:cubicBezTo>
                    <a:pt x="3986" y="1387"/>
                    <a:pt x="3899" y="1355"/>
                    <a:pt x="3809" y="1355"/>
                  </a:cubicBezTo>
                  <a:cubicBezTo>
                    <a:pt x="3718" y="1355"/>
                    <a:pt x="3624" y="1387"/>
                    <a:pt x="3561" y="1450"/>
                  </a:cubicBezTo>
                  <a:lnTo>
                    <a:pt x="3466" y="1576"/>
                  </a:lnTo>
                  <a:lnTo>
                    <a:pt x="3466" y="1009"/>
                  </a:lnTo>
                  <a:cubicBezTo>
                    <a:pt x="3466" y="441"/>
                    <a:pt x="2994" y="0"/>
                    <a:pt x="2427"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31" name="Google Shape;10446;p74">
              <a:extLst>
                <a:ext uri="{FF2B5EF4-FFF2-40B4-BE49-F238E27FC236}">
                  <a16:creationId xmlns:a16="http://schemas.microsoft.com/office/drawing/2014/main" id="{5D183834-DE3B-868B-4A87-43F398B37056}"/>
                </a:ext>
              </a:extLst>
            </p:cNvPr>
            <p:cNvSpPr/>
            <p:nvPr/>
          </p:nvSpPr>
          <p:spPr>
            <a:xfrm>
              <a:off x="2070125" y="3444225"/>
              <a:ext cx="106350" cy="69075"/>
            </a:xfrm>
            <a:custGeom>
              <a:avLst/>
              <a:gdLst/>
              <a:ahLst/>
              <a:cxnLst/>
              <a:rect l="l" t="t" r="r" b="b"/>
              <a:pathLst>
                <a:path w="4254" h="2763" extrusionOk="0">
                  <a:moveTo>
                    <a:pt x="1095" y="0"/>
                  </a:moveTo>
                  <a:cubicBezTo>
                    <a:pt x="1002" y="0"/>
                    <a:pt x="904" y="28"/>
                    <a:pt x="820" y="112"/>
                  </a:cubicBezTo>
                  <a:lnTo>
                    <a:pt x="127" y="805"/>
                  </a:lnTo>
                  <a:cubicBezTo>
                    <a:pt x="1" y="931"/>
                    <a:pt x="1" y="1184"/>
                    <a:pt x="127" y="1278"/>
                  </a:cubicBezTo>
                  <a:cubicBezTo>
                    <a:pt x="190" y="1341"/>
                    <a:pt x="276" y="1373"/>
                    <a:pt x="363" y="1373"/>
                  </a:cubicBezTo>
                  <a:cubicBezTo>
                    <a:pt x="449" y="1373"/>
                    <a:pt x="536" y="1341"/>
                    <a:pt x="599" y="1278"/>
                  </a:cubicBezTo>
                  <a:lnTo>
                    <a:pt x="725" y="1184"/>
                  </a:lnTo>
                  <a:lnTo>
                    <a:pt x="725" y="1719"/>
                  </a:lnTo>
                  <a:cubicBezTo>
                    <a:pt x="725" y="2318"/>
                    <a:pt x="1198" y="2759"/>
                    <a:pt x="1733" y="2759"/>
                  </a:cubicBezTo>
                  <a:lnTo>
                    <a:pt x="3813" y="2759"/>
                  </a:lnTo>
                  <a:cubicBezTo>
                    <a:pt x="3837" y="2761"/>
                    <a:pt x="3861" y="2763"/>
                    <a:pt x="3883" y="2763"/>
                  </a:cubicBezTo>
                  <a:cubicBezTo>
                    <a:pt x="4122" y="2763"/>
                    <a:pt x="4254" y="2616"/>
                    <a:pt x="4254" y="2444"/>
                  </a:cubicBezTo>
                  <a:cubicBezTo>
                    <a:pt x="4254" y="2223"/>
                    <a:pt x="4096" y="2066"/>
                    <a:pt x="3907" y="2066"/>
                  </a:cubicBezTo>
                  <a:lnTo>
                    <a:pt x="1828" y="2066"/>
                  </a:lnTo>
                  <a:cubicBezTo>
                    <a:pt x="1639" y="2066"/>
                    <a:pt x="1481" y="1908"/>
                    <a:pt x="1481" y="1719"/>
                  </a:cubicBezTo>
                  <a:lnTo>
                    <a:pt x="1481" y="1184"/>
                  </a:lnTo>
                  <a:lnTo>
                    <a:pt x="1576" y="1278"/>
                  </a:lnTo>
                  <a:cubicBezTo>
                    <a:pt x="1639" y="1341"/>
                    <a:pt x="1733" y="1373"/>
                    <a:pt x="1824" y="1373"/>
                  </a:cubicBezTo>
                  <a:cubicBezTo>
                    <a:pt x="1914" y="1373"/>
                    <a:pt x="2001" y="1341"/>
                    <a:pt x="2048" y="1278"/>
                  </a:cubicBezTo>
                  <a:cubicBezTo>
                    <a:pt x="2174" y="1184"/>
                    <a:pt x="2174" y="931"/>
                    <a:pt x="2048" y="805"/>
                  </a:cubicBezTo>
                  <a:lnTo>
                    <a:pt x="1355" y="112"/>
                  </a:lnTo>
                  <a:cubicBezTo>
                    <a:pt x="1292" y="81"/>
                    <a:pt x="1261" y="81"/>
                    <a:pt x="1229" y="18"/>
                  </a:cubicBezTo>
                  <a:cubicBezTo>
                    <a:pt x="1187" y="7"/>
                    <a:pt x="1142" y="0"/>
                    <a:pt x="1095"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32" name="Google Shape;10447;p74">
              <a:extLst>
                <a:ext uri="{FF2B5EF4-FFF2-40B4-BE49-F238E27FC236}">
                  <a16:creationId xmlns:a16="http://schemas.microsoft.com/office/drawing/2014/main" id="{B91CD0DB-A221-7069-249F-EEDF2DAAD5A5}"/>
                </a:ext>
              </a:extLst>
            </p:cNvPr>
            <p:cNvSpPr/>
            <p:nvPr/>
          </p:nvSpPr>
          <p:spPr>
            <a:xfrm>
              <a:off x="2219775" y="3375350"/>
              <a:ext cx="89025" cy="85875"/>
            </a:xfrm>
            <a:custGeom>
              <a:avLst/>
              <a:gdLst/>
              <a:ahLst/>
              <a:cxnLst/>
              <a:rect l="l" t="t" r="r" b="b"/>
              <a:pathLst>
                <a:path w="3560" h="3435" extrusionOk="0">
                  <a:moveTo>
                    <a:pt x="1796" y="0"/>
                  </a:moveTo>
                  <a:cubicBezTo>
                    <a:pt x="788" y="0"/>
                    <a:pt x="0" y="788"/>
                    <a:pt x="0" y="1733"/>
                  </a:cubicBezTo>
                  <a:cubicBezTo>
                    <a:pt x="0" y="2647"/>
                    <a:pt x="788" y="3434"/>
                    <a:pt x="1796" y="3434"/>
                  </a:cubicBezTo>
                  <a:cubicBezTo>
                    <a:pt x="2741" y="3434"/>
                    <a:pt x="3561" y="2647"/>
                    <a:pt x="3561" y="1733"/>
                  </a:cubicBezTo>
                  <a:cubicBezTo>
                    <a:pt x="3561" y="788"/>
                    <a:pt x="2773" y="0"/>
                    <a:pt x="1796"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33" name="Google Shape;10448;p74">
              <a:extLst>
                <a:ext uri="{FF2B5EF4-FFF2-40B4-BE49-F238E27FC236}">
                  <a16:creationId xmlns:a16="http://schemas.microsoft.com/office/drawing/2014/main" id="{293E383A-AFB0-7314-E6F8-89496BD31C2E}"/>
                </a:ext>
              </a:extLst>
            </p:cNvPr>
            <p:cNvSpPr/>
            <p:nvPr/>
          </p:nvSpPr>
          <p:spPr>
            <a:xfrm>
              <a:off x="2037825" y="3339125"/>
              <a:ext cx="138650" cy="88225"/>
            </a:xfrm>
            <a:custGeom>
              <a:avLst/>
              <a:gdLst/>
              <a:ahLst/>
              <a:cxnLst/>
              <a:rect l="l" t="t" r="r" b="b"/>
              <a:pathLst>
                <a:path w="5546" h="3529" extrusionOk="0">
                  <a:moveTo>
                    <a:pt x="1072" y="0"/>
                  </a:moveTo>
                  <a:cubicBezTo>
                    <a:pt x="442" y="536"/>
                    <a:pt x="32" y="1292"/>
                    <a:pt x="32" y="2143"/>
                  </a:cubicBezTo>
                  <a:lnTo>
                    <a:pt x="32" y="3182"/>
                  </a:lnTo>
                  <a:cubicBezTo>
                    <a:pt x="1" y="3371"/>
                    <a:pt x="158" y="3529"/>
                    <a:pt x="347" y="3529"/>
                  </a:cubicBezTo>
                  <a:lnTo>
                    <a:pt x="5199" y="3529"/>
                  </a:lnTo>
                  <a:cubicBezTo>
                    <a:pt x="5388" y="3529"/>
                    <a:pt x="5546" y="3371"/>
                    <a:pt x="5546" y="3182"/>
                  </a:cubicBezTo>
                  <a:lnTo>
                    <a:pt x="5546" y="2143"/>
                  </a:lnTo>
                  <a:cubicBezTo>
                    <a:pt x="5546" y="1292"/>
                    <a:pt x="5168" y="536"/>
                    <a:pt x="4538" y="0"/>
                  </a:cubicBezTo>
                  <a:cubicBezTo>
                    <a:pt x="4096" y="473"/>
                    <a:pt x="3466" y="756"/>
                    <a:pt x="2805" y="756"/>
                  </a:cubicBezTo>
                  <a:cubicBezTo>
                    <a:pt x="2143" y="756"/>
                    <a:pt x="1513" y="504"/>
                    <a:pt x="1072"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34" name="Google Shape;10449;p74">
              <a:extLst>
                <a:ext uri="{FF2B5EF4-FFF2-40B4-BE49-F238E27FC236}">
                  <a16:creationId xmlns:a16="http://schemas.microsoft.com/office/drawing/2014/main" id="{6792884D-7CE9-916C-EA38-190FDDAAB28C}"/>
                </a:ext>
              </a:extLst>
            </p:cNvPr>
            <p:cNvSpPr/>
            <p:nvPr/>
          </p:nvSpPr>
          <p:spPr>
            <a:xfrm>
              <a:off x="2193775" y="3460400"/>
              <a:ext cx="140225" cy="89825"/>
            </a:xfrm>
            <a:custGeom>
              <a:avLst/>
              <a:gdLst/>
              <a:ahLst/>
              <a:cxnLst/>
              <a:rect l="l" t="t" r="r" b="b"/>
              <a:pathLst>
                <a:path w="5609" h="3593" extrusionOk="0">
                  <a:moveTo>
                    <a:pt x="1009" y="1"/>
                  </a:moveTo>
                  <a:cubicBezTo>
                    <a:pt x="379" y="537"/>
                    <a:pt x="1" y="1261"/>
                    <a:pt x="1" y="2143"/>
                  </a:cubicBezTo>
                  <a:lnTo>
                    <a:pt x="1" y="3246"/>
                  </a:lnTo>
                  <a:cubicBezTo>
                    <a:pt x="1" y="3435"/>
                    <a:pt x="158" y="3592"/>
                    <a:pt x="347" y="3592"/>
                  </a:cubicBezTo>
                  <a:lnTo>
                    <a:pt x="5262" y="3592"/>
                  </a:lnTo>
                  <a:cubicBezTo>
                    <a:pt x="5451" y="3592"/>
                    <a:pt x="5609" y="3435"/>
                    <a:pt x="5609" y="3246"/>
                  </a:cubicBezTo>
                  <a:lnTo>
                    <a:pt x="5609" y="2143"/>
                  </a:lnTo>
                  <a:cubicBezTo>
                    <a:pt x="5577" y="1261"/>
                    <a:pt x="5199" y="537"/>
                    <a:pt x="4569" y="1"/>
                  </a:cubicBezTo>
                  <a:cubicBezTo>
                    <a:pt x="4128" y="474"/>
                    <a:pt x="3498" y="757"/>
                    <a:pt x="2773" y="757"/>
                  </a:cubicBezTo>
                  <a:cubicBezTo>
                    <a:pt x="2080" y="757"/>
                    <a:pt x="1450" y="474"/>
                    <a:pt x="1009" y="1"/>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135" name="Google Shape;10468;p74">
            <a:extLst>
              <a:ext uri="{FF2B5EF4-FFF2-40B4-BE49-F238E27FC236}">
                <a16:creationId xmlns:a16="http://schemas.microsoft.com/office/drawing/2014/main" id="{FF30D560-DE25-09FF-7133-9887C67287CC}"/>
              </a:ext>
            </a:extLst>
          </p:cNvPr>
          <p:cNvGrpSpPr/>
          <p:nvPr/>
        </p:nvGrpSpPr>
        <p:grpSpPr>
          <a:xfrm>
            <a:off x="6024689" y="4673827"/>
            <a:ext cx="482867" cy="513245"/>
            <a:chOff x="3859600" y="3591950"/>
            <a:chExt cx="296975" cy="296175"/>
          </a:xfrm>
          <a:solidFill>
            <a:srgbClr val="2A7F28"/>
          </a:solidFill>
        </p:grpSpPr>
        <p:sp>
          <p:nvSpPr>
            <p:cNvPr id="136" name="Google Shape;10469;p74">
              <a:extLst>
                <a:ext uri="{FF2B5EF4-FFF2-40B4-BE49-F238E27FC236}">
                  <a16:creationId xmlns:a16="http://schemas.microsoft.com/office/drawing/2014/main" id="{C20D7683-9DA3-7E31-738E-00939775C602}"/>
                </a:ext>
              </a:extLst>
            </p:cNvPr>
            <p:cNvSpPr/>
            <p:nvPr/>
          </p:nvSpPr>
          <p:spPr>
            <a:xfrm>
              <a:off x="4034450" y="3766000"/>
              <a:ext cx="122125" cy="122125"/>
            </a:xfrm>
            <a:custGeom>
              <a:avLst/>
              <a:gdLst/>
              <a:ahLst/>
              <a:cxnLst/>
              <a:rect l="l" t="t" r="r" b="b"/>
              <a:pathLst>
                <a:path w="4885" h="4885" extrusionOk="0">
                  <a:moveTo>
                    <a:pt x="2395" y="1324"/>
                  </a:moveTo>
                  <a:cubicBezTo>
                    <a:pt x="2616" y="1324"/>
                    <a:pt x="2773" y="1482"/>
                    <a:pt x="2773" y="1702"/>
                  </a:cubicBezTo>
                  <a:lnTo>
                    <a:pt x="2773" y="2049"/>
                  </a:lnTo>
                  <a:lnTo>
                    <a:pt x="3120" y="2049"/>
                  </a:lnTo>
                  <a:cubicBezTo>
                    <a:pt x="3309" y="2049"/>
                    <a:pt x="3466" y="2206"/>
                    <a:pt x="3466" y="2395"/>
                  </a:cubicBezTo>
                  <a:cubicBezTo>
                    <a:pt x="3466" y="2584"/>
                    <a:pt x="3309" y="2742"/>
                    <a:pt x="3120" y="2742"/>
                  </a:cubicBezTo>
                  <a:lnTo>
                    <a:pt x="2395" y="2742"/>
                  </a:lnTo>
                  <a:cubicBezTo>
                    <a:pt x="2206" y="2742"/>
                    <a:pt x="2049" y="2584"/>
                    <a:pt x="2049" y="2395"/>
                  </a:cubicBezTo>
                  <a:lnTo>
                    <a:pt x="2049" y="1702"/>
                  </a:lnTo>
                  <a:cubicBezTo>
                    <a:pt x="2049" y="1482"/>
                    <a:pt x="2206" y="1324"/>
                    <a:pt x="2395" y="1324"/>
                  </a:cubicBezTo>
                  <a:close/>
                  <a:moveTo>
                    <a:pt x="2458" y="1"/>
                  </a:moveTo>
                  <a:cubicBezTo>
                    <a:pt x="1104" y="1"/>
                    <a:pt x="1" y="1103"/>
                    <a:pt x="1" y="2427"/>
                  </a:cubicBezTo>
                  <a:cubicBezTo>
                    <a:pt x="1" y="3781"/>
                    <a:pt x="1104" y="4884"/>
                    <a:pt x="2458" y="4884"/>
                  </a:cubicBezTo>
                  <a:cubicBezTo>
                    <a:pt x="3782" y="4884"/>
                    <a:pt x="4884" y="3781"/>
                    <a:pt x="4884" y="2427"/>
                  </a:cubicBezTo>
                  <a:cubicBezTo>
                    <a:pt x="4853" y="1072"/>
                    <a:pt x="3782" y="1"/>
                    <a:pt x="2458"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37" name="Google Shape;10470;p74">
              <a:extLst>
                <a:ext uri="{FF2B5EF4-FFF2-40B4-BE49-F238E27FC236}">
                  <a16:creationId xmlns:a16="http://schemas.microsoft.com/office/drawing/2014/main" id="{BE71E0F7-E419-8B0D-EC99-E26F223FEEE1}"/>
                </a:ext>
              </a:extLst>
            </p:cNvPr>
            <p:cNvSpPr/>
            <p:nvPr/>
          </p:nvSpPr>
          <p:spPr>
            <a:xfrm>
              <a:off x="3860400" y="3679375"/>
              <a:ext cx="260725" cy="173300"/>
            </a:xfrm>
            <a:custGeom>
              <a:avLst/>
              <a:gdLst/>
              <a:ahLst/>
              <a:cxnLst/>
              <a:rect l="l" t="t" r="r" b="b"/>
              <a:pathLst>
                <a:path w="10429" h="6932" extrusionOk="0">
                  <a:moveTo>
                    <a:pt x="2426" y="662"/>
                  </a:moveTo>
                  <a:cubicBezTo>
                    <a:pt x="2647" y="662"/>
                    <a:pt x="2804" y="819"/>
                    <a:pt x="2804" y="1008"/>
                  </a:cubicBezTo>
                  <a:cubicBezTo>
                    <a:pt x="2804" y="1197"/>
                    <a:pt x="2647" y="1355"/>
                    <a:pt x="2426" y="1355"/>
                  </a:cubicBezTo>
                  <a:lnTo>
                    <a:pt x="1733" y="1355"/>
                  </a:lnTo>
                  <a:cubicBezTo>
                    <a:pt x="1544" y="1355"/>
                    <a:pt x="1387" y="1197"/>
                    <a:pt x="1387" y="1008"/>
                  </a:cubicBezTo>
                  <a:cubicBezTo>
                    <a:pt x="1387" y="819"/>
                    <a:pt x="1544" y="662"/>
                    <a:pt x="1733" y="662"/>
                  </a:cubicBezTo>
                  <a:close/>
                  <a:moveTo>
                    <a:pt x="4537" y="662"/>
                  </a:moveTo>
                  <a:cubicBezTo>
                    <a:pt x="4726" y="662"/>
                    <a:pt x="4884" y="819"/>
                    <a:pt x="4884" y="1008"/>
                  </a:cubicBezTo>
                  <a:cubicBezTo>
                    <a:pt x="4884" y="1197"/>
                    <a:pt x="4695" y="1355"/>
                    <a:pt x="4537" y="1355"/>
                  </a:cubicBezTo>
                  <a:lnTo>
                    <a:pt x="3812" y="1355"/>
                  </a:lnTo>
                  <a:cubicBezTo>
                    <a:pt x="3623" y="1355"/>
                    <a:pt x="3466" y="1197"/>
                    <a:pt x="3466" y="1008"/>
                  </a:cubicBezTo>
                  <a:cubicBezTo>
                    <a:pt x="3466" y="819"/>
                    <a:pt x="3623" y="662"/>
                    <a:pt x="3812" y="662"/>
                  </a:cubicBezTo>
                  <a:close/>
                  <a:moveTo>
                    <a:pt x="6648" y="662"/>
                  </a:moveTo>
                  <a:cubicBezTo>
                    <a:pt x="6837" y="662"/>
                    <a:pt x="6994" y="819"/>
                    <a:pt x="6994" y="1008"/>
                  </a:cubicBezTo>
                  <a:cubicBezTo>
                    <a:pt x="6994" y="1197"/>
                    <a:pt x="6837" y="1355"/>
                    <a:pt x="6648" y="1355"/>
                  </a:cubicBezTo>
                  <a:lnTo>
                    <a:pt x="5955" y="1355"/>
                  </a:lnTo>
                  <a:cubicBezTo>
                    <a:pt x="5734" y="1355"/>
                    <a:pt x="5577" y="1197"/>
                    <a:pt x="5577" y="1008"/>
                  </a:cubicBezTo>
                  <a:cubicBezTo>
                    <a:pt x="5577" y="819"/>
                    <a:pt x="5734" y="662"/>
                    <a:pt x="5955" y="662"/>
                  </a:cubicBezTo>
                  <a:close/>
                  <a:moveTo>
                    <a:pt x="8727" y="662"/>
                  </a:moveTo>
                  <a:cubicBezTo>
                    <a:pt x="8948" y="662"/>
                    <a:pt x="9105" y="819"/>
                    <a:pt x="9105" y="1008"/>
                  </a:cubicBezTo>
                  <a:cubicBezTo>
                    <a:pt x="9105" y="1197"/>
                    <a:pt x="8948" y="1355"/>
                    <a:pt x="8727" y="1355"/>
                  </a:cubicBezTo>
                  <a:lnTo>
                    <a:pt x="8034" y="1355"/>
                  </a:lnTo>
                  <a:cubicBezTo>
                    <a:pt x="7845" y="1355"/>
                    <a:pt x="7688" y="1197"/>
                    <a:pt x="7688" y="1008"/>
                  </a:cubicBezTo>
                  <a:cubicBezTo>
                    <a:pt x="7688" y="819"/>
                    <a:pt x="7845" y="662"/>
                    <a:pt x="8034" y="662"/>
                  </a:cubicBezTo>
                  <a:close/>
                  <a:moveTo>
                    <a:pt x="2426" y="2080"/>
                  </a:moveTo>
                  <a:cubicBezTo>
                    <a:pt x="2647" y="2080"/>
                    <a:pt x="2804" y="2237"/>
                    <a:pt x="2804" y="2426"/>
                  </a:cubicBezTo>
                  <a:cubicBezTo>
                    <a:pt x="2804" y="2647"/>
                    <a:pt x="2647" y="2773"/>
                    <a:pt x="2426" y="2773"/>
                  </a:cubicBezTo>
                  <a:lnTo>
                    <a:pt x="1733" y="2773"/>
                  </a:lnTo>
                  <a:cubicBezTo>
                    <a:pt x="1544" y="2773"/>
                    <a:pt x="1387" y="2647"/>
                    <a:pt x="1387" y="2426"/>
                  </a:cubicBezTo>
                  <a:cubicBezTo>
                    <a:pt x="1387" y="2206"/>
                    <a:pt x="1544" y="2080"/>
                    <a:pt x="1733" y="2080"/>
                  </a:cubicBezTo>
                  <a:close/>
                  <a:moveTo>
                    <a:pt x="4537" y="2080"/>
                  </a:moveTo>
                  <a:cubicBezTo>
                    <a:pt x="4726" y="2080"/>
                    <a:pt x="4884" y="2237"/>
                    <a:pt x="4884" y="2426"/>
                  </a:cubicBezTo>
                  <a:cubicBezTo>
                    <a:pt x="4884" y="2647"/>
                    <a:pt x="4695" y="2773"/>
                    <a:pt x="4537" y="2773"/>
                  </a:cubicBezTo>
                  <a:lnTo>
                    <a:pt x="3812" y="2773"/>
                  </a:lnTo>
                  <a:cubicBezTo>
                    <a:pt x="3623" y="2773"/>
                    <a:pt x="3466" y="2647"/>
                    <a:pt x="3466" y="2426"/>
                  </a:cubicBezTo>
                  <a:cubicBezTo>
                    <a:pt x="3466" y="2206"/>
                    <a:pt x="3623" y="2080"/>
                    <a:pt x="3812" y="2080"/>
                  </a:cubicBezTo>
                  <a:close/>
                  <a:moveTo>
                    <a:pt x="6648" y="2080"/>
                  </a:moveTo>
                  <a:cubicBezTo>
                    <a:pt x="6837" y="2080"/>
                    <a:pt x="6994" y="2237"/>
                    <a:pt x="6994" y="2426"/>
                  </a:cubicBezTo>
                  <a:cubicBezTo>
                    <a:pt x="6994" y="2647"/>
                    <a:pt x="6837" y="2773"/>
                    <a:pt x="6648" y="2773"/>
                  </a:cubicBezTo>
                  <a:lnTo>
                    <a:pt x="5955" y="2773"/>
                  </a:lnTo>
                  <a:cubicBezTo>
                    <a:pt x="5734" y="2773"/>
                    <a:pt x="5577" y="2647"/>
                    <a:pt x="5577" y="2426"/>
                  </a:cubicBezTo>
                  <a:cubicBezTo>
                    <a:pt x="5577" y="2206"/>
                    <a:pt x="5734" y="2080"/>
                    <a:pt x="5955" y="2080"/>
                  </a:cubicBezTo>
                  <a:close/>
                  <a:moveTo>
                    <a:pt x="8727" y="2080"/>
                  </a:moveTo>
                  <a:cubicBezTo>
                    <a:pt x="8948" y="2080"/>
                    <a:pt x="9105" y="2237"/>
                    <a:pt x="9105" y="2426"/>
                  </a:cubicBezTo>
                  <a:cubicBezTo>
                    <a:pt x="9105" y="2647"/>
                    <a:pt x="8948" y="2773"/>
                    <a:pt x="8727" y="2773"/>
                  </a:cubicBezTo>
                  <a:lnTo>
                    <a:pt x="8034" y="2773"/>
                  </a:lnTo>
                  <a:cubicBezTo>
                    <a:pt x="7845" y="2773"/>
                    <a:pt x="7688" y="2647"/>
                    <a:pt x="7688" y="2426"/>
                  </a:cubicBezTo>
                  <a:cubicBezTo>
                    <a:pt x="7688" y="2206"/>
                    <a:pt x="7845" y="2080"/>
                    <a:pt x="8034" y="2080"/>
                  </a:cubicBezTo>
                  <a:close/>
                  <a:moveTo>
                    <a:pt x="2426" y="3466"/>
                  </a:moveTo>
                  <a:cubicBezTo>
                    <a:pt x="2647" y="3466"/>
                    <a:pt x="2804" y="3623"/>
                    <a:pt x="2804" y="3812"/>
                  </a:cubicBezTo>
                  <a:cubicBezTo>
                    <a:pt x="2804" y="4001"/>
                    <a:pt x="2647" y="4159"/>
                    <a:pt x="2426" y="4159"/>
                  </a:cubicBezTo>
                  <a:lnTo>
                    <a:pt x="1733" y="4159"/>
                  </a:lnTo>
                  <a:cubicBezTo>
                    <a:pt x="1544" y="4159"/>
                    <a:pt x="1387" y="4001"/>
                    <a:pt x="1387" y="3812"/>
                  </a:cubicBezTo>
                  <a:cubicBezTo>
                    <a:pt x="1387" y="3623"/>
                    <a:pt x="1544" y="3466"/>
                    <a:pt x="1733" y="3466"/>
                  </a:cubicBezTo>
                  <a:close/>
                  <a:moveTo>
                    <a:pt x="4537" y="3466"/>
                  </a:moveTo>
                  <a:cubicBezTo>
                    <a:pt x="4726" y="3466"/>
                    <a:pt x="4884" y="3623"/>
                    <a:pt x="4884" y="3812"/>
                  </a:cubicBezTo>
                  <a:cubicBezTo>
                    <a:pt x="4884" y="4001"/>
                    <a:pt x="4695" y="4159"/>
                    <a:pt x="4537" y="4159"/>
                  </a:cubicBezTo>
                  <a:lnTo>
                    <a:pt x="3812" y="4159"/>
                  </a:lnTo>
                  <a:cubicBezTo>
                    <a:pt x="3623" y="4159"/>
                    <a:pt x="3466" y="4001"/>
                    <a:pt x="3466" y="3812"/>
                  </a:cubicBezTo>
                  <a:cubicBezTo>
                    <a:pt x="3466" y="3623"/>
                    <a:pt x="3623" y="3466"/>
                    <a:pt x="3812" y="3466"/>
                  </a:cubicBezTo>
                  <a:close/>
                  <a:moveTo>
                    <a:pt x="6648" y="3466"/>
                  </a:moveTo>
                  <a:cubicBezTo>
                    <a:pt x="6837" y="3466"/>
                    <a:pt x="6994" y="3623"/>
                    <a:pt x="6994" y="3812"/>
                  </a:cubicBezTo>
                  <a:cubicBezTo>
                    <a:pt x="6994" y="4001"/>
                    <a:pt x="6837" y="4159"/>
                    <a:pt x="6648" y="4159"/>
                  </a:cubicBezTo>
                  <a:lnTo>
                    <a:pt x="5955" y="4159"/>
                  </a:lnTo>
                  <a:cubicBezTo>
                    <a:pt x="5734" y="4159"/>
                    <a:pt x="5577" y="4001"/>
                    <a:pt x="5577" y="3812"/>
                  </a:cubicBezTo>
                  <a:cubicBezTo>
                    <a:pt x="5577" y="3623"/>
                    <a:pt x="5734" y="3466"/>
                    <a:pt x="5955" y="3466"/>
                  </a:cubicBezTo>
                  <a:close/>
                  <a:moveTo>
                    <a:pt x="2426" y="4852"/>
                  </a:moveTo>
                  <a:cubicBezTo>
                    <a:pt x="2647" y="4852"/>
                    <a:pt x="2804" y="5010"/>
                    <a:pt x="2804" y="5199"/>
                  </a:cubicBezTo>
                  <a:cubicBezTo>
                    <a:pt x="2804" y="5388"/>
                    <a:pt x="2647" y="5545"/>
                    <a:pt x="2426" y="5545"/>
                  </a:cubicBezTo>
                  <a:lnTo>
                    <a:pt x="1733" y="5545"/>
                  </a:lnTo>
                  <a:cubicBezTo>
                    <a:pt x="1544" y="5545"/>
                    <a:pt x="1387" y="5388"/>
                    <a:pt x="1387" y="5199"/>
                  </a:cubicBezTo>
                  <a:cubicBezTo>
                    <a:pt x="1387" y="5010"/>
                    <a:pt x="1544" y="4852"/>
                    <a:pt x="1733" y="4852"/>
                  </a:cubicBezTo>
                  <a:close/>
                  <a:moveTo>
                    <a:pt x="4537" y="4852"/>
                  </a:moveTo>
                  <a:cubicBezTo>
                    <a:pt x="4726" y="4852"/>
                    <a:pt x="4884" y="5010"/>
                    <a:pt x="4884" y="5199"/>
                  </a:cubicBezTo>
                  <a:cubicBezTo>
                    <a:pt x="4884" y="5388"/>
                    <a:pt x="4695" y="5545"/>
                    <a:pt x="4537" y="5545"/>
                  </a:cubicBezTo>
                  <a:lnTo>
                    <a:pt x="3812" y="5545"/>
                  </a:lnTo>
                  <a:cubicBezTo>
                    <a:pt x="3623" y="5545"/>
                    <a:pt x="3466" y="5388"/>
                    <a:pt x="3466" y="5199"/>
                  </a:cubicBezTo>
                  <a:cubicBezTo>
                    <a:pt x="3466" y="5010"/>
                    <a:pt x="3623" y="4852"/>
                    <a:pt x="3812" y="4852"/>
                  </a:cubicBezTo>
                  <a:close/>
                  <a:moveTo>
                    <a:pt x="0" y="0"/>
                  </a:moveTo>
                  <a:lnTo>
                    <a:pt x="0" y="5892"/>
                  </a:lnTo>
                  <a:cubicBezTo>
                    <a:pt x="0" y="6459"/>
                    <a:pt x="473" y="6931"/>
                    <a:pt x="1071" y="6931"/>
                  </a:cubicBezTo>
                  <a:lnTo>
                    <a:pt x="6490" y="6931"/>
                  </a:lnTo>
                  <a:cubicBezTo>
                    <a:pt x="6364" y="6616"/>
                    <a:pt x="6301" y="6270"/>
                    <a:pt x="6301" y="5892"/>
                  </a:cubicBezTo>
                  <a:cubicBezTo>
                    <a:pt x="6301" y="5797"/>
                    <a:pt x="6333" y="5671"/>
                    <a:pt x="6333" y="5545"/>
                  </a:cubicBezTo>
                  <a:lnTo>
                    <a:pt x="5955" y="5545"/>
                  </a:lnTo>
                  <a:cubicBezTo>
                    <a:pt x="5734" y="5545"/>
                    <a:pt x="5577" y="5388"/>
                    <a:pt x="5577" y="5199"/>
                  </a:cubicBezTo>
                  <a:cubicBezTo>
                    <a:pt x="5577" y="5010"/>
                    <a:pt x="5734" y="4852"/>
                    <a:pt x="5955" y="4852"/>
                  </a:cubicBezTo>
                  <a:lnTo>
                    <a:pt x="6490" y="4852"/>
                  </a:lnTo>
                  <a:cubicBezTo>
                    <a:pt x="6931" y="3623"/>
                    <a:pt x="8066" y="2741"/>
                    <a:pt x="9420" y="2741"/>
                  </a:cubicBezTo>
                  <a:cubicBezTo>
                    <a:pt x="9767" y="2741"/>
                    <a:pt x="10113" y="2836"/>
                    <a:pt x="10428" y="2962"/>
                  </a:cubicBezTo>
                  <a:lnTo>
                    <a:pt x="10428" y="0"/>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138" name="Google Shape;10471;p74">
              <a:extLst>
                <a:ext uri="{FF2B5EF4-FFF2-40B4-BE49-F238E27FC236}">
                  <a16:creationId xmlns:a16="http://schemas.microsoft.com/office/drawing/2014/main" id="{3AFB3727-A58F-A134-E1C1-797DBD7592EF}"/>
                </a:ext>
              </a:extLst>
            </p:cNvPr>
            <p:cNvSpPr/>
            <p:nvPr/>
          </p:nvSpPr>
          <p:spPr>
            <a:xfrm>
              <a:off x="3859600" y="3591950"/>
              <a:ext cx="261525" cy="70900"/>
            </a:xfrm>
            <a:custGeom>
              <a:avLst/>
              <a:gdLst/>
              <a:ahLst/>
              <a:cxnLst/>
              <a:rect l="l" t="t" r="r" b="b"/>
              <a:pathLst>
                <a:path w="10461" h="2836" extrusionOk="0">
                  <a:moveTo>
                    <a:pt x="1734" y="0"/>
                  </a:moveTo>
                  <a:cubicBezTo>
                    <a:pt x="1513" y="0"/>
                    <a:pt x="1356" y="158"/>
                    <a:pt x="1356" y="347"/>
                  </a:cubicBezTo>
                  <a:lnTo>
                    <a:pt x="1356" y="693"/>
                  </a:lnTo>
                  <a:lnTo>
                    <a:pt x="1009" y="693"/>
                  </a:lnTo>
                  <a:cubicBezTo>
                    <a:pt x="410" y="693"/>
                    <a:pt x="1" y="1166"/>
                    <a:pt x="1" y="1733"/>
                  </a:cubicBezTo>
                  <a:lnTo>
                    <a:pt x="1" y="2836"/>
                  </a:lnTo>
                  <a:lnTo>
                    <a:pt x="10429" y="2836"/>
                  </a:lnTo>
                  <a:lnTo>
                    <a:pt x="10429" y="1733"/>
                  </a:lnTo>
                  <a:lnTo>
                    <a:pt x="10460" y="1733"/>
                  </a:lnTo>
                  <a:cubicBezTo>
                    <a:pt x="10460" y="1134"/>
                    <a:pt x="9988" y="693"/>
                    <a:pt x="9421" y="693"/>
                  </a:cubicBezTo>
                  <a:lnTo>
                    <a:pt x="9074" y="693"/>
                  </a:lnTo>
                  <a:lnTo>
                    <a:pt x="9074" y="347"/>
                  </a:lnTo>
                  <a:cubicBezTo>
                    <a:pt x="9074" y="158"/>
                    <a:pt x="8917" y="0"/>
                    <a:pt x="8728" y="0"/>
                  </a:cubicBezTo>
                  <a:cubicBezTo>
                    <a:pt x="8539" y="0"/>
                    <a:pt x="8381" y="158"/>
                    <a:pt x="8381" y="347"/>
                  </a:cubicBezTo>
                  <a:lnTo>
                    <a:pt x="8381" y="693"/>
                  </a:lnTo>
                  <a:lnTo>
                    <a:pt x="6995" y="693"/>
                  </a:lnTo>
                  <a:lnTo>
                    <a:pt x="6995" y="347"/>
                  </a:lnTo>
                  <a:cubicBezTo>
                    <a:pt x="6995" y="158"/>
                    <a:pt x="6837" y="0"/>
                    <a:pt x="6648" y="0"/>
                  </a:cubicBezTo>
                  <a:cubicBezTo>
                    <a:pt x="6459" y="0"/>
                    <a:pt x="6302" y="158"/>
                    <a:pt x="6302" y="347"/>
                  </a:cubicBezTo>
                  <a:lnTo>
                    <a:pt x="6302" y="693"/>
                  </a:lnTo>
                  <a:lnTo>
                    <a:pt x="4159" y="693"/>
                  </a:lnTo>
                  <a:lnTo>
                    <a:pt x="4159" y="347"/>
                  </a:lnTo>
                  <a:cubicBezTo>
                    <a:pt x="4159" y="158"/>
                    <a:pt x="4002" y="0"/>
                    <a:pt x="3813" y="0"/>
                  </a:cubicBezTo>
                  <a:cubicBezTo>
                    <a:pt x="3624" y="0"/>
                    <a:pt x="3466" y="158"/>
                    <a:pt x="3466" y="347"/>
                  </a:cubicBezTo>
                  <a:lnTo>
                    <a:pt x="3466" y="693"/>
                  </a:lnTo>
                  <a:lnTo>
                    <a:pt x="2080" y="693"/>
                  </a:lnTo>
                  <a:lnTo>
                    <a:pt x="2080" y="347"/>
                  </a:lnTo>
                  <a:cubicBezTo>
                    <a:pt x="2080" y="158"/>
                    <a:pt x="1923" y="0"/>
                    <a:pt x="1734" y="0"/>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139" name="Google Shape;10483;p74">
            <a:extLst>
              <a:ext uri="{FF2B5EF4-FFF2-40B4-BE49-F238E27FC236}">
                <a16:creationId xmlns:a16="http://schemas.microsoft.com/office/drawing/2014/main" id="{E1D4F652-33DD-163F-F226-F603ADA5D0B1}"/>
              </a:ext>
            </a:extLst>
          </p:cNvPr>
          <p:cNvGrpSpPr/>
          <p:nvPr/>
        </p:nvGrpSpPr>
        <p:grpSpPr>
          <a:xfrm>
            <a:off x="10482008" y="4540371"/>
            <a:ext cx="453397" cy="480493"/>
            <a:chOff x="5727850" y="3609275"/>
            <a:chExt cx="278850" cy="277275"/>
          </a:xfrm>
          <a:solidFill>
            <a:srgbClr val="2A7F28"/>
          </a:solidFill>
        </p:grpSpPr>
        <p:sp>
          <p:nvSpPr>
            <p:cNvPr id="140" name="Google Shape;10484;p74">
              <a:extLst>
                <a:ext uri="{FF2B5EF4-FFF2-40B4-BE49-F238E27FC236}">
                  <a16:creationId xmlns:a16="http://schemas.microsoft.com/office/drawing/2014/main" id="{FDECC498-4C3B-6292-F2B6-A841594E340F}"/>
                </a:ext>
              </a:extLst>
            </p:cNvPr>
            <p:cNvSpPr/>
            <p:nvPr/>
          </p:nvSpPr>
          <p:spPr>
            <a:xfrm>
              <a:off x="5884600" y="3765225"/>
              <a:ext cx="122100" cy="121325"/>
            </a:xfrm>
            <a:custGeom>
              <a:avLst/>
              <a:gdLst/>
              <a:ahLst/>
              <a:cxnLst/>
              <a:rect l="l" t="t" r="r" b="b"/>
              <a:pathLst>
                <a:path w="4884" h="4853" extrusionOk="0">
                  <a:moveTo>
                    <a:pt x="2426" y="662"/>
                  </a:moveTo>
                  <a:cubicBezTo>
                    <a:pt x="2646" y="662"/>
                    <a:pt x="2804" y="819"/>
                    <a:pt x="2804" y="1008"/>
                  </a:cubicBezTo>
                  <a:cubicBezTo>
                    <a:pt x="2804" y="1197"/>
                    <a:pt x="2646" y="1355"/>
                    <a:pt x="2426" y="1355"/>
                  </a:cubicBezTo>
                  <a:cubicBezTo>
                    <a:pt x="2237" y="1355"/>
                    <a:pt x="2079" y="1197"/>
                    <a:pt x="2079" y="1008"/>
                  </a:cubicBezTo>
                  <a:cubicBezTo>
                    <a:pt x="2079" y="819"/>
                    <a:pt x="2237" y="662"/>
                    <a:pt x="2426" y="662"/>
                  </a:cubicBezTo>
                  <a:close/>
                  <a:moveTo>
                    <a:pt x="2426" y="1670"/>
                  </a:moveTo>
                  <a:cubicBezTo>
                    <a:pt x="2646" y="1670"/>
                    <a:pt x="2804" y="1828"/>
                    <a:pt x="2804" y="2048"/>
                  </a:cubicBezTo>
                  <a:lnTo>
                    <a:pt x="2804" y="3781"/>
                  </a:lnTo>
                  <a:cubicBezTo>
                    <a:pt x="2804" y="3970"/>
                    <a:pt x="2646" y="4127"/>
                    <a:pt x="2426" y="4127"/>
                  </a:cubicBezTo>
                  <a:cubicBezTo>
                    <a:pt x="2237" y="4127"/>
                    <a:pt x="2079" y="3970"/>
                    <a:pt x="2079" y="3781"/>
                  </a:cubicBezTo>
                  <a:lnTo>
                    <a:pt x="2079" y="2048"/>
                  </a:lnTo>
                  <a:cubicBezTo>
                    <a:pt x="2079" y="1828"/>
                    <a:pt x="2237" y="1670"/>
                    <a:pt x="2426" y="1670"/>
                  </a:cubicBezTo>
                  <a:close/>
                  <a:moveTo>
                    <a:pt x="2426" y="0"/>
                  </a:moveTo>
                  <a:cubicBezTo>
                    <a:pt x="1103" y="0"/>
                    <a:pt x="0" y="1103"/>
                    <a:pt x="0" y="2426"/>
                  </a:cubicBezTo>
                  <a:cubicBezTo>
                    <a:pt x="0" y="3749"/>
                    <a:pt x="1103" y="4852"/>
                    <a:pt x="2426" y="4852"/>
                  </a:cubicBezTo>
                  <a:cubicBezTo>
                    <a:pt x="3781" y="4852"/>
                    <a:pt x="4883" y="3749"/>
                    <a:pt x="4883" y="2426"/>
                  </a:cubicBezTo>
                  <a:cubicBezTo>
                    <a:pt x="4883" y="1040"/>
                    <a:pt x="3781" y="0"/>
                    <a:pt x="2426"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41" name="Google Shape;10485;p74">
              <a:extLst>
                <a:ext uri="{FF2B5EF4-FFF2-40B4-BE49-F238E27FC236}">
                  <a16:creationId xmlns:a16="http://schemas.microsoft.com/office/drawing/2014/main" id="{C691A2F7-5916-AFBE-8F40-A9E9917F7868}"/>
                </a:ext>
              </a:extLst>
            </p:cNvPr>
            <p:cNvSpPr/>
            <p:nvPr/>
          </p:nvSpPr>
          <p:spPr>
            <a:xfrm>
              <a:off x="5727850" y="3669125"/>
              <a:ext cx="35475" cy="216625"/>
            </a:xfrm>
            <a:custGeom>
              <a:avLst/>
              <a:gdLst/>
              <a:ahLst/>
              <a:cxnLst/>
              <a:rect l="l" t="t" r="r" b="b"/>
              <a:pathLst>
                <a:path w="1419" h="8665" extrusionOk="0">
                  <a:moveTo>
                    <a:pt x="32" y="1"/>
                  </a:moveTo>
                  <a:lnTo>
                    <a:pt x="32" y="7310"/>
                  </a:lnTo>
                  <a:cubicBezTo>
                    <a:pt x="1" y="8034"/>
                    <a:pt x="631" y="8665"/>
                    <a:pt x="1418" y="8665"/>
                  </a:cubicBezTo>
                  <a:lnTo>
                    <a:pt x="1418" y="347"/>
                  </a:lnTo>
                  <a:lnTo>
                    <a:pt x="1072" y="347"/>
                  </a:lnTo>
                  <a:cubicBezTo>
                    <a:pt x="662" y="347"/>
                    <a:pt x="316" y="253"/>
                    <a:pt x="32"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42" name="Google Shape;10486;p74">
              <a:extLst>
                <a:ext uri="{FF2B5EF4-FFF2-40B4-BE49-F238E27FC236}">
                  <a16:creationId xmlns:a16="http://schemas.microsoft.com/office/drawing/2014/main" id="{E5375BEF-20FD-D5EC-8632-780B1B701185}"/>
                </a:ext>
              </a:extLst>
            </p:cNvPr>
            <p:cNvSpPr/>
            <p:nvPr/>
          </p:nvSpPr>
          <p:spPr>
            <a:xfrm>
              <a:off x="5779825" y="3677800"/>
              <a:ext cx="174900" cy="207950"/>
            </a:xfrm>
            <a:custGeom>
              <a:avLst/>
              <a:gdLst/>
              <a:ahLst/>
              <a:cxnLst/>
              <a:rect l="l" t="t" r="r" b="b"/>
              <a:pathLst>
                <a:path w="6996" h="8318" extrusionOk="0">
                  <a:moveTo>
                    <a:pt x="5262" y="693"/>
                  </a:moveTo>
                  <a:cubicBezTo>
                    <a:pt x="5451" y="693"/>
                    <a:pt x="5609" y="851"/>
                    <a:pt x="5609" y="1040"/>
                  </a:cubicBezTo>
                  <a:cubicBezTo>
                    <a:pt x="5609" y="1229"/>
                    <a:pt x="5451" y="1386"/>
                    <a:pt x="5262" y="1386"/>
                  </a:cubicBezTo>
                  <a:lnTo>
                    <a:pt x="1072" y="1386"/>
                  </a:lnTo>
                  <a:cubicBezTo>
                    <a:pt x="883" y="1386"/>
                    <a:pt x="726" y="1229"/>
                    <a:pt x="726" y="1040"/>
                  </a:cubicBezTo>
                  <a:cubicBezTo>
                    <a:pt x="726" y="851"/>
                    <a:pt x="883" y="693"/>
                    <a:pt x="1072" y="693"/>
                  </a:cubicBezTo>
                  <a:close/>
                  <a:moveTo>
                    <a:pt x="5262" y="2080"/>
                  </a:moveTo>
                  <a:cubicBezTo>
                    <a:pt x="5451" y="2080"/>
                    <a:pt x="5609" y="2237"/>
                    <a:pt x="5609" y="2426"/>
                  </a:cubicBezTo>
                  <a:cubicBezTo>
                    <a:pt x="5609" y="2615"/>
                    <a:pt x="5451" y="2773"/>
                    <a:pt x="5262" y="2773"/>
                  </a:cubicBezTo>
                  <a:lnTo>
                    <a:pt x="1072" y="2773"/>
                  </a:lnTo>
                  <a:cubicBezTo>
                    <a:pt x="883" y="2773"/>
                    <a:pt x="726" y="2615"/>
                    <a:pt x="726" y="2426"/>
                  </a:cubicBezTo>
                  <a:cubicBezTo>
                    <a:pt x="726" y="2237"/>
                    <a:pt x="883" y="2080"/>
                    <a:pt x="1072" y="2080"/>
                  </a:cubicBezTo>
                  <a:close/>
                  <a:moveTo>
                    <a:pt x="1" y="0"/>
                  </a:moveTo>
                  <a:lnTo>
                    <a:pt x="1" y="8318"/>
                  </a:lnTo>
                  <a:lnTo>
                    <a:pt x="4695" y="8318"/>
                  </a:lnTo>
                  <a:cubicBezTo>
                    <a:pt x="4002" y="7750"/>
                    <a:pt x="3498" y="6868"/>
                    <a:pt x="3498" y="5892"/>
                  </a:cubicBezTo>
                  <a:cubicBezTo>
                    <a:pt x="3498" y="5766"/>
                    <a:pt x="3561" y="5640"/>
                    <a:pt x="3561" y="5545"/>
                  </a:cubicBezTo>
                  <a:lnTo>
                    <a:pt x="1072" y="5545"/>
                  </a:lnTo>
                  <a:cubicBezTo>
                    <a:pt x="883" y="5545"/>
                    <a:pt x="726" y="5388"/>
                    <a:pt x="726" y="5167"/>
                  </a:cubicBezTo>
                  <a:lnTo>
                    <a:pt x="726" y="3812"/>
                  </a:lnTo>
                  <a:cubicBezTo>
                    <a:pt x="726" y="3592"/>
                    <a:pt x="883" y="3434"/>
                    <a:pt x="1072" y="3434"/>
                  </a:cubicBezTo>
                  <a:lnTo>
                    <a:pt x="4695" y="3434"/>
                  </a:lnTo>
                  <a:cubicBezTo>
                    <a:pt x="5199" y="3056"/>
                    <a:pt x="5861" y="2773"/>
                    <a:pt x="6617" y="2773"/>
                  </a:cubicBezTo>
                  <a:cubicBezTo>
                    <a:pt x="6743" y="2773"/>
                    <a:pt x="6869" y="2804"/>
                    <a:pt x="6995" y="2804"/>
                  </a:cubicBezTo>
                  <a:lnTo>
                    <a:pt x="6995" y="0"/>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143" name="Google Shape;10487;p74">
              <a:extLst>
                <a:ext uri="{FF2B5EF4-FFF2-40B4-BE49-F238E27FC236}">
                  <a16:creationId xmlns:a16="http://schemas.microsoft.com/office/drawing/2014/main" id="{63824A6A-7A32-E1AA-F554-73EC19296286}"/>
                </a:ext>
              </a:extLst>
            </p:cNvPr>
            <p:cNvSpPr/>
            <p:nvPr/>
          </p:nvSpPr>
          <p:spPr>
            <a:xfrm>
              <a:off x="5815275" y="3781750"/>
              <a:ext cx="66200" cy="17350"/>
            </a:xfrm>
            <a:custGeom>
              <a:avLst/>
              <a:gdLst/>
              <a:ahLst/>
              <a:cxnLst/>
              <a:rect l="l" t="t" r="r" b="b"/>
              <a:pathLst>
                <a:path w="2648" h="694" extrusionOk="0">
                  <a:moveTo>
                    <a:pt x="1" y="1"/>
                  </a:moveTo>
                  <a:lnTo>
                    <a:pt x="1" y="694"/>
                  </a:lnTo>
                  <a:lnTo>
                    <a:pt x="2301" y="694"/>
                  </a:lnTo>
                  <a:cubicBezTo>
                    <a:pt x="2364" y="473"/>
                    <a:pt x="2490" y="221"/>
                    <a:pt x="2647"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44" name="Google Shape;10488;p74">
              <a:extLst>
                <a:ext uri="{FF2B5EF4-FFF2-40B4-BE49-F238E27FC236}">
                  <a16:creationId xmlns:a16="http://schemas.microsoft.com/office/drawing/2014/main" id="{5AC7DA9E-B188-0020-D3A2-5B5541B7E27C}"/>
                </a:ext>
              </a:extLst>
            </p:cNvPr>
            <p:cNvSpPr/>
            <p:nvPr/>
          </p:nvSpPr>
          <p:spPr>
            <a:xfrm>
              <a:off x="5727850" y="3609275"/>
              <a:ext cx="226075" cy="51225"/>
            </a:xfrm>
            <a:custGeom>
              <a:avLst/>
              <a:gdLst/>
              <a:ahLst/>
              <a:cxnLst/>
              <a:rect l="l" t="t" r="r" b="b"/>
              <a:pathLst>
                <a:path w="9043" h="2049" extrusionOk="0">
                  <a:moveTo>
                    <a:pt x="1072" y="0"/>
                  </a:moveTo>
                  <a:cubicBezTo>
                    <a:pt x="473" y="0"/>
                    <a:pt x="32" y="473"/>
                    <a:pt x="32" y="1040"/>
                  </a:cubicBezTo>
                  <a:cubicBezTo>
                    <a:pt x="1" y="1576"/>
                    <a:pt x="473" y="2048"/>
                    <a:pt x="1072" y="2048"/>
                  </a:cubicBezTo>
                  <a:lnTo>
                    <a:pt x="9043" y="2048"/>
                  </a:lnTo>
                  <a:cubicBezTo>
                    <a:pt x="8475" y="2048"/>
                    <a:pt x="8034" y="1576"/>
                    <a:pt x="8034" y="1040"/>
                  </a:cubicBezTo>
                  <a:cubicBezTo>
                    <a:pt x="8034" y="441"/>
                    <a:pt x="8507" y="0"/>
                    <a:pt x="9043" y="0"/>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145" name="Google Shape;10497;p74">
            <a:extLst>
              <a:ext uri="{FF2B5EF4-FFF2-40B4-BE49-F238E27FC236}">
                <a16:creationId xmlns:a16="http://schemas.microsoft.com/office/drawing/2014/main" id="{ABB6F9E1-FC0A-8E53-2BA8-A83CF60EFBDF}"/>
              </a:ext>
            </a:extLst>
          </p:cNvPr>
          <p:cNvGrpSpPr/>
          <p:nvPr/>
        </p:nvGrpSpPr>
        <p:grpSpPr>
          <a:xfrm>
            <a:off x="10374117" y="2606105"/>
            <a:ext cx="630403" cy="670064"/>
            <a:chOff x="6553275" y="3604550"/>
            <a:chExt cx="296975" cy="296175"/>
          </a:xfrm>
          <a:solidFill>
            <a:srgbClr val="2A7F28"/>
          </a:solidFill>
        </p:grpSpPr>
        <p:sp>
          <p:nvSpPr>
            <p:cNvPr id="146" name="Google Shape;10498;p74">
              <a:extLst>
                <a:ext uri="{FF2B5EF4-FFF2-40B4-BE49-F238E27FC236}">
                  <a16:creationId xmlns:a16="http://schemas.microsoft.com/office/drawing/2014/main" id="{9B45D003-266D-83E5-ACC9-D8189AF7FA5C}"/>
                </a:ext>
              </a:extLst>
            </p:cNvPr>
            <p:cNvSpPr/>
            <p:nvPr/>
          </p:nvSpPr>
          <p:spPr>
            <a:xfrm>
              <a:off x="6657250" y="3604550"/>
              <a:ext cx="86650" cy="86650"/>
            </a:xfrm>
            <a:custGeom>
              <a:avLst/>
              <a:gdLst/>
              <a:ahLst/>
              <a:cxnLst/>
              <a:rect l="l" t="t" r="r" b="b"/>
              <a:pathLst>
                <a:path w="3466" h="3466" extrusionOk="0">
                  <a:moveTo>
                    <a:pt x="1733" y="0"/>
                  </a:moveTo>
                  <a:cubicBezTo>
                    <a:pt x="788" y="0"/>
                    <a:pt x="0" y="788"/>
                    <a:pt x="0" y="1733"/>
                  </a:cubicBezTo>
                  <a:cubicBezTo>
                    <a:pt x="0" y="2678"/>
                    <a:pt x="788" y="3466"/>
                    <a:pt x="1733" y="3466"/>
                  </a:cubicBezTo>
                  <a:cubicBezTo>
                    <a:pt x="2678" y="3466"/>
                    <a:pt x="3466" y="2678"/>
                    <a:pt x="3466" y="1733"/>
                  </a:cubicBezTo>
                  <a:cubicBezTo>
                    <a:pt x="3466" y="788"/>
                    <a:pt x="2678" y="0"/>
                    <a:pt x="1733"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47" name="Google Shape;10499;p74">
              <a:extLst>
                <a:ext uri="{FF2B5EF4-FFF2-40B4-BE49-F238E27FC236}">
                  <a16:creationId xmlns:a16="http://schemas.microsoft.com/office/drawing/2014/main" id="{24CA778B-89E5-52E4-A7DE-B55A0AF2187F}"/>
                </a:ext>
              </a:extLst>
            </p:cNvPr>
            <p:cNvSpPr/>
            <p:nvPr/>
          </p:nvSpPr>
          <p:spPr>
            <a:xfrm>
              <a:off x="6553275" y="3777825"/>
              <a:ext cx="296975" cy="122900"/>
            </a:xfrm>
            <a:custGeom>
              <a:avLst/>
              <a:gdLst/>
              <a:ahLst/>
              <a:cxnLst/>
              <a:rect l="l" t="t" r="r" b="b"/>
              <a:pathLst>
                <a:path w="11879" h="4916" extrusionOk="0">
                  <a:moveTo>
                    <a:pt x="694" y="0"/>
                  </a:moveTo>
                  <a:cubicBezTo>
                    <a:pt x="316" y="0"/>
                    <a:pt x="1" y="315"/>
                    <a:pt x="1" y="693"/>
                  </a:cubicBezTo>
                  <a:cubicBezTo>
                    <a:pt x="1" y="1103"/>
                    <a:pt x="316" y="1418"/>
                    <a:pt x="694" y="1418"/>
                  </a:cubicBezTo>
                  <a:lnTo>
                    <a:pt x="694" y="4569"/>
                  </a:lnTo>
                  <a:cubicBezTo>
                    <a:pt x="694" y="4758"/>
                    <a:pt x="851" y="4915"/>
                    <a:pt x="1040" y="4915"/>
                  </a:cubicBezTo>
                  <a:lnTo>
                    <a:pt x="10807" y="4915"/>
                  </a:lnTo>
                  <a:cubicBezTo>
                    <a:pt x="11028" y="4915"/>
                    <a:pt x="11185" y="4758"/>
                    <a:pt x="11185" y="4569"/>
                  </a:cubicBezTo>
                  <a:lnTo>
                    <a:pt x="11185" y="1418"/>
                  </a:lnTo>
                  <a:cubicBezTo>
                    <a:pt x="11563" y="1418"/>
                    <a:pt x="11878" y="1103"/>
                    <a:pt x="11878" y="693"/>
                  </a:cubicBezTo>
                  <a:cubicBezTo>
                    <a:pt x="11815" y="315"/>
                    <a:pt x="11500" y="0"/>
                    <a:pt x="11122"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48" name="Google Shape;10500;p74">
              <a:extLst>
                <a:ext uri="{FF2B5EF4-FFF2-40B4-BE49-F238E27FC236}">
                  <a16:creationId xmlns:a16="http://schemas.microsoft.com/office/drawing/2014/main" id="{CFBDE9A1-D6FE-1E75-16DA-2741F9CD7656}"/>
                </a:ext>
              </a:extLst>
            </p:cNvPr>
            <p:cNvSpPr/>
            <p:nvPr/>
          </p:nvSpPr>
          <p:spPr>
            <a:xfrm>
              <a:off x="6755700" y="3640000"/>
              <a:ext cx="74850" cy="121300"/>
            </a:xfrm>
            <a:custGeom>
              <a:avLst/>
              <a:gdLst/>
              <a:ahLst/>
              <a:cxnLst/>
              <a:rect l="l" t="t" r="r" b="b"/>
              <a:pathLst>
                <a:path w="2994" h="4852" extrusionOk="0">
                  <a:moveTo>
                    <a:pt x="190" y="0"/>
                  </a:moveTo>
                  <a:cubicBezTo>
                    <a:pt x="190" y="126"/>
                    <a:pt x="253" y="221"/>
                    <a:pt x="253" y="347"/>
                  </a:cubicBezTo>
                  <a:cubicBezTo>
                    <a:pt x="253" y="693"/>
                    <a:pt x="158" y="1071"/>
                    <a:pt x="1" y="1386"/>
                  </a:cubicBezTo>
                  <a:cubicBezTo>
                    <a:pt x="977" y="2079"/>
                    <a:pt x="1607" y="3182"/>
                    <a:pt x="1607" y="4474"/>
                  </a:cubicBezTo>
                  <a:lnTo>
                    <a:pt x="1607" y="4852"/>
                  </a:lnTo>
                  <a:lnTo>
                    <a:pt x="2994" y="4852"/>
                  </a:lnTo>
                  <a:lnTo>
                    <a:pt x="2489" y="756"/>
                  </a:lnTo>
                  <a:cubicBezTo>
                    <a:pt x="2363" y="315"/>
                    <a:pt x="1922" y="0"/>
                    <a:pt x="1450"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49" name="Google Shape;10501;p74">
              <a:extLst>
                <a:ext uri="{FF2B5EF4-FFF2-40B4-BE49-F238E27FC236}">
                  <a16:creationId xmlns:a16="http://schemas.microsoft.com/office/drawing/2014/main" id="{595CBFC9-6A52-AF71-B6BD-614961EC0669}"/>
                </a:ext>
              </a:extLst>
            </p:cNvPr>
            <p:cNvSpPr/>
            <p:nvPr/>
          </p:nvSpPr>
          <p:spPr>
            <a:xfrm>
              <a:off x="6570600" y="3640000"/>
              <a:ext cx="74850" cy="121300"/>
            </a:xfrm>
            <a:custGeom>
              <a:avLst/>
              <a:gdLst/>
              <a:ahLst/>
              <a:cxnLst/>
              <a:rect l="l" t="t" r="r" b="b"/>
              <a:pathLst>
                <a:path w="2994" h="4852" extrusionOk="0">
                  <a:moveTo>
                    <a:pt x="1545" y="0"/>
                  </a:moveTo>
                  <a:cubicBezTo>
                    <a:pt x="1072" y="0"/>
                    <a:pt x="663" y="315"/>
                    <a:pt x="505" y="788"/>
                  </a:cubicBezTo>
                  <a:lnTo>
                    <a:pt x="1" y="4852"/>
                  </a:lnTo>
                  <a:lnTo>
                    <a:pt x="1356" y="4852"/>
                  </a:lnTo>
                  <a:lnTo>
                    <a:pt x="1356" y="4474"/>
                  </a:lnTo>
                  <a:lnTo>
                    <a:pt x="1387" y="4474"/>
                  </a:lnTo>
                  <a:cubicBezTo>
                    <a:pt x="1387" y="3182"/>
                    <a:pt x="2017" y="2048"/>
                    <a:pt x="2994" y="1386"/>
                  </a:cubicBezTo>
                  <a:cubicBezTo>
                    <a:pt x="2836" y="1071"/>
                    <a:pt x="2773" y="693"/>
                    <a:pt x="2773" y="347"/>
                  </a:cubicBezTo>
                  <a:cubicBezTo>
                    <a:pt x="2773" y="221"/>
                    <a:pt x="2773" y="95"/>
                    <a:pt x="2805"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50" name="Google Shape;10502;p74">
              <a:extLst>
                <a:ext uri="{FF2B5EF4-FFF2-40B4-BE49-F238E27FC236}">
                  <a16:creationId xmlns:a16="http://schemas.microsoft.com/office/drawing/2014/main" id="{3E99A907-C64B-1CF2-42EE-84EF6D3F02A0}"/>
                </a:ext>
              </a:extLst>
            </p:cNvPr>
            <p:cNvSpPr/>
            <p:nvPr/>
          </p:nvSpPr>
          <p:spPr>
            <a:xfrm>
              <a:off x="6707650" y="3688025"/>
              <a:ext cx="70925" cy="70925"/>
            </a:xfrm>
            <a:custGeom>
              <a:avLst/>
              <a:gdLst/>
              <a:ahLst/>
              <a:cxnLst/>
              <a:rect l="l" t="t" r="r" b="b"/>
              <a:pathLst>
                <a:path w="2837" h="2837" extrusionOk="0">
                  <a:moveTo>
                    <a:pt x="1482" y="1"/>
                  </a:moveTo>
                  <a:cubicBezTo>
                    <a:pt x="1450" y="32"/>
                    <a:pt x="1418" y="64"/>
                    <a:pt x="1324" y="127"/>
                  </a:cubicBezTo>
                  <a:cubicBezTo>
                    <a:pt x="1324" y="190"/>
                    <a:pt x="1292" y="253"/>
                    <a:pt x="1261" y="284"/>
                  </a:cubicBezTo>
                  <a:lnTo>
                    <a:pt x="1" y="1923"/>
                  </a:lnTo>
                  <a:lnTo>
                    <a:pt x="1" y="2836"/>
                  </a:lnTo>
                  <a:lnTo>
                    <a:pt x="2742" y="2836"/>
                  </a:lnTo>
                  <a:lnTo>
                    <a:pt x="2742" y="2553"/>
                  </a:lnTo>
                  <a:lnTo>
                    <a:pt x="2836" y="2553"/>
                  </a:lnTo>
                  <a:cubicBezTo>
                    <a:pt x="2836" y="1513"/>
                    <a:pt x="2332" y="599"/>
                    <a:pt x="1482"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51" name="Google Shape;10503;p74">
              <a:extLst>
                <a:ext uri="{FF2B5EF4-FFF2-40B4-BE49-F238E27FC236}">
                  <a16:creationId xmlns:a16="http://schemas.microsoft.com/office/drawing/2014/main" id="{E6819544-ECDC-C99F-A76D-89528773E5EC}"/>
                </a:ext>
              </a:extLst>
            </p:cNvPr>
            <p:cNvSpPr/>
            <p:nvPr/>
          </p:nvSpPr>
          <p:spPr>
            <a:xfrm>
              <a:off x="6621025" y="3688825"/>
              <a:ext cx="70900" cy="73275"/>
            </a:xfrm>
            <a:custGeom>
              <a:avLst/>
              <a:gdLst/>
              <a:ahLst/>
              <a:cxnLst/>
              <a:rect l="l" t="t" r="r" b="b"/>
              <a:pathLst>
                <a:path w="2836" h="2931" extrusionOk="0">
                  <a:moveTo>
                    <a:pt x="1323" y="0"/>
                  </a:moveTo>
                  <a:cubicBezTo>
                    <a:pt x="536" y="567"/>
                    <a:pt x="0" y="1513"/>
                    <a:pt x="0" y="2584"/>
                  </a:cubicBezTo>
                  <a:lnTo>
                    <a:pt x="0" y="2930"/>
                  </a:lnTo>
                  <a:lnTo>
                    <a:pt x="2741" y="2930"/>
                  </a:lnTo>
                  <a:lnTo>
                    <a:pt x="2741" y="1922"/>
                  </a:lnTo>
                  <a:lnTo>
                    <a:pt x="2836" y="1922"/>
                  </a:lnTo>
                  <a:lnTo>
                    <a:pt x="1575" y="284"/>
                  </a:lnTo>
                  <a:cubicBezTo>
                    <a:pt x="1512" y="252"/>
                    <a:pt x="1512" y="158"/>
                    <a:pt x="1481" y="126"/>
                  </a:cubicBezTo>
                  <a:cubicBezTo>
                    <a:pt x="1449" y="95"/>
                    <a:pt x="1355" y="63"/>
                    <a:pt x="1323" y="0"/>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152" name="Google Shape;10234;p74">
            <a:extLst>
              <a:ext uri="{FF2B5EF4-FFF2-40B4-BE49-F238E27FC236}">
                <a16:creationId xmlns:a16="http://schemas.microsoft.com/office/drawing/2014/main" id="{3988C52F-1100-75C3-B764-B4BCEE462643}"/>
              </a:ext>
            </a:extLst>
          </p:cNvPr>
          <p:cNvGrpSpPr/>
          <p:nvPr/>
        </p:nvGrpSpPr>
        <p:grpSpPr>
          <a:xfrm>
            <a:off x="5049260" y="2654321"/>
            <a:ext cx="627059" cy="670064"/>
            <a:chOff x="4263650" y="3235150"/>
            <a:chExt cx="295400" cy="296175"/>
          </a:xfrm>
          <a:solidFill>
            <a:srgbClr val="2A7F28"/>
          </a:solidFill>
        </p:grpSpPr>
        <p:sp>
          <p:nvSpPr>
            <p:cNvPr id="153" name="Google Shape;10235;p74">
              <a:extLst>
                <a:ext uri="{FF2B5EF4-FFF2-40B4-BE49-F238E27FC236}">
                  <a16:creationId xmlns:a16="http://schemas.microsoft.com/office/drawing/2014/main" id="{D9B63A9A-67E6-F7A1-EB83-12577309ECAB}"/>
                </a:ext>
              </a:extLst>
            </p:cNvPr>
            <p:cNvSpPr/>
            <p:nvPr/>
          </p:nvSpPr>
          <p:spPr>
            <a:xfrm>
              <a:off x="4393625" y="3391100"/>
              <a:ext cx="35450" cy="35475"/>
            </a:xfrm>
            <a:custGeom>
              <a:avLst/>
              <a:gdLst/>
              <a:ahLst/>
              <a:cxnLst/>
              <a:rect l="l" t="t" r="r" b="b"/>
              <a:pathLst>
                <a:path w="1418" h="1419" extrusionOk="0">
                  <a:moveTo>
                    <a:pt x="725" y="1"/>
                  </a:moveTo>
                  <a:cubicBezTo>
                    <a:pt x="315" y="1"/>
                    <a:pt x="0" y="316"/>
                    <a:pt x="0" y="694"/>
                  </a:cubicBezTo>
                  <a:cubicBezTo>
                    <a:pt x="63" y="1103"/>
                    <a:pt x="315"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54" name="Google Shape;10236;p74">
              <a:extLst>
                <a:ext uri="{FF2B5EF4-FFF2-40B4-BE49-F238E27FC236}">
                  <a16:creationId xmlns:a16="http://schemas.microsoft.com/office/drawing/2014/main" id="{6C7F2850-6264-95E6-FC16-B57E1B8E3CE4}"/>
                </a:ext>
              </a:extLst>
            </p:cNvPr>
            <p:cNvSpPr/>
            <p:nvPr/>
          </p:nvSpPr>
          <p:spPr>
            <a:xfrm>
              <a:off x="4377075" y="3443875"/>
              <a:ext cx="70125" cy="34675"/>
            </a:xfrm>
            <a:custGeom>
              <a:avLst/>
              <a:gdLst/>
              <a:ahLst/>
              <a:cxnLst/>
              <a:rect l="l" t="t" r="r" b="b"/>
              <a:pathLst>
                <a:path w="2805" h="1387" extrusionOk="0">
                  <a:moveTo>
                    <a:pt x="1387" y="0"/>
                  </a:moveTo>
                  <a:cubicBezTo>
                    <a:pt x="631" y="0"/>
                    <a:pt x="1" y="630"/>
                    <a:pt x="1" y="1387"/>
                  </a:cubicBezTo>
                  <a:lnTo>
                    <a:pt x="2805" y="1387"/>
                  </a:lnTo>
                  <a:cubicBezTo>
                    <a:pt x="2805" y="630"/>
                    <a:pt x="2174" y="0"/>
                    <a:pt x="1387"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55" name="Google Shape;10237;p74">
              <a:extLst>
                <a:ext uri="{FF2B5EF4-FFF2-40B4-BE49-F238E27FC236}">
                  <a16:creationId xmlns:a16="http://schemas.microsoft.com/office/drawing/2014/main" id="{F17FD564-C994-C80F-9CAE-6237B76DFF56}"/>
                </a:ext>
              </a:extLst>
            </p:cNvPr>
            <p:cNvSpPr/>
            <p:nvPr/>
          </p:nvSpPr>
          <p:spPr>
            <a:xfrm>
              <a:off x="4333750" y="3357225"/>
              <a:ext cx="156775" cy="174100"/>
            </a:xfrm>
            <a:custGeom>
              <a:avLst/>
              <a:gdLst/>
              <a:ahLst/>
              <a:cxnLst/>
              <a:rect l="l" t="t" r="r" b="b"/>
              <a:pathLst>
                <a:path w="6271" h="6964" extrusionOk="0">
                  <a:moveTo>
                    <a:pt x="3088" y="725"/>
                  </a:moveTo>
                  <a:cubicBezTo>
                    <a:pt x="3813" y="725"/>
                    <a:pt x="4506" y="1356"/>
                    <a:pt x="4506" y="2080"/>
                  </a:cubicBezTo>
                  <a:cubicBezTo>
                    <a:pt x="4506" y="2458"/>
                    <a:pt x="4348" y="2805"/>
                    <a:pt x="4096" y="3025"/>
                  </a:cubicBezTo>
                  <a:cubicBezTo>
                    <a:pt x="4727" y="3372"/>
                    <a:pt x="5168" y="4065"/>
                    <a:pt x="5168" y="4853"/>
                  </a:cubicBezTo>
                  <a:lnTo>
                    <a:pt x="5168" y="5199"/>
                  </a:lnTo>
                  <a:cubicBezTo>
                    <a:pt x="5168" y="5388"/>
                    <a:pt x="5010" y="5546"/>
                    <a:pt x="4821" y="5546"/>
                  </a:cubicBezTo>
                  <a:lnTo>
                    <a:pt x="1293" y="5546"/>
                  </a:lnTo>
                  <a:cubicBezTo>
                    <a:pt x="1103" y="5546"/>
                    <a:pt x="946" y="5388"/>
                    <a:pt x="946" y="5199"/>
                  </a:cubicBezTo>
                  <a:lnTo>
                    <a:pt x="946" y="4853"/>
                  </a:lnTo>
                  <a:lnTo>
                    <a:pt x="1040" y="4853"/>
                  </a:lnTo>
                  <a:cubicBezTo>
                    <a:pt x="1040" y="4065"/>
                    <a:pt x="1450" y="3403"/>
                    <a:pt x="2080" y="3025"/>
                  </a:cubicBezTo>
                  <a:cubicBezTo>
                    <a:pt x="1860" y="2805"/>
                    <a:pt x="1702" y="2458"/>
                    <a:pt x="1702" y="2080"/>
                  </a:cubicBezTo>
                  <a:cubicBezTo>
                    <a:pt x="1702" y="1356"/>
                    <a:pt x="2332" y="725"/>
                    <a:pt x="3088" y="725"/>
                  </a:cubicBezTo>
                  <a:close/>
                  <a:moveTo>
                    <a:pt x="1" y="1"/>
                  </a:moveTo>
                  <a:lnTo>
                    <a:pt x="1" y="6617"/>
                  </a:lnTo>
                  <a:cubicBezTo>
                    <a:pt x="1" y="6806"/>
                    <a:pt x="158" y="6963"/>
                    <a:pt x="347" y="6963"/>
                  </a:cubicBezTo>
                  <a:lnTo>
                    <a:pt x="5924" y="6963"/>
                  </a:lnTo>
                  <a:cubicBezTo>
                    <a:pt x="6113" y="6963"/>
                    <a:pt x="6270" y="6806"/>
                    <a:pt x="6270" y="6617"/>
                  </a:cubicBezTo>
                  <a:lnTo>
                    <a:pt x="6270" y="1"/>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156" name="Google Shape;10238;p74">
              <a:extLst>
                <a:ext uri="{FF2B5EF4-FFF2-40B4-BE49-F238E27FC236}">
                  <a16:creationId xmlns:a16="http://schemas.microsoft.com/office/drawing/2014/main" id="{5129A87B-B393-D9DE-15F2-44E3ED28C5A0}"/>
                </a:ext>
              </a:extLst>
            </p:cNvPr>
            <p:cNvSpPr/>
            <p:nvPr/>
          </p:nvSpPr>
          <p:spPr>
            <a:xfrm>
              <a:off x="4316425" y="3235150"/>
              <a:ext cx="191425" cy="35475"/>
            </a:xfrm>
            <a:custGeom>
              <a:avLst/>
              <a:gdLst/>
              <a:ahLst/>
              <a:cxnLst/>
              <a:rect l="l" t="t" r="r" b="b"/>
              <a:pathLst>
                <a:path w="7657" h="1419" extrusionOk="0">
                  <a:moveTo>
                    <a:pt x="347" y="1"/>
                  </a:moveTo>
                  <a:cubicBezTo>
                    <a:pt x="158" y="1"/>
                    <a:pt x="1" y="158"/>
                    <a:pt x="1" y="347"/>
                  </a:cubicBezTo>
                  <a:lnTo>
                    <a:pt x="1" y="1418"/>
                  </a:lnTo>
                  <a:lnTo>
                    <a:pt x="7625" y="1418"/>
                  </a:lnTo>
                  <a:lnTo>
                    <a:pt x="7625" y="347"/>
                  </a:lnTo>
                  <a:lnTo>
                    <a:pt x="7656" y="347"/>
                  </a:lnTo>
                  <a:cubicBezTo>
                    <a:pt x="7656" y="158"/>
                    <a:pt x="7499" y="1"/>
                    <a:pt x="7310"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57" name="Google Shape;10239;p74">
              <a:extLst>
                <a:ext uri="{FF2B5EF4-FFF2-40B4-BE49-F238E27FC236}">
                  <a16:creationId xmlns:a16="http://schemas.microsoft.com/office/drawing/2014/main" id="{829B27AB-D22E-16A8-4619-F9C7164F7498}"/>
                </a:ext>
              </a:extLst>
            </p:cNvPr>
            <p:cNvSpPr/>
            <p:nvPr/>
          </p:nvSpPr>
          <p:spPr>
            <a:xfrm>
              <a:off x="4263650" y="3288700"/>
              <a:ext cx="295400" cy="137875"/>
            </a:xfrm>
            <a:custGeom>
              <a:avLst/>
              <a:gdLst/>
              <a:ahLst/>
              <a:cxnLst/>
              <a:rect l="l" t="t" r="r" b="b"/>
              <a:pathLst>
                <a:path w="11816" h="5515" extrusionOk="0">
                  <a:moveTo>
                    <a:pt x="10082" y="662"/>
                  </a:moveTo>
                  <a:cubicBezTo>
                    <a:pt x="10303" y="662"/>
                    <a:pt x="10461" y="820"/>
                    <a:pt x="10461" y="1009"/>
                  </a:cubicBezTo>
                  <a:cubicBezTo>
                    <a:pt x="10461" y="1198"/>
                    <a:pt x="10303" y="1356"/>
                    <a:pt x="10082" y="1356"/>
                  </a:cubicBezTo>
                  <a:cubicBezTo>
                    <a:pt x="9893" y="1356"/>
                    <a:pt x="9736" y="1198"/>
                    <a:pt x="9736" y="1009"/>
                  </a:cubicBezTo>
                  <a:cubicBezTo>
                    <a:pt x="9767" y="820"/>
                    <a:pt x="9893" y="662"/>
                    <a:pt x="10082" y="662"/>
                  </a:cubicBezTo>
                  <a:close/>
                  <a:moveTo>
                    <a:pt x="1041" y="1"/>
                  </a:moveTo>
                  <a:cubicBezTo>
                    <a:pt x="442" y="1"/>
                    <a:pt x="1" y="442"/>
                    <a:pt x="1" y="1009"/>
                  </a:cubicBezTo>
                  <a:lnTo>
                    <a:pt x="1" y="4475"/>
                  </a:lnTo>
                  <a:cubicBezTo>
                    <a:pt x="1" y="5073"/>
                    <a:pt x="473" y="5514"/>
                    <a:pt x="1041" y="5514"/>
                  </a:cubicBezTo>
                  <a:lnTo>
                    <a:pt x="2112" y="5514"/>
                  </a:lnTo>
                  <a:lnTo>
                    <a:pt x="2112" y="2395"/>
                  </a:lnTo>
                  <a:cubicBezTo>
                    <a:pt x="2112" y="2206"/>
                    <a:pt x="2269" y="2049"/>
                    <a:pt x="2458" y="2049"/>
                  </a:cubicBezTo>
                  <a:lnTo>
                    <a:pt x="9421" y="2049"/>
                  </a:lnTo>
                  <a:cubicBezTo>
                    <a:pt x="9610" y="2049"/>
                    <a:pt x="9767" y="2206"/>
                    <a:pt x="9767" y="2395"/>
                  </a:cubicBezTo>
                  <a:lnTo>
                    <a:pt x="9767" y="5514"/>
                  </a:lnTo>
                  <a:lnTo>
                    <a:pt x="10807" y="5514"/>
                  </a:lnTo>
                  <a:cubicBezTo>
                    <a:pt x="11406" y="5514"/>
                    <a:pt x="11815" y="5042"/>
                    <a:pt x="11815" y="4475"/>
                  </a:cubicBezTo>
                  <a:lnTo>
                    <a:pt x="11815" y="1009"/>
                  </a:lnTo>
                  <a:cubicBezTo>
                    <a:pt x="11815" y="410"/>
                    <a:pt x="11343" y="1"/>
                    <a:pt x="10807" y="1"/>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158" name="Google Shape;10251;p74">
            <a:extLst>
              <a:ext uri="{FF2B5EF4-FFF2-40B4-BE49-F238E27FC236}">
                <a16:creationId xmlns:a16="http://schemas.microsoft.com/office/drawing/2014/main" id="{86B959C5-7246-58E4-0697-BB4C8FD7EA2F}"/>
              </a:ext>
            </a:extLst>
          </p:cNvPr>
          <p:cNvGrpSpPr/>
          <p:nvPr/>
        </p:nvGrpSpPr>
        <p:grpSpPr>
          <a:xfrm>
            <a:off x="9500511" y="2659877"/>
            <a:ext cx="406347" cy="670064"/>
            <a:chOff x="6164975" y="3211525"/>
            <a:chExt cx="191425" cy="296175"/>
          </a:xfrm>
          <a:solidFill>
            <a:srgbClr val="2A7F28"/>
          </a:solidFill>
        </p:grpSpPr>
        <p:sp>
          <p:nvSpPr>
            <p:cNvPr id="159" name="Google Shape;10252;p74">
              <a:extLst>
                <a:ext uri="{FF2B5EF4-FFF2-40B4-BE49-F238E27FC236}">
                  <a16:creationId xmlns:a16="http://schemas.microsoft.com/office/drawing/2014/main" id="{1D7A47E8-73B4-C0C1-5D67-83C6A4948932}"/>
                </a:ext>
              </a:extLst>
            </p:cNvPr>
            <p:cNvSpPr/>
            <p:nvPr/>
          </p:nvSpPr>
          <p:spPr>
            <a:xfrm>
              <a:off x="6269750" y="3371400"/>
              <a:ext cx="68525" cy="84300"/>
            </a:xfrm>
            <a:custGeom>
              <a:avLst/>
              <a:gdLst/>
              <a:ahLst/>
              <a:cxnLst/>
              <a:rect l="l" t="t" r="r" b="b"/>
              <a:pathLst>
                <a:path w="2741" h="3372" extrusionOk="0">
                  <a:moveTo>
                    <a:pt x="1670" y="1"/>
                  </a:moveTo>
                  <a:cubicBezTo>
                    <a:pt x="1166" y="316"/>
                    <a:pt x="599" y="505"/>
                    <a:pt x="0" y="568"/>
                  </a:cubicBezTo>
                  <a:lnTo>
                    <a:pt x="0" y="1482"/>
                  </a:lnTo>
                  <a:lnTo>
                    <a:pt x="1890" y="3372"/>
                  </a:lnTo>
                  <a:lnTo>
                    <a:pt x="2741" y="3372"/>
                  </a:lnTo>
                  <a:lnTo>
                    <a:pt x="2741" y="3340"/>
                  </a:lnTo>
                  <a:lnTo>
                    <a:pt x="2741" y="2301"/>
                  </a:lnTo>
                  <a:cubicBezTo>
                    <a:pt x="2741" y="1356"/>
                    <a:pt x="2300" y="536"/>
                    <a:pt x="1670"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60" name="Google Shape;10253;p74">
              <a:extLst>
                <a:ext uri="{FF2B5EF4-FFF2-40B4-BE49-F238E27FC236}">
                  <a16:creationId xmlns:a16="http://schemas.microsoft.com/office/drawing/2014/main" id="{85A0D69E-1E92-6386-2233-56CD603A799B}"/>
                </a:ext>
              </a:extLst>
            </p:cNvPr>
            <p:cNvSpPr/>
            <p:nvPr/>
          </p:nvSpPr>
          <p:spPr>
            <a:xfrm>
              <a:off x="6228775" y="3424175"/>
              <a:ext cx="62250" cy="30750"/>
            </a:xfrm>
            <a:custGeom>
              <a:avLst/>
              <a:gdLst/>
              <a:ahLst/>
              <a:cxnLst/>
              <a:rect l="l" t="t" r="r" b="b"/>
              <a:pathLst>
                <a:path w="2490" h="1230" extrusionOk="0">
                  <a:moveTo>
                    <a:pt x="1229" y="1"/>
                  </a:moveTo>
                  <a:lnTo>
                    <a:pt x="1" y="1229"/>
                  </a:lnTo>
                  <a:lnTo>
                    <a:pt x="2490" y="1229"/>
                  </a:lnTo>
                  <a:lnTo>
                    <a:pt x="1229" y="1"/>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161" name="Google Shape;10254;p74">
              <a:extLst>
                <a:ext uri="{FF2B5EF4-FFF2-40B4-BE49-F238E27FC236}">
                  <a16:creationId xmlns:a16="http://schemas.microsoft.com/office/drawing/2014/main" id="{23B04D90-1BBA-19C1-FD81-851F71EBEB48}"/>
                </a:ext>
              </a:extLst>
            </p:cNvPr>
            <p:cNvSpPr/>
            <p:nvPr/>
          </p:nvSpPr>
          <p:spPr>
            <a:xfrm>
              <a:off x="6182300" y="3369825"/>
              <a:ext cx="69350" cy="85100"/>
            </a:xfrm>
            <a:custGeom>
              <a:avLst/>
              <a:gdLst/>
              <a:ahLst/>
              <a:cxnLst/>
              <a:rect l="l" t="t" r="r" b="b"/>
              <a:pathLst>
                <a:path w="2774" h="3404" extrusionOk="0">
                  <a:moveTo>
                    <a:pt x="1072" y="1"/>
                  </a:moveTo>
                  <a:cubicBezTo>
                    <a:pt x="411" y="599"/>
                    <a:pt x="1" y="1419"/>
                    <a:pt x="1" y="2332"/>
                  </a:cubicBezTo>
                  <a:lnTo>
                    <a:pt x="1" y="3403"/>
                  </a:lnTo>
                  <a:lnTo>
                    <a:pt x="883" y="3403"/>
                  </a:lnTo>
                  <a:lnTo>
                    <a:pt x="2773" y="1513"/>
                  </a:lnTo>
                  <a:lnTo>
                    <a:pt x="2773" y="599"/>
                  </a:lnTo>
                  <a:cubicBezTo>
                    <a:pt x="2143" y="568"/>
                    <a:pt x="1576" y="316"/>
                    <a:pt x="1072"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62" name="Google Shape;10255;p74">
              <a:extLst>
                <a:ext uri="{FF2B5EF4-FFF2-40B4-BE49-F238E27FC236}">
                  <a16:creationId xmlns:a16="http://schemas.microsoft.com/office/drawing/2014/main" id="{A7A74B91-B57C-E729-FBC1-2C4FA3D3DB64}"/>
                </a:ext>
              </a:extLst>
            </p:cNvPr>
            <p:cNvSpPr/>
            <p:nvPr/>
          </p:nvSpPr>
          <p:spPr>
            <a:xfrm>
              <a:off x="6164975" y="3472225"/>
              <a:ext cx="191425" cy="35475"/>
            </a:xfrm>
            <a:custGeom>
              <a:avLst/>
              <a:gdLst/>
              <a:ahLst/>
              <a:cxnLst/>
              <a:rect l="l" t="t" r="r" b="b"/>
              <a:pathLst>
                <a:path w="7657" h="1419" extrusionOk="0">
                  <a:moveTo>
                    <a:pt x="725" y="1"/>
                  </a:moveTo>
                  <a:cubicBezTo>
                    <a:pt x="316" y="1"/>
                    <a:pt x="1" y="316"/>
                    <a:pt x="1" y="725"/>
                  </a:cubicBezTo>
                  <a:cubicBezTo>
                    <a:pt x="1" y="1103"/>
                    <a:pt x="316" y="1418"/>
                    <a:pt x="725" y="1418"/>
                  </a:cubicBezTo>
                  <a:lnTo>
                    <a:pt x="6932" y="1418"/>
                  </a:lnTo>
                  <a:cubicBezTo>
                    <a:pt x="7341" y="1418"/>
                    <a:pt x="7657" y="1103"/>
                    <a:pt x="7657" y="725"/>
                  </a:cubicBezTo>
                  <a:cubicBezTo>
                    <a:pt x="7594" y="316"/>
                    <a:pt x="7278" y="1"/>
                    <a:pt x="6932"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63" name="Google Shape;10256;p74">
              <a:extLst>
                <a:ext uri="{FF2B5EF4-FFF2-40B4-BE49-F238E27FC236}">
                  <a16:creationId xmlns:a16="http://schemas.microsoft.com/office/drawing/2014/main" id="{A1C35E3B-72EB-9045-C212-05F28F42EE27}"/>
                </a:ext>
              </a:extLst>
            </p:cNvPr>
            <p:cNvSpPr/>
            <p:nvPr/>
          </p:nvSpPr>
          <p:spPr>
            <a:xfrm>
              <a:off x="6164975" y="3211525"/>
              <a:ext cx="191425" cy="35475"/>
            </a:xfrm>
            <a:custGeom>
              <a:avLst/>
              <a:gdLst/>
              <a:ahLst/>
              <a:cxnLst/>
              <a:rect l="l" t="t" r="r" b="b"/>
              <a:pathLst>
                <a:path w="7657" h="1419" extrusionOk="0">
                  <a:moveTo>
                    <a:pt x="725" y="0"/>
                  </a:moveTo>
                  <a:cubicBezTo>
                    <a:pt x="316" y="0"/>
                    <a:pt x="1" y="315"/>
                    <a:pt x="1" y="725"/>
                  </a:cubicBezTo>
                  <a:cubicBezTo>
                    <a:pt x="1" y="1103"/>
                    <a:pt x="316" y="1418"/>
                    <a:pt x="725" y="1418"/>
                  </a:cubicBezTo>
                  <a:lnTo>
                    <a:pt x="6932" y="1418"/>
                  </a:lnTo>
                  <a:cubicBezTo>
                    <a:pt x="7341" y="1418"/>
                    <a:pt x="7657" y="1103"/>
                    <a:pt x="7657" y="725"/>
                  </a:cubicBezTo>
                  <a:cubicBezTo>
                    <a:pt x="7594" y="284"/>
                    <a:pt x="7278" y="0"/>
                    <a:pt x="6932"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64" name="Google Shape;10257;p74">
              <a:extLst>
                <a:ext uri="{FF2B5EF4-FFF2-40B4-BE49-F238E27FC236}">
                  <a16:creationId xmlns:a16="http://schemas.microsoft.com/office/drawing/2014/main" id="{CB2545FD-6035-F290-AD43-9A51249CDFC3}"/>
                </a:ext>
              </a:extLst>
            </p:cNvPr>
            <p:cNvSpPr/>
            <p:nvPr/>
          </p:nvSpPr>
          <p:spPr>
            <a:xfrm>
              <a:off x="6183100" y="3262725"/>
              <a:ext cx="155175" cy="35650"/>
            </a:xfrm>
            <a:custGeom>
              <a:avLst/>
              <a:gdLst/>
              <a:ahLst/>
              <a:cxnLst/>
              <a:rect l="l" t="t" r="r" b="b"/>
              <a:pathLst>
                <a:path w="6207" h="1426" extrusionOk="0">
                  <a:moveTo>
                    <a:pt x="0" y="0"/>
                  </a:moveTo>
                  <a:lnTo>
                    <a:pt x="0" y="441"/>
                  </a:lnTo>
                  <a:lnTo>
                    <a:pt x="568" y="788"/>
                  </a:lnTo>
                  <a:cubicBezTo>
                    <a:pt x="1355" y="1213"/>
                    <a:pt x="2237" y="1426"/>
                    <a:pt x="3112" y="1426"/>
                  </a:cubicBezTo>
                  <a:cubicBezTo>
                    <a:pt x="3986" y="1426"/>
                    <a:pt x="4852" y="1213"/>
                    <a:pt x="5608" y="788"/>
                  </a:cubicBezTo>
                  <a:lnTo>
                    <a:pt x="6207" y="441"/>
                  </a:lnTo>
                  <a:lnTo>
                    <a:pt x="6207" y="0"/>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165" name="Google Shape;10258;p74">
              <a:extLst>
                <a:ext uri="{FF2B5EF4-FFF2-40B4-BE49-F238E27FC236}">
                  <a16:creationId xmlns:a16="http://schemas.microsoft.com/office/drawing/2014/main" id="{D89DDA84-B861-AF16-080F-FAAE5BAC1159}"/>
                </a:ext>
              </a:extLst>
            </p:cNvPr>
            <p:cNvSpPr/>
            <p:nvPr/>
          </p:nvSpPr>
          <p:spPr>
            <a:xfrm>
              <a:off x="6181525" y="3294225"/>
              <a:ext cx="155975" cy="74050"/>
            </a:xfrm>
            <a:custGeom>
              <a:avLst/>
              <a:gdLst/>
              <a:ahLst/>
              <a:cxnLst/>
              <a:rect l="l" t="t" r="r" b="b"/>
              <a:pathLst>
                <a:path w="6239" h="2962" extrusionOk="0">
                  <a:moveTo>
                    <a:pt x="0" y="0"/>
                  </a:moveTo>
                  <a:cubicBezTo>
                    <a:pt x="126" y="1607"/>
                    <a:pt x="1481" y="2962"/>
                    <a:pt x="3119" y="2962"/>
                  </a:cubicBezTo>
                  <a:cubicBezTo>
                    <a:pt x="4758" y="2962"/>
                    <a:pt x="6112" y="1607"/>
                    <a:pt x="6238" y="0"/>
                  </a:cubicBezTo>
                  <a:lnTo>
                    <a:pt x="6238" y="0"/>
                  </a:lnTo>
                  <a:lnTo>
                    <a:pt x="5986" y="126"/>
                  </a:lnTo>
                  <a:cubicBezTo>
                    <a:pt x="5136" y="631"/>
                    <a:pt x="4096" y="883"/>
                    <a:pt x="3119" y="883"/>
                  </a:cubicBezTo>
                  <a:cubicBezTo>
                    <a:pt x="2143" y="883"/>
                    <a:pt x="1166" y="631"/>
                    <a:pt x="252" y="126"/>
                  </a:cubicBezTo>
                  <a:lnTo>
                    <a:pt x="0" y="0"/>
                  </a:ln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166" name="Google Shape;10297;p74">
            <a:extLst>
              <a:ext uri="{FF2B5EF4-FFF2-40B4-BE49-F238E27FC236}">
                <a16:creationId xmlns:a16="http://schemas.microsoft.com/office/drawing/2014/main" id="{59DAF68C-4112-CF41-FFDE-779EE5F7F09B}"/>
              </a:ext>
            </a:extLst>
          </p:cNvPr>
          <p:cNvGrpSpPr/>
          <p:nvPr/>
        </p:nvGrpSpPr>
        <p:grpSpPr>
          <a:xfrm>
            <a:off x="6018198" y="2642090"/>
            <a:ext cx="627007" cy="666500"/>
            <a:chOff x="4629125" y="3235150"/>
            <a:chExt cx="295375" cy="294600"/>
          </a:xfrm>
          <a:solidFill>
            <a:srgbClr val="2A7F28"/>
          </a:solidFill>
        </p:grpSpPr>
        <p:sp>
          <p:nvSpPr>
            <p:cNvPr id="167" name="Google Shape;10298;p74">
              <a:extLst>
                <a:ext uri="{FF2B5EF4-FFF2-40B4-BE49-F238E27FC236}">
                  <a16:creationId xmlns:a16="http://schemas.microsoft.com/office/drawing/2014/main" id="{5F727E38-FF1D-B039-805C-8DD84BC97DFF}"/>
                </a:ext>
              </a:extLst>
            </p:cNvPr>
            <p:cNvSpPr/>
            <p:nvPr/>
          </p:nvSpPr>
          <p:spPr>
            <a:xfrm>
              <a:off x="4696850" y="3391100"/>
              <a:ext cx="35475" cy="35475"/>
            </a:xfrm>
            <a:custGeom>
              <a:avLst/>
              <a:gdLst/>
              <a:ahLst/>
              <a:cxnLst/>
              <a:rect l="l" t="t" r="r" b="b"/>
              <a:pathLst>
                <a:path w="1419" h="1419" extrusionOk="0">
                  <a:moveTo>
                    <a:pt x="725" y="1"/>
                  </a:moveTo>
                  <a:cubicBezTo>
                    <a:pt x="316" y="1"/>
                    <a:pt x="1" y="316"/>
                    <a:pt x="1" y="694"/>
                  </a:cubicBezTo>
                  <a:cubicBezTo>
                    <a:pt x="64" y="1103"/>
                    <a:pt x="316"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68" name="Google Shape;10299;p74">
              <a:extLst>
                <a:ext uri="{FF2B5EF4-FFF2-40B4-BE49-F238E27FC236}">
                  <a16:creationId xmlns:a16="http://schemas.microsoft.com/office/drawing/2014/main" id="{E5D5DD14-932F-7C5C-D2B2-8DD57A7A907D}"/>
                </a:ext>
              </a:extLst>
            </p:cNvPr>
            <p:cNvSpPr/>
            <p:nvPr/>
          </p:nvSpPr>
          <p:spPr>
            <a:xfrm>
              <a:off x="4680300" y="3443875"/>
              <a:ext cx="69350" cy="34675"/>
            </a:xfrm>
            <a:custGeom>
              <a:avLst/>
              <a:gdLst/>
              <a:ahLst/>
              <a:cxnLst/>
              <a:rect l="l" t="t" r="r" b="b"/>
              <a:pathLst>
                <a:path w="2774" h="1387" extrusionOk="0">
                  <a:moveTo>
                    <a:pt x="1387" y="0"/>
                  </a:moveTo>
                  <a:cubicBezTo>
                    <a:pt x="631" y="0"/>
                    <a:pt x="1" y="630"/>
                    <a:pt x="1" y="1387"/>
                  </a:cubicBezTo>
                  <a:lnTo>
                    <a:pt x="2773" y="1387"/>
                  </a:lnTo>
                  <a:cubicBezTo>
                    <a:pt x="2773" y="630"/>
                    <a:pt x="2175" y="0"/>
                    <a:pt x="1387"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69" name="Google Shape;10300;p74">
              <a:extLst>
                <a:ext uri="{FF2B5EF4-FFF2-40B4-BE49-F238E27FC236}">
                  <a16:creationId xmlns:a16="http://schemas.microsoft.com/office/drawing/2014/main" id="{2379E33E-A5FC-776D-DC7D-92FFCD9953A3}"/>
                </a:ext>
              </a:extLst>
            </p:cNvPr>
            <p:cNvSpPr/>
            <p:nvPr/>
          </p:nvSpPr>
          <p:spPr>
            <a:xfrm>
              <a:off x="4629125" y="3339900"/>
              <a:ext cx="295375" cy="189850"/>
            </a:xfrm>
            <a:custGeom>
              <a:avLst/>
              <a:gdLst/>
              <a:ahLst/>
              <a:cxnLst/>
              <a:rect l="l" t="t" r="r" b="b"/>
              <a:pathLst>
                <a:path w="11815" h="7594" extrusionOk="0">
                  <a:moveTo>
                    <a:pt x="10050" y="2080"/>
                  </a:moveTo>
                  <a:cubicBezTo>
                    <a:pt x="10239" y="2080"/>
                    <a:pt x="10397" y="2238"/>
                    <a:pt x="10397" y="2427"/>
                  </a:cubicBezTo>
                  <a:cubicBezTo>
                    <a:pt x="10397" y="2616"/>
                    <a:pt x="10239" y="2773"/>
                    <a:pt x="10050" y="2773"/>
                  </a:cubicBezTo>
                  <a:lnTo>
                    <a:pt x="6553" y="2773"/>
                  </a:lnTo>
                  <a:cubicBezTo>
                    <a:pt x="6333" y="2773"/>
                    <a:pt x="6175" y="2616"/>
                    <a:pt x="6175" y="2427"/>
                  </a:cubicBezTo>
                  <a:cubicBezTo>
                    <a:pt x="6175" y="2238"/>
                    <a:pt x="6333" y="2080"/>
                    <a:pt x="6553" y="2080"/>
                  </a:cubicBezTo>
                  <a:close/>
                  <a:moveTo>
                    <a:pt x="10050" y="3466"/>
                  </a:moveTo>
                  <a:cubicBezTo>
                    <a:pt x="10239" y="3466"/>
                    <a:pt x="10397" y="3624"/>
                    <a:pt x="10397" y="3813"/>
                  </a:cubicBezTo>
                  <a:cubicBezTo>
                    <a:pt x="10397" y="4002"/>
                    <a:pt x="10239" y="4159"/>
                    <a:pt x="10050" y="4159"/>
                  </a:cubicBezTo>
                  <a:lnTo>
                    <a:pt x="6553" y="4159"/>
                  </a:lnTo>
                  <a:cubicBezTo>
                    <a:pt x="6333" y="4159"/>
                    <a:pt x="6175" y="4002"/>
                    <a:pt x="6175" y="3813"/>
                  </a:cubicBezTo>
                  <a:cubicBezTo>
                    <a:pt x="6175" y="3624"/>
                    <a:pt x="6333" y="3466"/>
                    <a:pt x="6553" y="3466"/>
                  </a:cubicBezTo>
                  <a:close/>
                  <a:moveTo>
                    <a:pt x="10050" y="4821"/>
                  </a:moveTo>
                  <a:cubicBezTo>
                    <a:pt x="10239" y="4821"/>
                    <a:pt x="10397" y="4978"/>
                    <a:pt x="10397" y="5199"/>
                  </a:cubicBezTo>
                  <a:cubicBezTo>
                    <a:pt x="10397" y="5388"/>
                    <a:pt x="10239" y="5546"/>
                    <a:pt x="10050" y="5546"/>
                  </a:cubicBezTo>
                  <a:lnTo>
                    <a:pt x="6553" y="5546"/>
                  </a:lnTo>
                  <a:cubicBezTo>
                    <a:pt x="6333" y="5546"/>
                    <a:pt x="6175" y="5388"/>
                    <a:pt x="6175" y="5199"/>
                  </a:cubicBezTo>
                  <a:cubicBezTo>
                    <a:pt x="6175" y="4978"/>
                    <a:pt x="6333" y="4821"/>
                    <a:pt x="6553" y="4821"/>
                  </a:cubicBezTo>
                  <a:close/>
                  <a:moveTo>
                    <a:pt x="3403" y="1418"/>
                  </a:moveTo>
                  <a:cubicBezTo>
                    <a:pt x="4127" y="1418"/>
                    <a:pt x="4757" y="2049"/>
                    <a:pt x="4757" y="2773"/>
                  </a:cubicBezTo>
                  <a:cubicBezTo>
                    <a:pt x="4757" y="3151"/>
                    <a:pt x="4600" y="3498"/>
                    <a:pt x="4379" y="3718"/>
                  </a:cubicBezTo>
                  <a:cubicBezTo>
                    <a:pt x="5009" y="4065"/>
                    <a:pt x="5451" y="4758"/>
                    <a:pt x="5451" y="5546"/>
                  </a:cubicBezTo>
                  <a:lnTo>
                    <a:pt x="5451" y="5892"/>
                  </a:lnTo>
                  <a:lnTo>
                    <a:pt x="5514" y="5892"/>
                  </a:lnTo>
                  <a:cubicBezTo>
                    <a:pt x="5514" y="6081"/>
                    <a:pt x="5356" y="6239"/>
                    <a:pt x="5167" y="6239"/>
                  </a:cubicBezTo>
                  <a:lnTo>
                    <a:pt x="1701" y="6239"/>
                  </a:lnTo>
                  <a:cubicBezTo>
                    <a:pt x="1512" y="6239"/>
                    <a:pt x="1355" y="6081"/>
                    <a:pt x="1355" y="5892"/>
                  </a:cubicBezTo>
                  <a:lnTo>
                    <a:pt x="1355" y="5546"/>
                  </a:lnTo>
                  <a:cubicBezTo>
                    <a:pt x="1355" y="4758"/>
                    <a:pt x="1764" y="4096"/>
                    <a:pt x="2395" y="3718"/>
                  </a:cubicBezTo>
                  <a:cubicBezTo>
                    <a:pt x="2174" y="3498"/>
                    <a:pt x="2016" y="3151"/>
                    <a:pt x="2016" y="2773"/>
                  </a:cubicBezTo>
                  <a:cubicBezTo>
                    <a:pt x="2016" y="2049"/>
                    <a:pt x="2647" y="1418"/>
                    <a:pt x="3403" y="1418"/>
                  </a:cubicBezTo>
                  <a:close/>
                  <a:moveTo>
                    <a:pt x="1040" y="1"/>
                  </a:moveTo>
                  <a:cubicBezTo>
                    <a:pt x="441" y="1"/>
                    <a:pt x="0" y="473"/>
                    <a:pt x="0" y="1009"/>
                  </a:cubicBezTo>
                  <a:lnTo>
                    <a:pt x="0" y="6554"/>
                  </a:lnTo>
                  <a:cubicBezTo>
                    <a:pt x="0" y="7152"/>
                    <a:pt x="473" y="7593"/>
                    <a:pt x="1040" y="7593"/>
                  </a:cubicBezTo>
                  <a:lnTo>
                    <a:pt x="10806" y="7593"/>
                  </a:lnTo>
                  <a:cubicBezTo>
                    <a:pt x="11373" y="7593"/>
                    <a:pt x="11815" y="7121"/>
                    <a:pt x="11815" y="6554"/>
                  </a:cubicBezTo>
                  <a:lnTo>
                    <a:pt x="11815" y="1009"/>
                  </a:lnTo>
                  <a:cubicBezTo>
                    <a:pt x="11783" y="473"/>
                    <a:pt x="11310" y="1"/>
                    <a:pt x="10743" y="1"/>
                  </a:cubicBezTo>
                  <a:lnTo>
                    <a:pt x="7593" y="1"/>
                  </a:lnTo>
                  <a:lnTo>
                    <a:pt x="7593" y="347"/>
                  </a:lnTo>
                  <a:cubicBezTo>
                    <a:pt x="7593" y="946"/>
                    <a:pt x="7120" y="1355"/>
                    <a:pt x="6585" y="1355"/>
                  </a:cubicBezTo>
                  <a:lnTo>
                    <a:pt x="5198" y="1355"/>
                  </a:lnTo>
                  <a:cubicBezTo>
                    <a:pt x="4600" y="1355"/>
                    <a:pt x="4190" y="883"/>
                    <a:pt x="4190" y="347"/>
                  </a:cubicBezTo>
                  <a:lnTo>
                    <a:pt x="4190" y="1"/>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170" name="Google Shape;10301;p74">
              <a:extLst>
                <a:ext uri="{FF2B5EF4-FFF2-40B4-BE49-F238E27FC236}">
                  <a16:creationId xmlns:a16="http://schemas.microsoft.com/office/drawing/2014/main" id="{9C0A21A3-2336-EDE0-30B5-12EC4971062D}"/>
                </a:ext>
              </a:extLst>
            </p:cNvPr>
            <p:cNvSpPr/>
            <p:nvPr/>
          </p:nvSpPr>
          <p:spPr>
            <a:xfrm>
              <a:off x="4714975" y="3287125"/>
              <a:ext cx="122100" cy="70125"/>
            </a:xfrm>
            <a:custGeom>
              <a:avLst/>
              <a:gdLst/>
              <a:ahLst/>
              <a:cxnLst/>
              <a:rect l="l" t="t" r="r" b="b"/>
              <a:pathLst>
                <a:path w="4884" h="2805" extrusionOk="0">
                  <a:moveTo>
                    <a:pt x="693" y="1"/>
                  </a:moveTo>
                  <a:cubicBezTo>
                    <a:pt x="315" y="1"/>
                    <a:pt x="0" y="316"/>
                    <a:pt x="0" y="725"/>
                  </a:cubicBezTo>
                  <a:cubicBezTo>
                    <a:pt x="0" y="1104"/>
                    <a:pt x="315" y="1419"/>
                    <a:pt x="693" y="1419"/>
                  </a:cubicBezTo>
                  <a:lnTo>
                    <a:pt x="1418" y="1419"/>
                  </a:lnTo>
                  <a:lnTo>
                    <a:pt x="1418" y="2458"/>
                  </a:lnTo>
                  <a:cubicBezTo>
                    <a:pt x="1386" y="2647"/>
                    <a:pt x="1544" y="2805"/>
                    <a:pt x="1733" y="2805"/>
                  </a:cubicBezTo>
                  <a:lnTo>
                    <a:pt x="3119" y="2805"/>
                  </a:lnTo>
                  <a:cubicBezTo>
                    <a:pt x="3308" y="2805"/>
                    <a:pt x="3466" y="2647"/>
                    <a:pt x="3466" y="2458"/>
                  </a:cubicBezTo>
                  <a:lnTo>
                    <a:pt x="3466" y="1419"/>
                  </a:lnTo>
                  <a:lnTo>
                    <a:pt x="4159" y="1419"/>
                  </a:lnTo>
                  <a:cubicBezTo>
                    <a:pt x="4568" y="1419"/>
                    <a:pt x="4883" y="1104"/>
                    <a:pt x="4883" y="725"/>
                  </a:cubicBezTo>
                  <a:cubicBezTo>
                    <a:pt x="4883" y="316"/>
                    <a:pt x="4568" y="1"/>
                    <a:pt x="4159"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71" name="Google Shape;10302;p74">
              <a:extLst>
                <a:ext uri="{FF2B5EF4-FFF2-40B4-BE49-F238E27FC236}">
                  <a16:creationId xmlns:a16="http://schemas.microsoft.com/office/drawing/2014/main" id="{DC350B3C-D392-91A3-8E0A-74B34F25399E}"/>
                </a:ext>
              </a:extLst>
            </p:cNvPr>
            <p:cNvSpPr/>
            <p:nvPr/>
          </p:nvSpPr>
          <p:spPr>
            <a:xfrm>
              <a:off x="4732300" y="3235150"/>
              <a:ext cx="86650" cy="35475"/>
            </a:xfrm>
            <a:custGeom>
              <a:avLst/>
              <a:gdLst/>
              <a:ahLst/>
              <a:cxnLst/>
              <a:rect l="l" t="t" r="r" b="b"/>
              <a:pathLst>
                <a:path w="3466" h="1419" extrusionOk="0">
                  <a:moveTo>
                    <a:pt x="378" y="1"/>
                  </a:moveTo>
                  <a:cubicBezTo>
                    <a:pt x="158" y="1"/>
                    <a:pt x="0" y="158"/>
                    <a:pt x="0" y="347"/>
                  </a:cubicBezTo>
                  <a:lnTo>
                    <a:pt x="0" y="1418"/>
                  </a:lnTo>
                  <a:lnTo>
                    <a:pt x="3466" y="1418"/>
                  </a:lnTo>
                  <a:lnTo>
                    <a:pt x="3466" y="347"/>
                  </a:lnTo>
                  <a:cubicBezTo>
                    <a:pt x="3466" y="158"/>
                    <a:pt x="3308" y="1"/>
                    <a:pt x="3119" y="1"/>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172" name="Google Shape;10352;p74">
            <a:extLst>
              <a:ext uri="{FF2B5EF4-FFF2-40B4-BE49-F238E27FC236}">
                <a16:creationId xmlns:a16="http://schemas.microsoft.com/office/drawing/2014/main" id="{27790A9D-1A0B-2F9D-ECF9-7E7DA2546361}"/>
              </a:ext>
            </a:extLst>
          </p:cNvPr>
          <p:cNvGrpSpPr/>
          <p:nvPr/>
        </p:nvGrpSpPr>
        <p:grpSpPr>
          <a:xfrm>
            <a:off x="6911053" y="2653395"/>
            <a:ext cx="628705" cy="672439"/>
            <a:chOff x="4991425" y="3234750"/>
            <a:chExt cx="296175" cy="297225"/>
          </a:xfrm>
          <a:solidFill>
            <a:srgbClr val="2A7F28"/>
          </a:solidFill>
        </p:grpSpPr>
        <p:sp>
          <p:nvSpPr>
            <p:cNvPr id="173" name="Google Shape;10353;p74">
              <a:extLst>
                <a:ext uri="{FF2B5EF4-FFF2-40B4-BE49-F238E27FC236}">
                  <a16:creationId xmlns:a16="http://schemas.microsoft.com/office/drawing/2014/main" id="{E038C016-2F8A-8419-63A2-935B4034687F}"/>
                </a:ext>
              </a:extLst>
            </p:cNvPr>
            <p:cNvSpPr/>
            <p:nvPr/>
          </p:nvSpPr>
          <p:spPr>
            <a:xfrm>
              <a:off x="5077275" y="3304450"/>
              <a:ext cx="122100" cy="99275"/>
            </a:xfrm>
            <a:custGeom>
              <a:avLst/>
              <a:gdLst/>
              <a:ahLst/>
              <a:cxnLst/>
              <a:rect l="l" t="t" r="r" b="b"/>
              <a:pathLst>
                <a:path w="4884" h="3971" extrusionOk="0">
                  <a:moveTo>
                    <a:pt x="2426" y="1"/>
                  </a:moveTo>
                  <a:cubicBezTo>
                    <a:pt x="1103" y="1"/>
                    <a:pt x="0" y="1104"/>
                    <a:pt x="0" y="2427"/>
                  </a:cubicBezTo>
                  <a:cubicBezTo>
                    <a:pt x="0" y="3025"/>
                    <a:pt x="190" y="3530"/>
                    <a:pt x="536" y="3971"/>
                  </a:cubicBezTo>
                  <a:cubicBezTo>
                    <a:pt x="820" y="3624"/>
                    <a:pt x="1103" y="3309"/>
                    <a:pt x="1481" y="3057"/>
                  </a:cubicBezTo>
                  <a:cubicBezTo>
                    <a:pt x="1261" y="2805"/>
                    <a:pt x="1103" y="2458"/>
                    <a:pt x="1103" y="2112"/>
                  </a:cubicBezTo>
                  <a:cubicBezTo>
                    <a:pt x="1103" y="1356"/>
                    <a:pt x="1733" y="726"/>
                    <a:pt x="2489" y="726"/>
                  </a:cubicBezTo>
                  <a:cubicBezTo>
                    <a:pt x="3214" y="726"/>
                    <a:pt x="3844" y="1356"/>
                    <a:pt x="3844" y="2112"/>
                  </a:cubicBezTo>
                  <a:cubicBezTo>
                    <a:pt x="3844" y="2458"/>
                    <a:pt x="3687" y="2805"/>
                    <a:pt x="3466" y="3057"/>
                  </a:cubicBezTo>
                  <a:cubicBezTo>
                    <a:pt x="3844" y="3246"/>
                    <a:pt x="4128" y="3561"/>
                    <a:pt x="4317" y="3971"/>
                  </a:cubicBezTo>
                  <a:cubicBezTo>
                    <a:pt x="4695" y="3530"/>
                    <a:pt x="4884" y="3025"/>
                    <a:pt x="4884" y="2427"/>
                  </a:cubicBezTo>
                  <a:cubicBezTo>
                    <a:pt x="4884" y="1104"/>
                    <a:pt x="3781" y="1"/>
                    <a:pt x="2426"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74" name="Google Shape;10354;p74">
              <a:extLst>
                <a:ext uri="{FF2B5EF4-FFF2-40B4-BE49-F238E27FC236}">
                  <a16:creationId xmlns:a16="http://schemas.microsoft.com/office/drawing/2014/main" id="{2D2818DF-3F93-B09A-574A-5639ACABE1AA}"/>
                </a:ext>
              </a:extLst>
            </p:cNvPr>
            <p:cNvSpPr/>
            <p:nvPr/>
          </p:nvSpPr>
          <p:spPr>
            <a:xfrm>
              <a:off x="5121375" y="3339900"/>
              <a:ext cx="35475" cy="35475"/>
            </a:xfrm>
            <a:custGeom>
              <a:avLst/>
              <a:gdLst/>
              <a:ahLst/>
              <a:cxnLst/>
              <a:rect l="l" t="t" r="r" b="b"/>
              <a:pathLst>
                <a:path w="1419" h="1419" extrusionOk="0">
                  <a:moveTo>
                    <a:pt x="725" y="1"/>
                  </a:moveTo>
                  <a:cubicBezTo>
                    <a:pt x="316" y="1"/>
                    <a:pt x="1" y="316"/>
                    <a:pt x="1" y="694"/>
                  </a:cubicBezTo>
                  <a:cubicBezTo>
                    <a:pt x="1" y="1103"/>
                    <a:pt x="316"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75" name="Google Shape;10355;p74">
              <a:extLst>
                <a:ext uri="{FF2B5EF4-FFF2-40B4-BE49-F238E27FC236}">
                  <a16:creationId xmlns:a16="http://schemas.microsoft.com/office/drawing/2014/main" id="{2DC54A73-0952-9B08-1313-E961DFBBA686}"/>
                </a:ext>
              </a:extLst>
            </p:cNvPr>
            <p:cNvSpPr/>
            <p:nvPr/>
          </p:nvSpPr>
          <p:spPr>
            <a:xfrm>
              <a:off x="5009550" y="3234750"/>
              <a:ext cx="259150" cy="261125"/>
            </a:xfrm>
            <a:custGeom>
              <a:avLst/>
              <a:gdLst/>
              <a:ahLst/>
              <a:cxnLst/>
              <a:rect l="l" t="t" r="r" b="b"/>
              <a:pathLst>
                <a:path w="10366" h="10445" extrusionOk="0">
                  <a:moveTo>
                    <a:pt x="5198" y="2159"/>
                  </a:moveTo>
                  <a:cubicBezTo>
                    <a:pt x="6931" y="2159"/>
                    <a:pt x="8286" y="3514"/>
                    <a:pt x="8286" y="5246"/>
                  </a:cubicBezTo>
                  <a:cubicBezTo>
                    <a:pt x="8286" y="6916"/>
                    <a:pt x="6931" y="8365"/>
                    <a:pt x="5198" y="8365"/>
                  </a:cubicBezTo>
                  <a:cubicBezTo>
                    <a:pt x="3340" y="8365"/>
                    <a:pt x="2079" y="6822"/>
                    <a:pt x="2079" y="5246"/>
                  </a:cubicBezTo>
                  <a:cubicBezTo>
                    <a:pt x="2079" y="3514"/>
                    <a:pt x="3497" y="2159"/>
                    <a:pt x="5198" y="2159"/>
                  </a:cubicBezTo>
                  <a:close/>
                  <a:moveTo>
                    <a:pt x="5167" y="1"/>
                  </a:moveTo>
                  <a:cubicBezTo>
                    <a:pt x="5088" y="1"/>
                    <a:pt x="5009" y="17"/>
                    <a:pt x="4946" y="48"/>
                  </a:cubicBezTo>
                  <a:lnTo>
                    <a:pt x="4001" y="836"/>
                  </a:lnTo>
                  <a:lnTo>
                    <a:pt x="2773" y="678"/>
                  </a:lnTo>
                  <a:cubicBezTo>
                    <a:pt x="2756" y="675"/>
                    <a:pt x="2739" y="673"/>
                    <a:pt x="2723" y="673"/>
                  </a:cubicBezTo>
                  <a:cubicBezTo>
                    <a:pt x="2583" y="673"/>
                    <a:pt x="2454" y="786"/>
                    <a:pt x="2426" y="899"/>
                  </a:cubicBezTo>
                  <a:lnTo>
                    <a:pt x="1953" y="2033"/>
                  </a:lnTo>
                  <a:lnTo>
                    <a:pt x="819" y="2505"/>
                  </a:lnTo>
                  <a:cubicBezTo>
                    <a:pt x="662" y="2568"/>
                    <a:pt x="567" y="2694"/>
                    <a:pt x="630" y="2852"/>
                  </a:cubicBezTo>
                  <a:lnTo>
                    <a:pt x="788" y="4081"/>
                  </a:lnTo>
                  <a:lnTo>
                    <a:pt x="32" y="5026"/>
                  </a:lnTo>
                  <a:cubicBezTo>
                    <a:pt x="0" y="5183"/>
                    <a:pt x="0" y="5341"/>
                    <a:pt x="63" y="5467"/>
                  </a:cubicBezTo>
                  <a:lnTo>
                    <a:pt x="819" y="6381"/>
                  </a:lnTo>
                  <a:lnTo>
                    <a:pt x="662" y="7609"/>
                  </a:lnTo>
                  <a:cubicBezTo>
                    <a:pt x="630" y="7767"/>
                    <a:pt x="725" y="7924"/>
                    <a:pt x="851" y="7956"/>
                  </a:cubicBezTo>
                  <a:lnTo>
                    <a:pt x="1985" y="8428"/>
                  </a:lnTo>
                  <a:lnTo>
                    <a:pt x="2457" y="9594"/>
                  </a:lnTo>
                  <a:cubicBezTo>
                    <a:pt x="2536" y="9725"/>
                    <a:pt x="2637" y="9791"/>
                    <a:pt x="2741" y="9791"/>
                  </a:cubicBezTo>
                  <a:cubicBezTo>
                    <a:pt x="2762" y="9791"/>
                    <a:pt x="2783" y="9788"/>
                    <a:pt x="2804" y="9783"/>
                  </a:cubicBezTo>
                  <a:lnTo>
                    <a:pt x="4033" y="9626"/>
                  </a:lnTo>
                  <a:lnTo>
                    <a:pt x="4978" y="10382"/>
                  </a:lnTo>
                  <a:cubicBezTo>
                    <a:pt x="5072" y="10413"/>
                    <a:pt x="5104" y="10445"/>
                    <a:pt x="5167" y="10445"/>
                  </a:cubicBezTo>
                  <a:cubicBezTo>
                    <a:pt x="5261" y="10445"/>
                    <a:pt x="5324" y="10413"/>
                    <a:pt x="5387" y="10382"/>
                  </a:cubicBezTo>
                  <a:lnTo>
                    <a:pt x="6333" y="9626"/>
                  </a:lnTo>
                  <a:lnTo>
                    <a:pt x="7530" y="9783"/>
                  </a:lnTo>
                  <a:cubicBezTo>
                    <a:pt x="7687" y="9783"/>
                    <a:pt x="7876" y="9689"/>
                    <a:pt x="7908" y="9594"/>
                  </a:cubicBezTo>
                  <a:lnTo>
                    <a:pt x="8380" y="8428"/>
                  </a:lnTo>
                  <a:lnTo>
                    <a:pt x="9515" y="7956"/>
                  </a:lnTo>
                  <a:cubicBezTo>
                    <a:pt x="9672" y="7893"/>
                    <a:pt x="9735" y="7767"/>
                    <a:pt x="9704" y="7609"/>
                  </a:cubicBezTo>
                  <a:lnTo>
                    <a:pt x="9546" y="6381"/>
                  </a:lnTo>
                  <a:lnTo>
                    <a:pt x="10302" y="5467"/>
                  </a:lnTo>
                  <a:cubicBezTo>
                    <a:pt x="10365" y="5341"/>
                    <a:pt x="10365" y="5120"/>
                    <a:pt x="10302" y="5026"/>
                  </a:cubicBezTo>
                  <a:lnTo>
                    <a:pt x="9546" y="4081"/>
                  </a:lnTo>
                  <a:lnTo>
                    <a:pt x="9704" y="2852"/>
                  </a:lnTo>
                  <a:cubicBezTo>
                    <a:pt x="9735" y="2694"/>
                    <a:pt x="9641" y="2537"/>
                    <a:pt x="9515" y="2505"/>
                  </a:cubicBezTo>
                  <a:lnTo>
                    <a:pt x="8380" y="2033"/>
                  </a:lnTo>
                  <a:lnTo>
                    <a:pt x="7908" y="899"/>
                  </a:lnTo>
                  <a:cubicBezTo>
                    <a:pt x="7826" y="762"/>
                    <a:pt x="7719" y="672"/>
                    <a:pt x="7589" y="672"/>
                  </a:cubicBezTo>
                  <a:cubicBezTo>
                    <a:pt x="7570" y="672"/>
                    <a:pt x="7550" y="674"/>
                    <a:pt x="7530" y="678"/>
                  </a:cubicBezTo>
                  <a:lnTo>
                    <a:pt x="6333" y="836"/>
                  </a:lnTo>
                  <a:lnTo>
                    <a:pt x="5387" y="48"/>
                  </a:lnTo>
                  <a:cubicBezTo>
                    <a:pt x="5324" y="17"/>
                    <a:pt x="5246" y="1"/>
                    <a:pt x="5167"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76" name="Google Shape;10356;p74">
              <a:extLst>
                <a:ext uri="{FF2B5EF4-FFF2-40B4-BE49-F238E27FC236}">
                  <a16:creationId xmlns:a16="http://schemas.microsoft.com/office/drawing/2014/main" id="{F56294C2-BA04-CEAD-73CF-A21CC5D19747}"/>
                </a:ext>
              </a:extLst>
            </p:cNvPr>
            <p:cNvSpPr/>
            <p:nvPr/>
          </p:nvSpPr>
          <p:spPr>
            <a:xfrm>
              <a:off x="5105625" y="3391900"/>
              <a:ext cx="66975" cy="34675"/>
            </a:xfrm>
            <a:custGeom>
              <a:avLst/>
              <a:gdLst/>
              <a:ahLst/>
              <a:cxnLst/>
              <a:rect l="l" t="t" r="r" b="b"/>
              <a:pathLst>
                <a:path w="2679" h="1387" extrusionOk="0">
                  <a:moveTo>
                    <a:pt x="1355" y="0"/>
                  </a:moveTo>
                  <a:cubicBezTo>
                    <a:pt x="725" y="0"/>
                    <a:pt x="190" y="441"/>
                    <a:pt x="1" y="977"/>
                  </a:cubicBezTo>
                  <a:cubicBezTo>
                    <a:pt x="410" y="1229"/>
                    <a:pt x="820" y="1386"/>
                    <a:pt x="1355" y="1386"/>
                  </a:cubicBezTo>
                  <a:cubicBezTo>
                    <a:pt x="1859" y="1386"/>
                    <a:pt x="2301" y="1229"/>
                    <a:pt x="2679" y="977"/>
                  </a:cubicBezTo>
                  <a:cubicBezTo>
                    <a:pt x="2521" y="410"/>
                    <a:pt x="1985" y="0"/>
                    <a:pt x="1355"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77" name="Google Shape;10357;p74">
              <a:extLst>
                <a:ext uri="{FF2B5EF4-FFF2-40B4-BE49-F238E27FC236}">
                  <a16:creationId xmlns:a16="http://schemas.microsoft.com/office/drawing/2014/main" id="{3B666C58-2177-85C9-24B9-EC5FBFF75AF6}"/>
                </a:ext>
              </a:extLst>
            </p:cNvPr>
            <p:cNvSpPr/>
            <p:nvPr/>
          </p:nvSpPr>
          <p:spPr>
            <a:xfrm>
              <a:off x="5192275" y="3443075"/>
              <a:ext cx="95325" cy="86975"/>
            </a:xfrm>
            <a:custGeom>
              <a:avLst/>
              <a:gdLst/>
              <a:ahLst/>
              <a:cxnLst/>
              <a:rect l="l" t="t" r="r" b="b"/>
              <a:pathLst>
                <a:path w="3812" h="3479" extrusionOk="0">
                  <a:moveTo>
                    <a:pt x="2867" y="1"/>
                  </a:moveTo>
                  <a:cubicBezTo>
                    <a:pt x="2741" y="127"/>
                    <a:pt x="2647" y="221"/>
                    <a:pt x="2489" y="284"/>
                  </a:cubicBezTo>
                  <a:lnTo>
                    <a:pt x="1607" y="631"/>
                  </a:lnTo>
                  <a:lnTo>
                    <a:pt x="1260" y="1482"/>
                  </a:lnTo>
                  <a:cubicBezTo>
                    <a:pt x="1103" y="1891"/>
                    <a:pt x="693" y="2112"/>
                    <a:pt x="284" y="2112"/>
                  </a:cubicBezTo>
                  <a:lnTo>
                    <a:pt x="158" y="2112"/>
                  </a:lnTo>
                  <a:lnTo>
                    <a:pt x="0" y="2080"/>
                  </a:lnTo>
                  <a:lnTo>
                    <a:pt x="1166" y="3372"/>
                  </a:lnTo>
                  <a:cubicBezTo>
                    <a:pt x="1237" y="3443"/>
                    <a:pt x="1343" y="3478"/>
                    <a:pt x="1445" y="3478"/>
                  </a:cubicBezTo>
                  <a:cubicBezTo>
                    <a:pt x="1479" y="3478"/>
                    <a:pt x="1512" y="3474"/>
                    <a:pt x="1544" y="3466"/>
                  </a:cubicBezTo>
                  <a:cubicBezTo>
                    <a:pt x="1638" y="3403"/>
                    <a:pt x="1764" y="3340"/>
                    <a:pt x="1764" y="3183"/>
                  </a:cubicBezTo>
                  <a:lnTo>
                    <a:pt x="2080" y="1639"/>
                  </a:lnTo>
                  <a:lnTo>
                    <a:pt x="3497" y="1324"/>
                  </a:lnTo>
                  <a:cubicBezTo>
                    <a:pt x="3532" y="1338"/>
                    <a:pt x="3563" y="1344"/>
                    <a:pt x="3592" y="1344"/>
                  </a:cubicBezTo>
                  <a:cubicBezTo>
                    <a:pt x="3693" y="1344"/>
                    <a:pt x="3756" y="1265"/>
                    <a:pt x="3781" y="1167"/>
                  </a:cubicBezTo>
                  <a:cubicBezTo>
                    <a:pt x="3812" y="1072"/>
                    <a:pt x="3781" y="946"/>
                    <a:pt x="3686" y="820"/>
                  </a:cubicBezTo>
                  <a:lnTo>
                    <a:pt x="2867" y="1"/>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178" name="Google Shape;10358;p74">
              <a:extLst>
                <a:ext uri="{FF2B5EF4-FFF2-40B4-BE49-F238E27FC236}">
                  <a16:creationId xmlns:a16="http://schemas.microsoft.com/office/drawing/2014/main" id="{0D2234B5-39D0-ABBD-BB9A-81B775FDAC74}"/>
                </a:ext>
              </a:extLst>
            </p:cNvPr>
            <p:cNvSpPr/>
            <p:nvPr/>
          </p:nvSpPr>
          <p:spPr>
            <a:xfrm>
              <a:off x="4991425" y="3444650"/>
              <a:ext cx="95325" cy="87325"/>
            </a:xfrm>
            <a:custGeom>
              <a:avLst/>
              <a:gdLst/>
              <a:ahLst/>
              <a:cxnLst/>
              <a:rect l="l" t="t" r="r" b="b"/>
              <a:pathLst>
                <a:path w="3812" h="3492" extrusionOk="0">
                  <a:moveTo>
                    <a:pt x="946" y="1"/>
                  </a:moveTo>
                  <a:lnTo>
                    <a:pt x="126" y="851"/>
                  </a:lnTo>
                  <a:cubicBezTo>
                    <a:pt x="0" y="851"/>
                    <a:pt x="0" y="1009"/>
                    <a:pt x="32" y="1104"/>
                  </a:cubicBezTo>
                  <a:cubicBezTo>
                    <a:pt x="95" y="1230"/>
                    <a:pt x="158" y="1324"/>
                    <a:pt x="315" y="1356"/>
                  </a:cubicBezTo>
                  <a:lnTo>
                    <a:pt x="1733" y="1671"/>
                  </a:lnTo>
                  <a:lnTo>
                    <a:pt x="2048" y="3214"/>
                  </a:lnTo>
                  <a:cubicBezTo>
                    <a:pt x="2080" y="3309"/>
                    <a:pt x="2174" y="3435"/>
                    <a:pt x="2300" y="3466"/>
                  </a:cubicBezTo>
                  <a:cubicBezTo>
                    <a:pt x="2328" y="3485"/>
                    <a:pt x="2361" y="3492"/>
                    <a:pt x="2396" y="3492"/>
                  </a:cubicBezTo>
                  <a:cubicBezTo>
                    <a:pt x="2482" y="3492"/>
                    <a:pt x="2580" y="3448"/>
                    <a:pt x="2647" y="3403"/>
                  </a:cubicBezTo>
                  <a:lnTo>
                    <a:pt x="3813" y="2112"/>
                  </a:lnTo>
                  <a:lnTo>
                    <a:pt x="3813" y="2112"/>
                  </a:lnTo>
                  <a:lnTo>
                    <a:pt x="3624" y="2143"/>
                  </a:lnTo>
                  <a:lnTo>
                    <a:pt x="3561" y="2143"/>
                  </a:lnTo>
                  <a:cubicBezTo>
                    <a:pt x="3119" y="2143"/>
                    <a:pt x="2773" y="1891"/>
                    <a:pt x="2552" y="1513"/>
                  </a:cubicBezTo>
                  <a:lnTo>
                    <a:pt x="2206" y="631"/>
                  </a:lnTo>
                  <a:lnTo>
                    <a:pt x="1355" y="284"/>
                  </a:lnTo>
                  <a:cubicBezTo>
                    <a:pt x="1198" y="221"/>
                    <a:pt x="1072" y="127"/>
                    <a:pt x="946" y="1"/>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179" name="Google Shape;10390;p74">
            <a:extLst>
              <a:ext uri="{FF2B5EF4-FFF2-40B4-BE49-F238E27FC236}">
                <a16:creationId xmlns:a16="http://schemas.microsoft.com/office/drawing/2014/main" id="{E37D640F-E9C7-5BAA-FB62-8390DD566DDD}"/>
              </a:ext>
            </a:extLst>
          </p:cNvPr>
          <p:cNvGrpSpPr/>
          <p:nvPr/>
        </p:nvGrpSpPr>
        <p:grpSpPr>
          <a:xfrm>
            <a:off x="4171829" y="2668929"/>
            <a:ext cx="628705" cy="670064"/>
            <a:chOff x="3497300" y="3227275"/>
            <a:chExt cx="296175" cy="296175"/>
          </a:xfrm>
          <a:solidFill>
            <a:srgbClr val="2A7F28"/>
          </a:solidFill>
        </p:grpSpPr>
        <p:sp>
          <p:nvSpPr>
            <p:cNvPr id="180" name="Google Shape;10391;p74">
              <a:extLst>
                <a:ext uri="{FF2B5EF4-FFF2-40B4-BE49-F238E27FC236}">
                  <a16:creationId xmlns:a16="http://schemas.microsoft.com/office/drawing/2014/main" id="{FA073931-22D8-0A2D-7D28-5D93045D6CF3}"/>
                </a:ext>
              </a:extLst>
            </p:cNvPr>
            <p:cNvSpPr/>
            <p:nvPr/>
          </p:nvSpPr>
          <p:spPr>
            <a:xfrm>
              <a:off x="3609925" y="3339900"/>
              <a:ext cx="69350" cy="68550"/>
            </a:xfrm>
            <a:custGeom>
              <a:avLst/>
              <a:gdLst/>
              <a:ahLst/>
              <a:cxnLst/>
              <a:rect l="l" t="t" r="r" b="b"/>
              <a:pathLst>
                <a:path w="2774" h="2742" extrusionOk="0">
                  <a:moveTo>
                    <a:pt x="1387" y="1"/>
                  </a:moveTo>
                  <a:cubicBezTo>
                    <a:pt x="631" y="1"/>
                    <a:pt x="1" y="631"/>
                    <a:pt x="1" y="1355"/>
                  </a:cubicBezTo>
                  <a:cubicBezTo>
                    <a:pt x="1" y="2112"/>
                    <a:pt x="631" y="2742"/>
                    <a:pt x="1387" y="2742"/>
                  </a:cubicBezTo>
                  <a:cubicBezTo>
                    <a:pt x="2143" y="2742"/>
                    <a:pt x="2773" y="2112"/>
                    <a:pt x="2773" y="1355"/>
                  </a:cubicBezTo>
                  <a:cubicBezTo>
                    <a:pt x="2773" y="631"/>
                    <a:pt x="2143" y="1"/>
                    <a:pt x="1387"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81" name="Google Shape;10392;p74">
              <a:extLst>
                <a:ext uri="{FF2B5EF4-FFF2-40B4-BE49-F238E27FC236}">
                  <a16:creationId xmlns:a16="http://schemas.microsoft.com/office/drawing/2014/main" id="{AC9F6DDC-AD72-04BC-02FD-AD96DD8ED487}"/>
                </a:ext>
              </a:extLst>
            </p:cNvPr>
            <p:cNvSpPr/>
            <p:nvPr/>
          </p:nvSpPr>
          <p:spPr>
            <a:xfrm>
              <a:off x="3531175" y="3227275"/>
              <a:ext cx="86650" cy="86675"/>
            </a:xfrm>
            <a:custGeom>
              <a:avLst/>
              <a:gdLst/>
              <a:ahLst/>
              <a:cxnLst/>
              <a:rect l="l" t="t" r="r" b="b"/>
              <a:pathLst>
                <a:path w="3466" h="3467" extrusionOk="0">
                  <a:moveTo>
                    <a:pt x="1733" y="1"/>
                  </a:moveTo>
                  <a:cubicBezTo>
                    <a:pt x="788" y="1"/>
                    <a:pt x="0" y="788"/>
                    <a:pt x="0" y="1733"/>
                  </a:cubicBezTo>
                  <a:cubicBezTo>
                    <a:pt x="0" y="2678"/>
                    <a:pt x="788" y="3466"/>
                    <a:pt x="1733" y="3466"/>
                  </a:cubicBezTo>
                  <a:cubicBezTo>
                    <a:pt x="2741" y="3466"/>
                    <a:pt x="3466" y="2678"/>
                    <a:pt x="3466" y="1733"/>
                  </a:cubicBezTo>
                  <a:cubicBezTo>
                    <a:pt x="3466" y="788"/>
                    <a:pt x="2678" y="1"/>
                    <a:pt x="1733"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82" name="Google Shape;10393;p74">
              <a:extLst>
                <a:ext uri="{FF2B5EF4-FFF2-40B4-BE49-F238E27FC236}">
                  <a16:creationId xmlns:a16="http://schemas.microsoft.com/office/drawing/2014/main" id="{614B9A2D-51F3-7135-3946-A9826805A54B}"/>
                </a:ext>
              </a:extLst>
            </p:cNvPr>
            <p:cNvSpPr/>
            <p:nvPr/>
          </p:nvSpPr>
          <p:spPr>
            <a:xfrm>
              <a:off x="3670575" y="3227275"/>
              <a:ext cx="86675" cy="86675"/>
            </a:xfrm>
            <a:custGeom>
              <a:avLst/>
              <a:gdLst/>
              <a:ahLst/>
              <a:cxnLst/>
              <a:rect l="l" t="t" r="r" b="b"/>
              <a:pathLst>
                <a:path w="3467" h="3467" extrusionOk="0">
                  <a:moveTo>
                    <a:pt x="1733" y="1"/>
                  </a:moveTo>
                  <a:cubicBezTo>
                    <a:pt x="788" y="1"/>
                    <a:pt x="1" y="788"/>
                    <a:pt x="1" y="1733"/>
                  </a:cubicBezTo>
                  <a:cubicBezTo>
                    <a:pt x="1" y="2678"/>
                    <a:pt x="788" y="3466"/>
                    <a:pt x="1733" y="3466"/>
                  </a:cubicBezTo>
                  <a:cubicBezTo>
                    <a:pt x="2679" y="3466"/>
                    <a:pt x="3466" y="2678"/>
                    <a:pt x="3466" y="1733"/>
                  </a:cubicBezTo>
                  <a:cubicBezTo>
                    <a:pt x="3466" y="788"/>
                    <a:pt x="2679" y="1"/>
                    <a:pt x="1733"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83" name="Google Shape;10394;p74">
              <a:extLst>
                <a:ext uri="{FF2B5EF4-FFF2-40B4-BE49-F238E27FC236}">
                  <a16:creationId xmlns:a16="http://schemas.microsoft.com/office/drawing/2014/main" id="{D90B4B12-63B9-3286-17FB-02C3B02DBB46}"/>
                </a:ext>
              </a:extLst>
            </p:cNvPr>
            <p:cNvSpPr/>
            <p:nvPr/>
          </p:nvSpPr>
          <p:spPr>
            <a:xfrm>
              <a:off x="3622525" y="3421825"/>
              <a:ext cx="41775" cy="25225"/>
            </a:xfrm>
            <a:custGeom>
              <a:avLst/>
              <a:gdLst/>
              <a:ahLst/>
              <a:cxnLst/>
              <a:rect l="l" t="t" r="r" b="b"/>
              <a:pathLst>
                <a:path w="1670" h="1009" extrusionOk="0">
                  <a:moveTo>
                    <a:pt x="1" y="0"/>
                  </a:moveTo>
                  <a:lnTo>
                    <a:pt x="851" y="1008"/>
                  </a:lnTo>
                  <a:lnTo>
                    <a:pt x="1671" y="0"/>
                  </a:lnTo>
                  <a:lnTo>
                    <a:pt x="1671" y="0"/>
                  </a:lnTo>
                  <a:cubicBezTo>
                    <a:pt x="1450" y="126"/>
                    <a:pt x="1167" y="158"/>
                    <a:pt x="851" y="158"/>
                  </a:cubicBezTo>
                  <a:cubicBezTo>
                    <a:pt x="568" y="158"/>
                    <a:pt x="284" y="95"/>
                    <a:pt x="1"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84" name="Google Shape;10395;p74">
              <a:extLst>
                <a:ext uri="{FF2B5EF4-FFF2-40B4-BE49-F238E27FC236}">
                  <a16:creationId xmlns:a16="http://schemas.microsoft.com/office/drawing/2014/main" id="{BC61EA4C-AFBC-5DDF-1A02-578A24512E95}"/>
                </a:ext>
              </a:extLst>
            </p:cNvPr>
            <p:cNvSpPr/>
            <p:nvPr/>
          </p:nvSpPr>
          <p:spPr>
            <a:xfrm>
              <a:off x="3566600" y="3416300"/>
              <a:ext cx="70125" cy="106350"/>
            </a:xfrm>
            <a:custGeom>
              <a:avLst/>
              <a:gdLst/>
              <a:ahLst/>
              <a:cxnLst/>
              <a:rect l="l" t="t" r="r" b="b"/>
              <a:pathLst>
                <a:path w="2805" h="4254" extrusionOk="0">
                  <a:moveTo>
                    <a:pt x="1261" y="1"/>
                  </a:moveTo>
                  <a:cubicBezTo>
                    <a:pt x="474" y="599"/>
                    <a:pt x="1" y="1513"/>
                    <a:pt x="1" y="2490"/>
                  </a:cubicBezTo>
                  <a:lnTo>
                    <a:pt x="1" y="3907"/>
                  </a:lnTo>
                  <a:cubicBezTo>
                    <a:pt x="1" y="4096"/>
                    <a:pt x="158" y="4254"/>
                    <a:pt x="379" y="4254"/>
                  </a:cubicBezTo>
                  <a:lnTo>
                    <a:pt x="2805" y="4254"/>
                  </a:lnTo>
                  <a:lnTo>
                    <a:pt x="2805" y="1891"/>
                  </a:lnTo>
                  <a:lnTo>
                    <a:pt x="1261" y="1"/>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185" name="Google Shape;10396;p74">
              <a:extLst>
                <a:ext uri="{FF2B5EF4-FFF2-40B4-BE49-F238E27FC236}">
                  <a16:creationId xmlns:a16="http://schemas.microsoft.com/office/drawing/2014/main" id="{60379A08-7D4A-68EB-BCB9-868145FB9BCE}"/>
                </a:ext>
              </a:extLst>
            </p:cNvPr>
            <p:cNvSpPr/>
            <p:nvPr/>
          </p:nvSpPr>
          <p:spPr>
            <a:xfrm>
              <a:off x="3653250" y="3417100"/>
              <a:ext cx="70125" cy="106350"/>
            </a:xfrm>
            <a:custGeom>
              <a:avLst/>
              <a:gdLst/>
              <a:ahLst/>
              <a:cxnLst/>
              <a:rect l="l" t="t" r="r" b="b"/>
              <a:pathLst>
                <a:path w="2805" h="4254" extrusionOk="0">
                  <a:moveTo>
                    <a:pt x="1544" y="0"/>
                  </a:moveTo>
                  <a:lnTo>
                    <a:pt x="1" y="1890"/>
                  </a:lnTo>
                  <a:lnTo>
                    <a:pt x="1" y="4253"/>
                  </a:lnTo>
                  <a:lnTo>
                    <a:pt x="2458" y="4253"/>
                  </a:lnTo>
                  <a:cubicBezTo>
                    <a:pt x="2647" y="4253"/>
                    <a:pt x="2804" y="4096"/>
                    <a:pt x="2804" y="3907"/>
                  </a:cubicBezTo>
                  <a:lnTo>
                    <a:pt x="2804" y="2489"/>
                  </a:lnTo>
                  <a:cubicBezTo>
                    <a:pt x="2773" y="1481"/>
                    <a:pt x="2300" y="567"/>
                    <a:pt x="1544"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86" name="Google Shape;10397;p74">
              <a:extLst>
                <a:ext uri="{FF2B5EF4-FFF2-40B4-BE49-F238E27FC236}">
                  <a16:creationId xmlns:a16="http://schemas.microsoft.com/office/drawing/2014/main" id="{8643487F-9128-27D7-5532-E9CDA05E6DE1}"/>
                </a:ext>
              </a:extLst>
            </p:cNvPr>
            <p:cNvSpPr/>
            <p:nvPr/>
          </p:nvSpPr>
          <p:spPr>
            <a:xfrm>
              <a:off x="3655625" y="3310775"/>
              <a:ext cx="137850" cy="108700"/>
            </a:xfrm>
            <a:custGeom>
              <a:avLst/>
              <a:gdLst/>
              <a:ahLst/>
              <a:cxnLst/>
              <a:rect l="l" t="t" r="r" b="b"/>
              <a:pathLst>
                <a:path w="5514" h="4348" extrusionOk="0">
                  <a:moveTo>
                    <a:pt x="3686" y="1512"/>
                  </a:moveTo>
                  <a:cubicBezTo>
                    <a:pt x="3907" y="1512"/>
                    <a:pt x="4064" y="1670"/>
                    <a:pt x="4064" y="1859"/>
                  </a:cubicBezTo>
                  <a:cubicBezTo>
                    <a:pt x="4064" y="2048"/>
                    <a:pt x="3907" y="2205"/>
                    <a:pt x="3686" y="2205"/>
                  </a:cubicBezTo>
                  <a:lnTo>
                    <a:pt x="2993" y="2205"/>
                  </a:lnTo>
                  <a:cubicBezTo>
                    <a:pt x="2804" y="2205"/>
                    <a:pt x="2646" y="2048"/>
                    <a:pt x="2646" y="1859"/>
                  </a:cubicBezTo>
                  <a:cubicBezTo>
                    <a:pt x="2646" y="1670"/>
                    <a:pt x="2804" y="1512"/>
                    <a:pt x="2993" y="1512"/>
                  </a:cubicBezTo>
                  <a:close/>
                  <a:moveTo>
                    <a:pt x="4127" y="0"/>
                  </a:moveTo>
                  <a:cubicBezTo>
                    <a:pt x="3686" y="536"/>
                    <a:pt x="3056" y="851"/>
                    <a:pt x="2331" y="851"/>
                  </a:cubicBezTo>
                  <a:cubicBezTo>
                    <a:pt x="1607" y="851"/>
                    <a:pt x="977" y="504"/>
                    <a:pt x="536" y="63"/>
                  </a:cubicBezTo>
                  <a:cubicBezTo>
                    <a:pt x="347" y="221"/>
                    <a:pt x="158" y="378"/>
                    <a:pt x="0" y="567"/>
                  </a:cubicBezTo>
                  <a:cubicBezTo>
                    <a:pt x="945" y="756"/>
                    <a:pt x="1638" y="1575"/>
                    <a:pt x="1638" y="2615"/>
                  </a:cubicBezTo>
                  <a:cubicBezTo>
                    <a:pt x="1638" y="2930"/>
                    <a:pt x="1575" y="3214"/>
                    <a:pt x="1449" y="3466"/>
                  </a:cubicBezTo>
                  <a:cubicBezTo>
                    <a:pt x="1859" y="3718"/>
                    <a:pt x="2205" y="4001"/>
                    <a:pt x="2520" y="4348"/>
                  </a:cubicBezTo>
                  <a:lnTo>
                    <a:pt x="5167" y="4348"/>
                  </a:lnTo>
                  <a:cubicBezTo>
                    <a:pt x="5356" y="4348"/>
                    <a:pt x="5513" y="4190"/>
                    <a:pt x="5513" y="4001"/>
                  </a:cubicBezTo>
                  <a:lnTo>
                    <a:pt x="5513" y="2615"/>
                  </a:lnTo>
                  <a:cubicBezTo>
                    <a:pt x="5482" y="1512"/>
                    <a:pt x="4915" y="567"/>
                    <a:pt x="4127"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87" name="Google Shape;10398;p74">
              <a:extLst>
                <a:ext uri="{FF2B5EF4-FFF2-40B4-BE49-F238E27FC236}">
                  <a16:creationId xmlns:a16="http://schemas.microsoft.com/office/drawing/2014/main" id="{5D05B796-DB75-18C6-8098-0D05CDD115B9}"/>
                </a:ext>
              </a:extLst>
            </p:cNvPr>
            <p:cNvSpPr/>
            <p:nvPr/>
          </p:nvSpPr>
          <p:spPr>
            <a:xfrm>
              <a:off x="3497300" y="3309975"/>
              <a:ext cx="136275" cy="108725"/>
            </a:xfrm>
            <a:custGeom>
              <a:avLst/>
              <a:gdLst/>
              <a:ahLst/>
              <a:cxnLst/>
              <a:rect l="l" t="t" r="r" b="b"/>
              <a:pathLst>
                <a:path w="5451" h="4349" extrusionOk="0">
                  <a:moveTo>
                    <a:pt x="2426" y="1544"/>
                  </a:moveTo>
                  <a:cubicBezTo>
                    <a:pt x="2615" y="1544"/>
                    <a:pt x="2773" y="1702"/>
                    <a:pt x="2773" y="1891"/>
                  </a:cubicBezTo>
                  <a:cubicBezTo>
                    <a:pt x="2773" y="2080"/>
                    <a:pt x="2615" y="2237"/>
                    <a:pt x="2426" y="2237"/>
                  </a:cubicBezTo>
                  <a:lnTo>
                    <a:pt x="1733" y="2237"/>
                  </a:lnTo>
                  <a:cubicBezTo>
                    <a:pt x="1513" y="2237"/>
                    <a:pt x="1355" y="2080"/>
                    <a:pt x="1355" y="1891"/>
                  </a:cubicBezTo>
                  <a:cubicBezTo>
                    <a:pt x="1355" y="1702"/>
                    <a:pt x="1513" y="1544"/>
                    <a:pt x="1733" y="1544"/>
                  </a:cubicBezTo>
                  <a:close/>
                  <a:moveTo>
                    <a:pt x="1324" y="1"/>
                  </a:moveTo>
                  <a:cubicBezTo>
                    <a:pt x="536" y="568"/>
                    <a:pt x="1" y="1513"/>
                    <a:pt x="1" y="2552"/>
                  </a:cubicBezTo>
                  <a:lnTo>
                    <a:pt x="1" y="3939"/>
                  </a:lnTo>
                  <a:cubicBezTo>
                    <a:pt x="1" y="4191"/>
                    <a:pt x="95" y="4348"/>
                    <a:pt x="316" y="4348"/>
                  </a:cubicBezTo>
                  <a:lnTo>
                    <a:pt x="2930" y="4348"/>
                  </a:lnTo>
                  <a:cubicBezTo>
                    <a:pt x="3214" y="3970"/>
                    <a:pt x="3561" y="3655"/>
                    <a:pt x="4002" y="3466"/>
                  </a:cubicBezTo>
                  <a:cubicBezTo>
                    <a:pt x="3876" y="3183"/>
                    <a:pt x="3813" y="2930"/>
                    <a:pt x="3813" y="2615"/>
                  </a:cubicBezTo>
                  <a:cubicBezTo>
                    <a:pt x="3813" y="1607"/>
                    <a:pt x="4506" y="757"/>
                    <a:pt x="5451" y="568"/>
                  </a:cubicBezTo>
                  <a:cubicBezTo>
                    <a:pt x="5293" y="347"/>
                    <a:pt x="5104" y="190"/>
                    <a:pt x="4915" y="32"/>
                  </a:cubicBezTo>
                  <a:cubicBezTo>
                    <a:pt x="4474" y="505"/>
                    <a:pt x="3844" y="820"/>
                    <a:pt x="3151" y="820"/>
                  </a:cubicBezTo>
                  <a:cubicBezTo>
                    <a:pt x="2426" y="820"/>
                    <a:pt x="1796" y="505"/>
                    <a:pt x="1324" y="1"/>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188" name="Google Shape;10412;p74">
            <a:extLst>
              <a:ext uri="{FF2B5EF4-FFF2-40B4-BE49-F238E27FC236}">
                <a16:creationId xmlns:a16="http://schemas.microsoft.com/office/drawing/2014/main" id="{56EBB22C-098E-8BA5-9A1A-13655B2915E3}"/>
              </a:ext>
            </a:extLst>
          </p:cNvPr>
          <p:cNvGrpSpPr/>
          <p:nvPr/>
        </p:nvGrpSpPr>
        <p:grpSpPr>
          <a:xfrm>
            <a:off x="7859728" y="2653875"/>
            <a:ext cx="588585" cy="667293"/>
            <a:chOff x="5364750" y="3235150"/>
            <a:chExt cx="277275" cy="294950"/>
          </a:xfrm>
          <a:solidFill>
            <a:srgbClr val="2A7F28"/>
          </a:solidFill>
        </p:grpSpPr>
        <p:sp>
          <p:nvSpPr>
            <p:cNvPr id="189" name="Google Shape;10413;p74">
              <a:extLst>
                <a:ext uri="{FF2B5EF4-FFF2-40B4-BE49-F238E27FC236}">
                  <a16:creationId xmlns:a16="http://schemas.microsoft.com/office/drawing/2014/main" id="{AFC182DC-3B13-D1D3-EE81-4468E602458E}"/>
                </a:ext>
              </a:extLst>
            </p:cNvPr>
            <p:cNvSpPr/>
            <p:nvPr/>
          </p:nvSpPr>
          <p:spPr>
            <a:xfrm>
              <a:off x="5502600" y="3235150"/>
              <a:ext cx="17350" cy="44125"/>
            </a:xfrm>
            <a:custGeom>
              <a:avLst/>
              <a:gdLst/>
              <a:ahLst/>
              <a:cxnLst/>
              <a:rect l="l" t="t" r="r" b="b"/>
              <a:pathLst>
                <a:path w="694" h="1765" extrusionOk="0">
                  <a:moveTo>
                    <a:pt x="347" y="1"/>
                  </a:moveTo>
                  <a:cubicBezTo>
                    <a:pt x="158" y="1"/>
                    <a:pt x="0" y="158"/>
                    <a:pt x="0" y="347"/>
                  </a:cubicBezTo>
                  <a:lnTo>
                    <a:pt x="0" y="1418"/>
                  </a:lnTo>
                  <a:cubicBezTo>
                    <a:pt x="0" y="1607"/>
                    <a:pt x="158" y="1765"/>
                    <a:pt x="347" y="1765"/>
                  </a:cubicBezTo>
                  <a:cubicBezTo>
                    <a:pt x="536" y="1765"/>
                    <a:pt x="693" y="1607"/>
                    <a:pt x="693" y="1418"/>
                  </a:cubicBezTo>
                  <a:lnTo>
                    <a:pt x="693" y="347"/>
                  </a:lnTo>
                  <a:cubicBezTo>
                    <a:pt x="693" y="158"/>
                    <a:pt x="536" y="1"/>
                    <a:pt x="347"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90" name="Google Shape;10414;p74">
              <a:extLst>
                <a:ext uri="{FF2B5EF4-FFF2-40B4-BE49-F238E27FC236}">
                  <a16:creationId xmlns:a16="http://schemas.microsoft.com/office/drawing/2014/main" id="{2D36E49D-F7EA-A9DB-CFC8-713D8CCCE848}"/>
                </a:ext>
              </a:extLst>
            </p:cNvPr>
            <p:cNvSpPr/>
            <p:nvPr/>
          </p:nvSpPr>
          <p:spPr>
            <a:xfrm>
              <a:off x="5555375" y="3253850"/>
              <a:ext cx="35450" cy="34100"/>
            </a:xfrm>
            <a:custGeom>
              <a:avLst/>
              <a:gdLst/>
              <a:ahLst/>
              <a:cxnLst/>
              <a:rect l="l" t="t" r="r" b="b"/>
              <a:pathLst>
                <a:path w="1418" h="1364" extrusionOk="0">
                  <a:moveTo>
                    <a:pt x="1071" y="1"/>
                  </a:moveTo>
                  <a:cubicBezTo>
                    <a:pt x="977" y="1"/>
                    <a:pt x="882" y="24"/>
                    <a:pt x="819" y="72"/>
                  </a:cubicBezTo>
                  <a:lnTo>
                    <a:pt x="126" y="796"/>
                  </a:lnTo>
                  <a:cubicBezTo>
                    <a:pt x="0" y="922"/>
                    <a:pt x="0" y="1143"/>
                    <a:pt x="126" y="1269"/>
                  </a:cubicBezTo>
                  <a:cubicBezTo>
                    <a:pt x="189" y="1332"/>
                    <a:pt x="268" y="1363"/>
                    <a:pt x="350" y="1363"/>
                  </a:cubicBezTo>
                  <a:cubicBezTo>
                    <a:pt x="433" y="1363"/>
                    <a:pt x="520" y="1332"/>
                    <a:pt x="599" y="1269"/>
                  </a:cubicBezTo>
                  <a:lnTo>
                    <a:pt x="1323" y="544"/>
                  </a:lnTo>
                  <a:cubicBezTo>
                    <a:pt x="1418" y="418"/>
                    <a:pt x="1418" y="198"/>
                    <a:pt x="1323" y="72"/>
                  </a:cubicBezTo>
                  <a:cubicBezTo>
                    <a:pt x="1260" y="24"/>
                    <a:pt x="1166" y="1"/>
                    <a:pt x="1071"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91" name="Google Shape;10415;p74">
              <a:extLst>
                <a:ext uri="{FF2B5EF4-FFF2-40B4-BE49-F238E27FC236}">
                  <a16:creationId xmlns:a16="http://schemas.microsoft.com/office/drawing/2014/main" id="{FCCAEAAB-F1BA-513F-EC96-EBE3D7F408CC}"/>
                </a:ext>
              </a:extLst>
            </p:cNvPr>
            <p:cNvSpPr/>
            <p:nvPr/>
          </p:nvSpPr>
          <p:spPr>
            <a:xfrm>
              <a:off x="5606550" y="3357225"/>
              <a:ext cx="35475" cy="18150"/>
            </a:xfrm>
            <a:custGeom>
              <a:avLst/>
              <a:gdLst/>
              <a:ahLst/>
              <a:cxnLst/>
              <a:rect l="l" t="t" r="r" b="b"/>
              <a:pathLst>
                <a:path w="1419" h="726" extrusionOk="0">
                  <a:moveTo>
                    <a:pt x="379" y="1"/>
                  </a:moveTo>
                  <a:cubicBezTo>
                    <a:pt x="158" y="1"/>
                    <a:pt x="1" y="158"/>
                    <a:pt x="1" y="347"/>
                  </a:cubicBezTo>
                  <a:cubicBezTo>
                    <a:pt x="1" y="568"/>
                    <a:pt x="158" y="725"/>
                    <a:pt x="379" y="725"/>
                  </a:cubicBezTo>
                  <a:lnTo>
                    <a:pt x="1072" y="725"/>
                  </a:lnTo>
                  <a:cubicBezTo>
                    <a:pt x="1261" y="725"/>
                    <a:pt x="1419" y="568"/>
                    <a:pt x="1419" y="347"/>
                  </a:cubicBezTo>
                  <a:cubicBezTo>
                    <a:pt x="1419" y="158"/>
                    <a:pt x="1261" y="1"/>
                    <a:pt x="1072"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92" name="Google Shape;10416;p74">
              <a:extLst>
                <a:ext uri="{FF2B5EF4-FFF2-40B4-BE49-F238E27FC236}">
                  <a16:creationId xmlns:a16="http://schemas.microsoft.com/office/drawing/2014/main" id="{CF0E6101-526E-AEED-17C5-C91C925DEAA4}"/>
                </a:ext>
              </a:extLst>
            </p:cNvPr>
            <p:cNvSpPr/>
            <p:nvPr/>
          </p:nvSpPr>
          <p:spPr>
            <a:xfrm>
              <a:off x="5364750" y="3357225"/>
              <a:ext cx="35475" cy="17350"/>
            </a:xfrm>
            <a:custGeom>
              <a:avLst/>
              <a:gdLst/>
              <a:ahLst/>
              <a:cxnLst/>
              <a:rect l="l" t="t" r="r" b="b"/>
              <a:pathLst>
                <a:path w="1419" h="694" extrusionOk="0">
                  <a:moveTo>
                    <a:pt x="347" y="1"/>
                  </a:moveTo>
                  <a:cubicBezTo>
                    <a:pt x="158" y="1"/>
                    <a:pt x="1" y="158"/>
                    <a:pt x="1" y="347"/>
                  </a:cubicBezTo>
                  <a:cubicBezTo>
                    <a:pt x="1" y="568"/>
                    <a:pt x="158" y="694"/>
                    <a:pt x="347" y="694"/>
                  </a:cubicBezTo>
                  <a:lnTo>
                    <a:pt x="1072" y="694"/>
                  </a:lnTo>
                  <a:cubicBezTo>
                    <a:pt x="1261" y="694"/>
                    <a:pt x="1419" y="568"/>
                    <a:pt x="1419" y="347"/>
                  </a:cubicBezTo>
                  <a:cubicBezTo>
                    <a:pt x="1419" y="158"/>
                    <a:pt x="1261" y="1"/>
                    <a:pt x="1072"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93" name="Google Shape;10417;p74">
              <a:extLst>
                <a:ext uri="{FF2B5EF4-FFF2-40B4-BE49-F238E27FC236}">
                  <a16:creationId xmlns:a16="http://schemas.microsoft.com/office/drawing/2014/main" id="{2598517A-664E-A32F-3234-4449217E31FD}"/>
                </a:ext>
              </a:extLst>
            </p:cNvPr>
            <p:cNvSpPr/>
            <p:nvPr/>
          </p:nvSpPr>
          <p:spPr>
            <a:xfrm>
              <a:off x="5433275" y="3253850"/>
              <a:ext cx="35475" cy="34100"/>
            </a:xfrm>
            <a:custGeom>
              <a:avLst/>
              <a:gdLst/>
              <a:ahLst/>
              <a:cxnLst/>
              <a:rect l="l" t="t" r="r" b="b"/>
              <a:pathLst>
                <a:path w="1419" h="1364" extrusionOk="0">
                  <a:moveTo>
                    <a:pt x="363" y="1"/>
                  </a:moveTo>
                  <a:cubicBezTo>
                    <a:pt x="276" y="1"/>
                    <a:pt x="190" y="24"/>
                    <a:pt x="127" y="72"/>
                  </a:cubicBezTo>
                  <a:cubicBezTo>
                    <a:pt x="1" y="198"/>
                    <a:pt x="1" y="450"/>
                    <a:pt x="127" y="544"/>
                  </a:cubicBezTo>
                  <a:lnTo>
                    <a:pt x="820" y="1269"/>
                  </a:lnTo>
                  <a:cubicBezTo>
                    <a:pt x="883" y="1332"/>
                    <a:pt x="977" y="1363"/>
                    <a:pt x="1072" y="1363"/>
                  </a:cubicBezTo>
                  <a:cubicBezTo>
                    <a:pt x="1166" y="1363"/>
                    <a:pt x="1261" y="1332"/>
                    <a:pt x="1324" y="1269"/>
                  </a:cubicBezTo>
                  <a:cubicBezTo>
                    <a:pt x="1418" y="1143"/>
                    <a:pt x="1418" y="922"/>
                    <a:pt x="1324" y="796"/>
                  </a:cubicBezTo>
                  <a:lnTo>
                    <a:pt x="599" y="72"/>
                  </a:lnTo>
                  <a:cubicBezTo>
                    <a:pt x="536" y="24"/>
                    <a:pt x="450" y="1"/>
                    <a:pt x="363"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94" name="Google Shape;10418;p74">
              <a:extLst>
                <a:ext uri="{FF2B5EF4-FFF2-40B4-BE49-F238E27FC236}">
                  <a16:creationId xmlns:a16="http://schemas.microsoft.com/office/drawing/2014/main" id="{347850B7-1DEE-3F1B-F5D0-3F2F34D9F2F5}"/>
                </a:ext>
              </a:extLst>
            </p:cNvPr>
            <p:cNvSpPr/>
            <p:nvPr/>
          </p:nvSpPr>
          <p:spPr>
            <a:xfrm>
              <a:off x="5380500" y="3287775"/>
              <a:ext cx="37050" cy="25975"/>
            </a:xfrm>
            <a:custGeom>
              <a:avLst/>
              <a:gdLst/>
              <a:ahLst/>
              <a:cxnLst/>
              <a:rect l="l" t="t" r="r" b="b"/>
              <a:pathLst>
                <a:path w="1482" h="1039" extrusionOk="0">
                  <a:moveTo>
                    <a:pt x="396" y="0"/>
                  </a:moveTo>
                  <a:cubicBezTo>
                    <a:pt x="267" y="0"/>
                    <a:pt x="132" y="81"/>
                    <a:pt x="64" y="195"/>
                  </a:cubicBezTo>
                  <a:cubicBezTo>
                    <a:pt x="1" y="353"/>
                    <a:pt x="64" y="573"/>
                    <a:pt x="221" y="668"/>
                  </a:cubicBezTo>
                  <a:lnTo>
                    <a:pt x="946" y="1015"/>
                  </a:lnTo>
                  <a:cubicBezTo>
                    <a:pt x="987" y="1031"/>
                    <a:pt x="1032" y="1039"/>
                    <a:pt x="1077" y="1039"/>
                  </a:cubicBezTo>
                  <a:cubicBezTo>
                    <a:pt x="1209" y="1039"/>
                    <a:pt x="1349" y="974"/>
                    <a:pt x="1419" y="857"/>
                  </a:cubicBezTo>
                  <a:cubicBezTo>
                    <a:pt x="1482" y="699"/>
                    <a:pt x="1419" y="447"/>
                    <a:pt x="1261" y="384"/>
                  </a:cubicBezTo>
                  <a:lnTo>
                    <a:pt x="536" y="38"/>
                  </a:lnTo>
                  <a:cubicBezTo>
                    <a:pt x="493" y="12"/>
                    <a:pt x="445" y="0"/>
                    <a:pt x="396"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95" name="Google Shape;10419;p74">
              <a:extLst>
                <a:ext uri="{FF2B5EF4-FFF2-40B4-BE49-F238E27FC236}">
                  <a16:creationId xmlns:a16="http://schemas.microsoft.com/office/drawing/2014/main" id="{3DACF72C-B3D9-D1BB-BA17-D68BE71F31F0}"/>
                </a:ext>
              </a:extLst>
            </p:cNvPr>
            <p:cNvSpPr/>
            <p:nvPr/>
          </p:nvSpPr>
          <p:spPr>
            <a:xfrm>
              <a:off x="5588450" y="3288075"/>
              <a:ext cx="37025" cy="26800"/>
            </a:xfrm>
            <a:custGeom>
              <a:avLst/>
              <a:gdLst/>
              <a:ahLst/>
              <a:cxnLst/>
              <a:rect l="l" t="t" r="r" b="b"/>
              <a:pathLst>
                <a:path w="1481" h="1072" extrusionOk="0">
                  <a:moveTo>
                    <a:pt x="1110" y="0"/>
                  </a:moveTo>
                  <a:cubicBezTo>
                    <a:pt x="1049" y="0"/>
                    <a:pt x="983" y="18"/>
                    <a:pt x="914" y="57"/>
                  </a:cubicBezTo>
                  <a:lnTo>
                    <a:pt x="221" y="404"/>
                  </a:lnTo>
                  <a:cubicBezTo>
                    <a:pt x="63" y="498"/>
                    <a:pt x="0" y="687"/>
                    <a:pt x="63" y="877"/>
                  </a:cubicBezTo>
                  <a:cubicBezTo>
                    <a:pt x="132" y="991"/>
                    <a:pt x="250" y="1072"/>
                    <a:pt x="382" y="1072"/>
                  </a:cubicBezTo>
                  <a:cubicBezTo>
                    <a:pt x="432" y="1072"/>
                    <a:pt x="484" y="1060"/>
                    <a:pt x="536" y="1034"/>
                  </a:cubicBezTo>
                  <a:lnTo>
                    <a:pt x="1260" y="687"/>
                  </a:lnTo>
                  <a:cubicBezTo>
                    <a:pt x="1418" y="593"/>
                    <a:pt x="1481" y="404"/>
                    <a:pt x="1418" y="215"/>
                  </a:cubicBezTo>
                  <a:cubicBezTo>
                    <a:pt x="1353" y="85"/>
                    <a:pt x="1244" y="0"/>
                    <a:pt x="1110"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96" name="Google Shape;10420;p74">
              <a:extLst>
                <a:ext uri="{FF2B5EF4-FFF2-40B4-BE49-F238E27FC236}">
                  <a16:creationId xmlns:a16="http://schemas.microsoft.com/office/drawing/2014/main" id="{5D3E86C2-69F9-1504-04F9-69B0FF6BB8D1}"/>
                </a:ext>
              </a:extLst>
            </p:cNvPr>
            <p:cNvSpPr/>
            <p:nvPr/>
          </p:nvSpPr>
          <p:spPr>
            <a:xfrm>
              <a:off x="5412025" y="3286350"/>
              <a:ext cx="177225" cy="243750"/>
            </a:xfrm>
            <a:custGeom>
              <a:avLst/>
              <a:gdLst/>
              <a:ahLst/>
              <a:cxnLst/>
              <a:rect l="l" t="t" r="r" b="b"/>
              <a:pathLst>
                <a:path w="7089" h="9750" extrusionOk="0">
                  <a:moveTo>
                    <a:pt x="3529" y="0"/>
                  </a:moveTo>
                  <a:cubicBezTo>
                    <a:pt x="3151" y="0"/>
                    <a:pt x="2836" y="315"/>
                    <a:pt x="2836" y="725"/>
                  </a:cubicBezTo>
                  <a:lnTo>
                    <a:pt x="2836" y="1418"/>
                  </a:lnTo>
                  <a:cubicBezTo>
                    <a:pt x="2836" y="1040"/>
                    <a:pt x="2520" y="725"/>
                    <a:pt x="2111" y="725"/>
                  </a:cubicBezTo>
                  <a:cubicBezTo>
                    <a:pt x="1733" y="725"/>
                    <a:pt x="1418" y="1040"/>
                    <a:pt x="1418" y="1418"/>
                  </a:cubicBezTo>
                  <a:lnTo>
                    <a:pt x="1418" y="2143"/>
                  </a:lnTo>
                  <a:cubicBezTo>
                    <a:pt x="1544" y="2143"/>
                    <a:pt x="1638" y="2080"/>
                    <a:pt x="1764" y="2080"/>
                  </a:cubicBezTo>
                  <a:lnTo>
                    <a:pt x="3497" y="2080"/>
                  </a:lnTo>
                  <a:cubicBezTo>
                    <a:pt x="4253" y="2080"/>
                    <a:pt x="4883" y="2710"/>
                    <a:pt x="4883" y="3466"/>
                  </a:cubicBezTo>
                  <a:cubicBezTo>
                    <a:pt x="4883" y="4096"/>
                    <a:pt x="4474" y="4600"/>
                    <a:pt x="3907" y="4758"/>
                  </a:cubicBezTo>
                  <a:cubicBezTo>
                    <a:pt x="4064" y="5073"/>
                    <a:pt x="4159" y="5482"/>
                    <a:pt x="4159" y="5860"/>
                  </a:cubicBezTo>
                  <a:cubicBezTo>
                    <a:pt x="4159" y="6081"/>
                    <a:pt x="4001" y="6238"/>
                    <a:pt x="3812" y="6238"/>
                  </a:cubicBezTo>
                  <a:cubicBezTo>
                    <a:pt x="3623" y="6238"/>
                    <a:pt x="3466" y="6081"/>
                    <a:pt x="3466" y="5860"/>
                  </a:cubicBezTo>
                  <a:cubicBezTo>
                    <a:pt x="3466" y="4915"/>
                    <a:pt x="2678" y="4128"/>
                    <a:pt x="1733" y="4128"/>
                  </a:cubicBezTo>
                  <a:lnTo>
                    <a:pt x="3466" y="4128"/>
                  </a:lnTo>
                  <a:cubicBezTo>
                    <a:pt x="3844" y="4128"/>
                    <a:pt x="4159" y="3812"/>
                    <a:pt x="4159" y="3434"/>
                  </a:cubicBezTo>
                  <a:cubicBezTo>
                    <a:pt x="4159" y="3025"/>
                    <a:pt x="3844" y="2710"/>
                    <a:pt x="3466" y="2710"/>
                  </a:cubicBezTo>
                  <a:lnTo>
                    <a:pt x="1733" y="2710"/>
                  </a:lnTo>
                  <a:cubicBezTo>
                    <a:pt x="788" y="2710"/>
                    <a:pt x="0" y="3497"/>
                    <a:pt x="0" y="4443"/>
                  </a:cubicBezTo>
                  <a:lnTo>
                    <a:pt x="0" y="5167"/>
                  </a:lnTo>
                  <a:cubicBezTo>
                    <a:pt x="0" y="6112"/>
                    <a:pt x="536" y="6963"/>
                    <a:pt x="1386" y="7372"/>
                  </a:cubicBezTo>
                  <a:lnTo>
                    <a:pt x="1386" y="8318"/>
                  </a:lnTo>
                  <a:cubicBezTo>
                    <a:pt x="977" y="8318"/>
                    <a:pt x="662" y="8633"/>
                    <a:pt x="662" y="9011"/>
                  </a:cubicBezTo>
                  <a:lnTo>
                    <a:pt x="662" y="9389"/>
                  </a:lnTo>
                  <a:cubicBezTo>
                    <a:pt x="662" y="9578"/>
                    <a:pt x="819" y="9735"/>
                    <a:pt x="1008" y="9735"/>
                  </a:cubicBezTo>
                  <a:lnTo>
                    <a:pt x="5860" y="9735"/>
                  </a:lnTo>
                  <a:cubicBezTo>
                    <a:pt x="5923" y="9745"/>
                    <a:pt x="5979" y="9749"/>
                    <a:pt x="6029" y="9749"/>
                  </a:cubicBezTo>
                  <a:cubicBezTo>
                    <a:pt x="6305" y="9749"/>
                    <a:pt x="6396" y="9612"/>
                    <a:pt x="6396" y="9452"/>
                  </a:cubicBezTo>
                  <a:lnTo>
                    <a:pt x="6396" y="9105"/>
                  </a:lnTo>
                  <a:cubicBezTo>
                    <a:pt x="6396" y="8696"/>
                    <a:pt x="6112" y="8381"/>
                    <a:pt x="5702" y="8381"/>
                  </a:cubicBezTo>
                  <a:lnTo>
                    <a:pt x="5702" y="7436"/>
                  </a:lnTo>
                  <a:cubicBezTo>
                    <a:pt x="6522" y="7057"/>
                    <a:pt x="7089" y="6175"/>
                    <a:pt x="7089" y="5230"/>
                  </a:cubicBezTo>
                  <a:lnTo>
                    <a:pt x="7089" y="2143"/>
                  </a:lnTo>
                  <a:cubicBezTo>
                    <a:pt x="7089" y="1733"/>
                    <a:pt x="6774" y="1418"/>
                    <a:pt x="6364" y="1418"/>
                  </a:cubicBezTo>
                  <a:cubicBezTo>
                    <a:pt x="5986" y="1418"/>
                    <a:pt x="5671" y="1733"/>
                    <a:pt x="5671" y="2143"/>
                  </a:cubicBezTo>
                  <a:lnTo>
                    <a:pt x="5671" y="1418"/>
                  </a:lnTo>
                  <a:cubicBezTo>
                    <a:pt x="5671" y="1040"/>
                    <a:pt x="5356" y="725"/>
                    <a:pt x="4946" y="725"/>
                  </a:cubicBezTo>
                  <a:cubicBezTo>
                    <a:pt x="4568" y="725"/>
                    <a:pt x="4253" y="1040"/>
                    <a:pt x="4253" y="1418"/>
                  </a:cubicBezTo>
                  <a:lnTo>
                    <a:pt x="4253" y="725"/>
                  </a:lnTo>
                  <a:cubicBezTo>
                    <a:pt x="4253" y="315"/>
                    <a:pt x="3938" y="0"/>
                    <a:pt x="3529" y="0"/>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197" name="Google Shape;10478;p74">
            <a:extLst>
              <a:ext uri="{FF2B5EF4-FFF2-40B4-BE49-F238E27FC236}">
                <a16:creationId xmlns:a16="http://schemas.microsoft.com/office/drawing/2014/main" id="{79CF7EDD-0088-72EB-3513-2B2692DC3B40}"/>
              </a:ext>
            </a:extLst>
          </p:cNvPr>
          <p:cNvGrpSpPr/>
          <p:nvPr/>
        </p:nvGrpSpPr>
        <p:grpSpPr>
          <a:xfrm>
            <a:off x="8602463" y="2653656"/>
            <a:ext cx="638735" cy="668253"/>
            <a:chOff x="5716825" y="3235950"/>
            <a:chExt cx="300900" cy="295375"/>
          </a:xfrm>
          <a:solidFill>
            <a:srgbClr val="2A7F28"/>
          </a:solidFill>
        </p:grpSpPr>
        <p:sp>
          <p:nvSpPr>
            <p:cNvPr id="198" name="Google Shape;10479;p74">
              <a:extLst>
                <a:ext uri="{FF2B5EF4-FFF2-40B4-BE49-F238E27FC236}">
                  <a16:creationId xmlns:a16="http://schemas.microsoft.com/office/drawing/2014/main" id="{8320BFAD-83BA-3BE5-3122-CF9412ABC1B1}"/>
                </a:ext>
              </a:extLst>
            </p:cNvPr>
            <p:cNvSpPr/>
            <p:nvPr/>
          </p:nvSpPr>
          <p:spPr>
            <a:xfrm>
              <a:off x="5716825" y="3309975"/>
              <a:ext cx="137075" cy="146525"/>
            </a:xfrm>
            <a:custGeom>
              <a:avLst/>
              <a:gdLst/>
              <a:ahLst/>
              <a:cxnLst/>
              <a:rect l="l" t="t" r="r" b="b"/>
              <a:pathLst>
                <a:path w="5483" h="5861" extrusionOk="0">
                  <a:moveTo>
                    <a:pt x="2584" y="1"/>
                  </a:moveTo>
                  <a:lnTo>
                    <a:pt x="410" y="2206"/>
                  </a:lnTo>
                  <a:cubicBezTo>
                    <a:pt x="1" y="2615"/>
                    <a:pt x="1" y="3277"/>
                    <a:pt x="410" y="3655"/>
                  </a:cubicBezTo>
                  <a:lnTo>
                    <a:pt x="2584" y="5860"/>
                  </a:lnTo>
                  <a:lnTo>
                    <a:pt x="3781" y="4632"/>
                  </a:lnTo>
                  <a:cubicBezTo>
                    <a:pt x="3844" y="4584"/>
                    <a:pt x="3939" y="4561"/>
                    <a:pt x="4029" y="4561"/>
                  </a:cubicBezTo>
                  <a:cubicBezTo>
                    <a:pt x="4120" y="4561"/>
                    <a:pt x="4206" y="4584"/>
                    <a:pt x="4254" y="4632"/>
                  </a:cubicBezTo>
                  <a:lnTo>
                    <a:pt x="4726" y="5104"/>
                  </a:lnTo>
                  <a:cubicBezTo>
                    <a:pt x="4789" y="5167"/>
                    <a:pt x="4884" y="5199"/>
                    <a:pt x="4974" y="5199"/>
                  </a:cubicBezTo>
                  <a:cubicBezTo>
                    <a:pt x="5065" y="5199"/>
                    <a:pt x="5152" y="5167"/>
                    <a:pt x="5199" y="5104"/>
                  </a:cubicBezTo>
                  <a:cubicBezTo>
                    <a:pt x="5325" y="5010"/>
                    <a:pt x="5325" y="4758"/>
                    <a:pt x="5199" y="4632"/>
                  </a:cubicBezTo>
                  <a:lnTo>
                    <a:pt x="4726" y="4159"/>
                  </a:lnTo>
                  <a:cubicBezTo>
                    <a:pt x="4632" y="4065"/>
                    <a:pt x="4632" y="3813"/>
                    <a:pt x="4726" y="3687"/>
                  </a:cubicBezTo>
                  <a:lnTo>
                    <a:pt x="5482" y="2962"/>
                  </a:lnTo>
                  <a:lnTo>
                    <a:pt x="5010" y="2489"/>
                  </a:lnTo>
                  <a:lnTo>
                    <a:pt x="4789" y="2710"/>
                  </a:lnTo>
                  <a:cubicBezTo>
                    <a:pt x="4584" y="2915"/>
                    <a:pt x="4317" y="3017"/>
                    <a:pt x="4049" y="3017"/>
                  </a:cubicBezTo>
                  <a:cubicBezTo>
                    <a:pt x="3781" y="3017"/>
                    <a:pt x="3513" y="2915"/>
                    <a:pt x="3309" y="2710"/>
                  </a:cubicBezTo>
                  <a:cubicBezTo>
                    <a:pt x="2930" y="2332"/>
                    <a:pt x="2930" y="1670"/>
                    <a:pt x="3309" y="1261"/>
                  </a:cubicBezTo>
                  <a:lnTo>
                    <a:pt x="3561" y="1040"/>
                  </a:lnTo>
                  <a:lnTo>
                    <a:pt x="2584" y="1"/>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199" name="Google Shape;10480;p74">
              <a:extLst>
                <a:ext uri="{FF2B5EF4-FFF2-40B4-BE49-F238E27FC236}">
                  <a16:creationId xmlns:a16="http://schemas.microsoft.com/office/drawing/2014/main" id="{E4B2A2B1-50AE-42D2-F5F3-8EF9893829C0}"/>
                </a:ext>
              </a:extLst>
            </p:cNvPr>
            <p:cNvSpPr/>
            <p:nvPr/>
          </p:nvSpPr>
          <p:spPr>
            <a:xfrm>
              <a:off x="5794025" y="3235950"/>
              <a:ext cx="145725" cy="133900"/>
            </a:xfrm>
            <a:custGeom>
              <a:avLst/>
              <a:gdLst/>
              <a:ahLst/>
              <a:cxnLst/>
              <a:rect l="l" t="t" r="r" b="b"/>
              <a:pathLst>
                <a:path w="5829" h="5356" extrusionOk="0">
                  <a:moveTo>
                    <a:pt x="2926" y="0"/>
                  </a:moveTo>
                  <a:cubicBezTo>
                    <a:pt x="2662" y="0"/>
                    <a:pt x="2394" y="95"/>
                    <a:pt x="2205" y="284"/>
                  </a:cubicBezTo>
                  <a:lnTo>
                    <a:pt x="0" y="2457"/>
                  </a:lnTo>
                  <a:lnTo>
                    <a:pt x="1229" y="3686"/>
                  </a:lnTo>
                  <a:cubicBezTo>
                    <a:pt x="1323" y="3781"/>
                    <a:pt x="1323" y="4033"/>
                    <a:pt x="1229" y="4127"/>
                  </a:cubicBezTo>
                  <a:lnTo>
                    <a:pt x="725" y="4600"/>
                  </a:lnTo>
                  <a:cubicBezTo>
                    <a:pt x="630" y="4726"/>
                    <a:pt x="630" y="4978"/>
                    <a:pt x="725" y="5072"/>
                  </a:cubicBezTo>
                  <a:cubicBezTo>
                    <a:pt x="788" y="5135"/>
                    <a:pt x="882" y="5167"/>
                    <a:pt x="977" y="5167"/>
                  </a:cubicBezTo>
                  <a:cubicBezTo>
                    <a:pt x="1071" y="5167"/>
                    <a:pt x="1166" y="5135"/>
                    <a:pt x="1229" y="5072"/>
                  </a:cubicBezTo>
                  <a:lnTo>
                    <a:pt x="1701" y="4600"/>
                  </a:lnTo>
                  <a:cubicBezTo>
                    <a:pt x="1749" y="4553"/>
                    <a:pt x="1835" y="4529"/>
                    <a:pt x="1926" y="4529"/>
                  </a:cubicBezTo>
                  <a:cubicBezTo>
                    <a:pt x="2016" y="4529"/>
                    <a:pt x="2111" y="4553"/>
                    <a:pt x="2174" y="4600"/>
                  </a:cubicBezTo>
                  <a:lnTo>
                    <a:pt x="2898" y="5356"/>
                  </a:lnTo>
                  <a:lnTo>
                    <a:pt x="3371" y="4883"/>
                  </a:lnTo>
                  <a:lnTo>
                    <a:pt x="3151" y="4663"/>
                  </a:lnTo>
                  <a:cubicBezTo>
                    <a:pt x="2741" y="4253"/>
                    <a:pt x="2741" y="3592"/>
                    <a:pt x="3151" y="3214"/>
                  </a:cubicBezTo>
                  <a:cubicBezTo>
                    <a:pt x="3340" y="3009"/>
                    <a:pt x="3607" y="2906"/>
                    <a:pt x="3875" y="2906"/>
                  </a:cubicBezTo>
                  <a:cubicBezTo>
                    <a:pt x="4143" y="2906"/>
                    <a:pt x="4411" y="3009"/>
                    <a:pt x="4600" y="3214"/>
                  </a:cubicBezTo>
                  <a:lnTo>
                    <a:pt x="4852" y="3434"/>
                  </a:lnTo>
                  <a:lnTo>
                    <a:pt x="5828" y="2457"/>
                  </a:lnTo>
                  <a:lnTo>
                    <a:pt x="3623" y="284"/>
                  </a:lnTo>
                  <a:cubicBezTo>
                    <a:pt x="3450" y="95"/>
                    <a:pt x="3190" y="0"/>
                    <a:pt x="2926"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200" name="Google Shape;10481;p74">
              <a:extLst>
                <a:ext uri="{FF2B5EF4-FFF2-40B4-BE49-F238E27FC236}">
                  <a16:creationId xmlns:a16="http://schemas.microsoft.com/office/drawing/2014/main" id="{9B04C249-EB16-891D-CEF3-20F66A2BB82B}"/>
                </a:ext>
              </a:extLst>
            </p:cNvPr>
            <p:cNvSpPr/>
            <p:nvPr/>
          </p:nvSpPr>
          <p:spPr>
            <a:xfrm>
              <a:off x="5880650" y="3309975"/>
              <a:ext cx="137075" cy="145725"/>
            </a:xfrm>
            <a:custGeom>
              <a:avLst/>
              <a:gdLst/>
              <a:ahLst/>
              <a:cxnLst/>
              <a:rect l="l" t="t" r="r" b="b"/>
              <a:pathLst>
                <a:path w="5483" h="5829" extrusionOk="0">
                  <a:moveTo>
                    <a:pt x="2899" y="1"/>
                  </a:moveTo>
                  <a:lnTo>
                    <a:pt x="1702" y="1229"/>
                  </a:lnTo>
                  <a:cubicBezTo>
                    <a:pt x="1639" y="1292"/>
                    <a:pt x="1544" y="1324"/>
                    <a:pt x="1450" y="1324"/>
                  </a:cubicBezTo>
                  <a:cubicBezTo>
                    <a:pt x="1355" y="1324"/>
                    <a:pt x="1261" y="1292"/>
                    <a:pt x="1198" y="1229"/>
                  </a:cubicBezTo>
                  <a:lnTo>
                    <a:pt x="725" y="757"/>
                  </a:lnTo>
                  <a:cubicBezTo>
                    <a:pt x="678" y="694"/>
                    <a:pt x="591" y="662"/>
                    <a:pt x="501" y="662"/>
                  </a:cubicBezTo>
                  <a:cubicBezTo>
                    <a:pt x="410" y="662"/>
                    <a:pt x="316" y="694"/>
                    <a:pt x="253" y="757"/>
                  </a:cubicBezTo>
                  <a:cubicBezTo>
                    <a:pt x="158" y="883"/>
                    <a:pt x="158" y="1103"/>
                    <a:pt x="253" y="1229"/>
                  </a:cubicBezTo>
                  <a:lnTo>
                    <a:pt x="725" y="1702"/>
                  </a:lnTo>
                  <a:cubicBezTo>
                    <a:pt x="851" y="1828"/>
                    <a:pt x="851" y="2048"/>
                    <a:pt x="725" y="2174"/>
                  </a:cubicBezTo>
                  <a:lnTo>
                    <a:pt x="1" y="2899"/>
                  </a:lnTo>
                  <a:lnTo>
                    <a:pt x="473" y="3372"/>
                  </a:lnTo>
                  <a:lnTo>
                    <a:pt x="694" y="3151"/>
                  </a:lnTo>
                  <a:cubicBezTo>
                    <a:pt x="898" y="2946"/>
                    <a:pt x="1166" y="2844"/>
                    <a:pt x="1434" y="2844"/>
                  </a:cubicBezTo>
                  <a:cubicBezTo>
                    <a:pt x="1702" y="2844"/>
                    <a:pt x="1970" y="2946"/>
                    <a:pt x="2174" y="3151"/>
                  </a:cubicBezTo>
                  <a:cubicBezTo>
                    <a:pt x="2552" y="3529"/>
                    <a:pt x="2552" y="4222"/>
                    <a:pt x="2174" y="4600"/>
                  </a:cubicBezTo>
                  <a:lnTo>
                    <a:pt x="1922" y="4852"/>
                  </a:lnTo>
                  <a:lnTo>
                    <a:pt x="2899" y="5829"/>
                  </a:lnTo>
                  <a:lnTo>
                    <a:pt x="5073" y="3655"/>
                  </a:lnTo>
                  <a:cubicBezTo>
                    <a:pt x="5482" y="3277"/>
                    <a:pt x="5482" y="2615"/>
                    <a:pt x="5073" y="2206"/>
                  </a:cubicBezTo>
                  <a:lnTo>
                    <a:pt x="2899" y="1"/>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201" name="Google Shape;10482;p74">
              <a:extLst>
                <a:ext uri="{FF2B5EF4-FFF2-40B4-BE49-F238E27FC236}">
                  <a16:creationId xmlns:a16="http://schemas.microsoft.com/office/drawing/2014/main" id="{613D9133-AEBF-C08B-91C9-DB3A9B58A223}"/>
                </a:ext>
              </a:extLst>
            </p:cNvPr>
            <p:cNvSpPr/>
            <p:nvPr/>
          </p:nvSpPr>
          <p:spPr>
            <a:xfrm>
              <a:off x="5794025" y="3396625"/>
              <a:ext cx="147300" cy="134700"/>
            </a:xfrm>
            <a:custGeom>
              <a:avLst/>
              <a:gdLst/>
              <a:ahLst/>
              <a:cxnLst/>
              <a:rect l="l" t="t" r="r" b="b"/>
              <a:pathLst>
                <a:path w="5892" h="5388" extrusionOk="0">
                  <a:moveTo>
                    <a:pt x="2993" y="0"/>
                  </a:moveTo>
                  <a:lnTo>
                    <a:pt x="2520" y="473"/>
                  </a:lnTo>
                  <a:lnTo>
                    <a:pt x="2741" y="725"/>
                  </a:lnTo>
                  <a:cubicBezTo>
                    <a:pt x="3151" y="1103"/>
                    <a:pt x="3151" y="1764"/>
                    <a:pt x="2741" y="2174"/>
                  </a:cubicBezTo>
                  <a:cubicBezTo>
                    <a:pt x="2505" y="2363"/>
                    <a:pt x="2221" y="2457"/>
                    <a:pt x="1949" y="2457"/>
                  </a:cubicBezTo>
                  <a:cubicBezTo>
                    <a:pt x="1678" y="2457"/>
                    <a:pt x="1418" y="2363"/>
                    <a:pt x="1229" y="2174"/>
                  </a:cubicBezTo>
                  <a:lnTo>
                    <a:pt x="977" y="1922"/>
                  </a:lnTo>
                  <a:lnTo>
                    <a:pt x="0" y="2930"/>
                  </a:lnTo>
                  <a:lnTo>
                    <a:pt x="2205" y="5072"/>
                  </a:lnTo>
                  <a:cubicBezTo>
                    <a:pt x="2394" y="5293"/>
                    <a:pt x="2678" y="5387"/>
                    <a:pt x="2930" y="5387"/>
                  </a:cubicBezTo>
                  <a:cubicBezTo>
                    <a:pt x="3214" y="5387"/>
                    <a:pt x="3497" y="5293"/>
                    <a:pt x="3686" y="5072"/>
                  </a:cubicBezTo>
                  <a:lnTo>
                    <a:pt x="5891" y="2930"/>
                  </a:lnTo>
                  <a:lnTo>
                    <a:pt x="4663" y="1701"/>
                  </a:lnTo>
                  <a:cubicBezTo>
                    <a:pt x="4568" y="1575"/>
                    <a:pt x="4568" y="1355"/>
                    <a:pt x="4663" y="1229"/>
                  </a:cubicBezTo>
                  <a:lnTo>
                    <a:pt x="5167" y="756"/>
                  </a:lnTo>
                  <a:cubicBezTo>
                    <a:pt x="5261" y="630"/>
                    <a:pt x="5261" y="410"/>
                    <a:pt x="5167" y="284"/>
                  </a:cubicBezTo>
                  <a:cubicBezTo>
                    <a:pt x="5104" y="221"/>
                    <a:pt x="5009" y="189"/>
                    <a:pt x="4915" y="189"/>
                  </a:cubicBezTo>
                  <a:cubicBezTo>
                    <a:pt x="4820" y="189"/>
                    <a:pt x="4726" y="221"/>
                    <a:pt x="4663" y="284"/>
                  </a:cubicBezTo>
                  <a:lnTo>
                    <a:pt x="4190" y="756"/>
                  </a:lnTo>
                  <a:cubicBezTo>
                    <a:pt x="4143" y="819"/>
                    <a:pt x="4056" y="851"/>
                    <a:pt x="3966" y="851"/>
                  </a:cubicBezTo>
                  <a:cubicBezTo>
                    <a:pt x="3875" y="851"/>
                    <a:pt x="3781" y="819"/>
                    <a:pt x="3718" y="756"/>
                  </a:cubicBezTo>
                  <a:lnTo>
                    <a:pt x="2993" y="0"/>
                  </a:ln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202" name="Google Shape;10101;p74">
            <a:extLst>
              <a:ext uri="{FF2B5EF4-FFF2-40B4-BE49-F238E27FC236}">
                <a16:creationId xmlns:a16="http://schemas.microsoft.com/office/drawing/2014/main" id="{3DB6066E-3821-7A95-9D08-826423FEED84}"/>
              </a:ext>
            </a:extLst>
          </p:cNvPr>
          <p:cNvGrpSpPr/>
          <p:nvPr/>
        </p:nvGrpSpPr>
        <p:grpSpPr>
          <a:xfrm>
            <a:off x="11384593" y="5555348"/>
            <a:ext cx="437240" cy="432208"/>
            <a:chOff x="-62511899" y="4129100"/>
            <a:chExt cx="304050" cy="282000"/>
          </a:xfrm>
          <a:solidFill>
            <a:srgbClr val="2A7F28"/>
          </a:solidFill>
        </p:grpSpPr>
        <p:sp>
          <p:nvSpPr>
            <p:cNvPr id="203" name="Google Shape;10102;p74">
              <a:extLst>
                <a:ext uri="{FF2B5EF4-FFF2-40B4-BE49-F238E27FC236}">
                  <a16:creationId xmlns:a16="http://schemas.microsoft.com/office/drawing/2014/main" id="{55E69ACA-7751-0BCE-EAF2-86030490A470}"/>
                </a:ext>
              </a:extLst>
            </p:cNvPr>
            <p:cNvSpPr/>
            <p:nvPr/>
          </p:nvSpPr>
          <p:spPr>
            <a:xfrm>
              <a:off x="-62414224" y="4203925"/>
              <a:ext cx="206375" cy="207175"/>
            </a:xfrm>
            <a:custGeom>
              <a:avLst/>
              <a:gdLst/>
              <a:ahLst/>
              <a:cxnLst/>
              <a:rect l="l" t="t" r="r" b="b"/>
              <a:pathLst>
                <a:path w="8255" h="8287" extrusionOk="0">
                  <a:moveTo>
                    <a:pt x="4128" y="1229"/>
                  </a:moveTo>
                  <a:cubicBezTo>
                    <a:pt x="4348" y="1229"/>
                    <a:pt x="4506" y="1418"/>
                    <a:pt x="4506" y="1670"/>
                  </a:cubicBezTo>
                  <a:lnTo>
                    <a:pt x="4506" y="1922"/>
                  </a:lnTo>
                  <a:cubicBezTo>
                    <a:pt x="4978" y="2080"/>
                    <a:pt x="5356" y="2552"/>
                    <a:pt x="5356" y="3119"/>
                  </a:cubicBezTo>
                  <a:cubicBezTo>
                    <a:pt x="5356" y="3340"/>
                    <a:pt x="5136" y="3498"/>
                    <a:pt x="4947" y="3498"/>
                  </a:cubicBezTo>
                  <a:cubicBezTo>
                    <a:pt x="4726" y="3498"/>
                    <a:pt x="4506" y="3308"/>
                    <a:pt x="4506" y="3119"/>
                  </a:cubicBezTo>
                  <a:cubicBezTo>
                    <a:pt x="4506" y="2867"/>
                    <a:pt x="4317" y="2710"/>
                    <a:pt x="4128" y="2710"/>
                  </a:cubicBezTo>
                  <a:cubicBezTo>
                    <a:pt x="3939" y="2710"/>
                    <a:pt x="3687" y="2930"/>
                    <a:pt x="3687" y="3119"/>
                  </a:cubicBezTo>
                  <a:cubicBezTo>
                    <a:pt x="3718" y="3340"/>
                    <a:pt x="4033" y="3592"/>
                    <a:pt x="4411" y="3813"/>
                  </a:cubicBezTo>
                  <a:cubicBezTo>
                    <a:pt x="4821" y="4128"/>
                    <a:pt x="5388" y="4537"/>
                    <a:pt x="5388" y="5199"/>
                  </a:cubicBezTo>
                  <a:cubicBezTo>
                    <a:pt x="5388" y="5766"/>
                    <a:pt x="5041" y="6175"/>
                    <a:pt x="4569" y="6396"/>
                  </a:cubicBezTo>
                  <a:lnTo>
                    <a:pt x="4569" y="6648"/>
                  </a:lnTo>
                  <a:cubicBezTo>
                    <a:pt x="4569" y="6900"/>
                    <a:pt x="4348" y="7089"/>
                    <a:pt x="4159" y="7089"/>
                  </a:cubicBezTo>
                  <a:cubicBezTo>
                    <a:pt x="3970" y="7089"/>
                    <a:pt x="3718" y="6900"/>
                    <a:pt x="3718" y="6648"/>
                  </a:cubicBezTo>
                  <a:lnTo>
                    <a:pt x="3718" y="6396"/>
                  </a:lnTo>
                  <a:cubicBezTo>
                    <a:pt x="3245" y="6238"/>
                    <a:pt x="2899" y="5766"/>
                    <a:pt x="2899" y="5199"/>
                  </a:cubicBezTo>
                  <a:cubicBezTo>
                    <a:pt x="2899" y="4978"/>
                    <a:pt x="3088" y="4821"/>
                    <a:pt x="3308" y="4821"/>
                  </a:cubicBezTo>
                  <a:cubicBezTo>
                    <a:pt x="3498" y="4821"/>
                    <a:pt x="3687" y="5010"/>
                    <a:pt x="3687" y="5199"/>
                  </a:cubicBezTo>
                  <a:cubicBezTo>
                    <a:pt x="3687" y="5451"/>
                    <a:pt x="3876" y="5608"/>
                    <a:pt x="4128" y="5608"/>
                  </a:cubicBezTo>
                  <a:cubicBezTo>
                    <a:pt x="4348" y="5608"/>
                    <a:pt x="4506" y="5388"/>
                    <a:pt x="4506" y="5199"/>
                  </a:cubicBezTo>
                  <a:cubicBezTo>
                    <a:pt x="4506" y="4978"/>
                    <a:pt x="4191" y="4726"/>
                    <a:pt x="3844" y="4506"/>
                  </a:cubicBezTo>
                  <a:cubicBezTo>
                    <a:pt x="3403" y="4191"/>
                    <a:pt x="2867" y="3781"/>
                    <a:pt x="2867" y="3119"/>
                  </a:cubicBezTo>
                  <a:cubicBezTo>
                    <a:pt x="2867" y="2552"/>
                    <a:pt x="3214" y="2143"/>
                    <a:pt x="3687" y="1922"/>
                  </a:cubicBezTo>
                  <a:lnTo>
                    <a:pt x="3687" y="1670"/>
                  </a:lnTo>
                  <a:cubicBezTo>
                    <a:pt x="3687" y="1418"/>
                    <a:pt x="3876" y="1229"/>
                    <a:pt x="4128" y="1229"/>
                  </a:cubicBezTo>
                  <a:close/>
                  <a:moveTo>
                    <a:pt x="4128" y="0"/>
                  </a:moveTo>
                  <a:cubicBezTo>
                    <a:pt x="1828" y="0"/>
                    <a:pt x="0" y="1859"/>
                    <a:pt x="0" y="4128"/>
                  </a:cubicBezTo>
                  <a:cubicBezTo>
                    <a:pt x="0" y="6427"/>
                    <a:pt x="1828" y="8286"/>
                    <a:pt x="4128" y="8286"/>
                  </a:cubicBezTo>
                  <a:cubicBezTo>
                    <a:pt x="6396" y="8286"/>
                    <a:pt x="8255" y="6427"/>
                    <a:pt x="8255" y="4128"/>
                  </a:cubicBezTo>
                  <a:cubicBezTo>
                    <a:pt x="8255" y="1859"/>
                    <a:pt x="6396" y="0"/>
                    <a:pt x="4128"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204" name="Google Shape;10103;p74">
              <a:extLst>
                <a:ext uri="{FF2B5EF4-FFF2-40B4-BE49-F238E27FC236}">
                  <a16:creationId xmlns:a16="http://schemas.microsoft.com/office/drawing/2014/main" id="{05A5363F-DB66-6A54-E907-5A829DF9DA00}"/>
                </a:ext>
              </a:extLst>
            </p:cNvPr>
            <p:cNvSpPr/>
            <p:nvPr/>
          </p:nvSpPr>
          <p:spPr>
            <a:xfrm>
              <a:off x="-62511099" y="4129100"/>
              <a:ext cx="159900" cy="74850"/>
            </a:xfrm>
            <a:custGeom>
              <a:avLst/>
              <a:gdLst/>
              <a:ahLst/>
              <a:cxnLst/>
              <a:rect l="l" t="t" r="r" b="b"/>
              <a:pathLst>
                <a:path w="6396" h="2994" extrusionOk="0">
                  <a:moveTo>
                    <a:pt x="3214" y="1"/>
                  </a:moveTo>
                  <a:cubicBezTo>
                    <a:pt x="1450" y="1"/>
                    <a:pt x="0" y="662"/>
                    <a:pt x="0" y="1513"/>
                  </a:cubicBezTo>
                  <a:cubicBezTo>
                    <a:pt x="0" y="2332"/>
                    <a:pt x="1450" y="2993"/>
                    <a:pt x="3214" y="2993"/>
                  </a:cubicBezTo>
                  <a:cubicBezTo>
                    <a:pt x="4947" y="2993"/>
                    <a:pt x="6396" y="2332"/>
                    <a:pt x="6396" y="1513"/>
                  </a:cubicBezTo>
                  <a:cubicBezTo>
                    <a:pt x="6396" y="662"/>
                    <a:pt x="4947" y="1"/>
                    <a:pt x="3214"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205" name="Google Shape;10104;p74">
              <a:extLst>
                <a:ext uri="{FF2B5EF4-FFF2-40B4-BE49-F238E27FC236}">
                  <a16:creationId xmlns:a16="http://schemas.microsoft.com/office/drawing/2014/main" id="{87C9963D-1CC9-40C5-692E-E1809F4F6E4A}"/>
                </a:ext>
              </a:extLst>
            </p:cNvPr>
            <p:cNvSpPr/>
            <p:nvPr/>
          </p:nvSpPr>
          <p:spPr>
            <a:xfrm>
              <a:off x="-62511099" y="4207075"/>
              <a:ext cx="110275" cy="59875"/>
            </a:xfrm>
            <a:custGeom>
              <a:avLst/>
              <a:gdLst/>
              <a:ahLst/>
              <a:cxnLst/>
              <a:rect l="l" t="t" r="r" b="b"/>
              <a:pathLst>
                <a:path w="4411" h="2395" extrusionOk="0">
                  <a:moveTo>
                    <a:pt x="0" y="0"/>
                  </a:moveTo>
                  <a:lnTo>
                    <a:pt x="0" y="1135"/>
                  </a:lnTo>
                  <a:cubicBezTo>
                    <a:pt x="0" y="1450"/>
                    <a:pt x="347" y="1765"/>
                    <a:pt x="882" y="2017"/>
                  </a:cubicBezTo>
                  <a:cubicBezTo>
                    <a:pt x="1355" y="2237"/>
                    <a:pt x="2332" y="2395"/>
                    <a:pt x="3151" y="2395"/>
                  </a:cubicBezTo>
                  <a:lnTo>
                    <a:pt x="3308" y="2395"/>
                  </a:lnTo>
                  <a:cubicBezTo>
                    <a:pt x="3560" y="1733"/>
                    <a:pt x="3907" y="1135"/>
                    <a:pt x="4411" y="631"/>
                  </a:cubicBezTo>
                  <a:lnTo>
                    <a:pt x="4411" y="631"/>
                  </a:lnTo>
                  <a:cubicBezTo>
                    <a:pt x="4033" y="694"/>
                    <a:pt x="3623" y="757"/>
                    <a:pt x="3182" y="757"/>
                  </a:cubicBezTo>
                  <a:cubicBezTo>
                    <a:pt x="2363" y="757"/>
                    <a:pt x="1261" y="599"/>
                    <a:pt x="567" y="316"/>
                  </a:cubicBezTo>
                  <a:cubicBezTo>
                    <a:pt x="347" y="221"/>
                    <a:pt x="158" y="127"/>
                    <a:pt x="0"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206" name="Google Shape;10105;p74">
              <a:extLst>
                <a:ext uri="{FF2B5EF4-FFF2-40B4-BE49-F238E27FC236}">
                  <a16:creationId xmlns:a16="http://schemas.microsoft.com/office/drawing/2014/main" id="{C06E38C7-286A-B4B4-0016-F9D31486ED18}"/>
                </a:ext>
              </a:extLst>
            </p:cNvPr>
            <p:cNvSpPr/>
            <p:nvPr/>
          </p:nvSpPr>
          <p:spPr>
            <a:xfrm>
              <a:off x="-62511099" y="4329950"/>
              <a:ext cx="106350" cy="59875"/>
            </a:xfrm>
            <a:custGeom>
              <a:avLst/>
              <a:gdLst/>
              <a:ahLst/>
              <a:cxnLst/>
              <a:rect l="l" t="t" r="r" b="b"/>
              <a:pathLst>
                <a:path w="4254" h="2395" extrusionOk="0">
                  <a:moveTo>
                    <a:pt x="0" y="0"/>
                  </a:moveTo>
                  <a:lnTo>
                    <a:pt x="0" y="1197"/>
                  </a:lnTo>
                  <a:cubicBezTo>
                    <a:pt x="0" y="1701"/>
                    <a:pt x="1355" y="2395"/>
                    <a:pt x="3182" y="2395"/>
                  </a:cubicBezTo>
                  <a:cubicBezTo>
                    <a:pt x="3560" y="2395"/>
                    <a:pt x="3907" y="2363"/>
                    <a:pt x="4254" y="2332"/>
                  </a:cubicBezTo>
                  <a:cubicBezTo>
                    <a:pt x="3875" y="1859"/>
                    <a:pt x="3560" y="1355"/>
                    <a:pt x="3340" y="756"/>
                  </a:cubicBezTo>
                  <a:lnTo>
                    <a:pt x="3182" y="756"/>
                  </a:lnTo>
                  <a:cubicBezTo>
                    <a:pt x="2363" y="756"/>
                    <a:pt x="1261" y="599"/>
                    <a:pt x="567" y="315"/>
                  </a:cubicBezTo>
                  <a:cubicBezTo>
                    <a:pt x="347" y="252"/>
                    <a:pt x="158" y="126"/>
                    <a:pt x="0"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207" name="Google Shape;10106;p74">
              <a:extLst>
                <a:ext uri="{FF2B5EF4-FFF2-40B4-BE49-F238E27FC236}">
                  <a16:creationId xmlns:a16="http://schemas.microsoft.com/office/drawing/2014/main" id="{07569846-AB9F-A562-95EB-341AE0C4750B}"/>
                </a:ext>
              </a:extLst>
            </p:cNvPr>
            <p:cNvSpPr/>
            <p:nvPr/>
          </p:nvSpPr>
          <p:spPr>
            <a:xfrm>
              <a:off x="-62511899" y="4268500"/>
              <a:ext cx="78000" cy="60675"/>
            </a:xfrm>
            <a:custGeom>
              <a:avLst/>
              <a:gdLst/>
              <a:ahLst/>
              <a:cxnLst/>
              <a:rect l="l" t="t" r="r" b="b"/>
              <a:pathLst>
                <a:path w="3120" h="2427" extrusionOk="0">
                  <a:moveTo>
                    <a:pt x="1" y="1"/>
                  </a:moveTo>
                  <a:lnTo>
                    <a:pt x="1" y="1167"/>
                  </a:lnTo>
                  <a:lnTo>
                    <a:pt x="32" y="1167"/>
                  </a:lnTo>
                  <a:cubicBezTo>
                    <a:pt x="32" y="1482"/>
                    <a:pt x="379" y="1797"/>
                    <a:pt x="914" y="2017"/>
                  </a:cubicBezTo>
                  <a:cubicBezTo>
                    <a:pt x="1387" y="2238"/>
                    <a:pt x="2332" y="2395"/>
                    <a:pt x="3120" y="2427"/>
                  </a:cubicBezTo>
                  <a:cubicBezTo>
                    <a:pt x="3057" y="2143"/>
                    <a:pt x="3025" y="1860"/>
                    <a:pt x="3025" y="1608"/>
                  </a:cubicBezTo>
                  <a:cubicBezTo>
                    <a:pt x="3025" y="1324"/>
                    <a:pt x="3088" y="1041"/>
                    <a:pt x="3120" y="757"/>
                  </a:cubicBezTo>
                  <a:cubicBezTo>
                    <a:pt x="2332" y="757"/>
                    <a:pt x="1230" y="599"/>
                    <a:pt x="536" y="316"/>
                  </a:cubicBezTo>
                  <a:cubicBezTo>
                    <a:pt x="347" y="253"/>
                    <a:pt x="158" y="127"/>
                    <a:pt x="1" y="1"/>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208" name="Google Shape;10125;p74">
            <a:extLst>
              <a:ext uri="{FF2B5EF4-FFF2-40B4-BE49-F238E27FC236}">
                <a16:creationId xmlns:a16="http://schemas.microsoft.com/office/drawing/2014/main" id="{E8DE1BA0-5D23-75C7-9387-0BD5CD65CDAC}"/>
              </a:ext>
            </a:extLst>
          </p:cNvPr>
          <p:cNvGrpSpPr/>
          <p:nvPr/>
        </p:nvGrpSpPr>
        <p:grpSpPr>
          <a:xfrm>
            <a:off x="10413385" y="1752182"/>
            <a:ext cx="594012" cy="634693"/>
            <a:chOff x="-64044599" y="3360375"/>
            <a:chExt cx="315850" cy="316650"/>
          </a:xfrm>
          <a:solidFill>
            <a:srgbClr val="2A7F28"/>
          </a:solidFill>
        </p:grpSpPr>
        <p:sp>
          <p:nvSpPr>
            <p:cNvPr id="209" name="Google Shape;10126;p74">
              <a:extLst>
                <a:ext uri="{FF2B5EF4-FFF2-40B4-BE49-F238E27FC236}">
                  <a16:creationId xmlns:a16="http://schemas.microsoft.com/office/drawing/2014/main" id="{D0811134-1527-F41A-4CAE-CAA40063C99A}"/>
                </a:ext>
              </a:extLst>
            </p:cNvPr>
            <p:cNvSpPr/>
            <p:nvPr/>
          </p:nvSpPr>
          <p:spPr>
            <a:xfrm>
              <a:off x="-63980027" y="3532875"/>
              <a:ext cx="185900" cy="144150"/>
            </a:xfrm>
            <a:custGeom>
              <a:avLst/>
              <a:gdLst/>
              <a:ahLst/>
              <a:cxnLst/>
              <a:rect l="l" t="t" r="r" b="b"/>
              <a:pathLst>
                <a:path w="7436" h="5766" extrusionOk="0">
                  <a:moveTo>
                    <a:pt x="410" y="0"/>
                  </a:moveTo>
                  <a:cubicBezTo>
                    <a:pt x="158" y="0"/>
                    <a:pt x="1" y="189"/>
                    <a:pt x="1" y="410"/>
                  </a:cubicBezTo>
                  <a:cubicBezTo>
                    <a:pt x="1" y="662"/>
                    <a:pt x="190" y="820"/>
                    <a:pt x="410" y="820"/>
                  </a:cubicBezTo>
                  <a:lnTo>
                    <a:pt x="883" y="820"/>
                  </a:lnTo>
                  <a:lnTo>
                    <a:pt x="1670" y="5419"/>
                  </a:lnTo>
                  <a:cubicBezTo>
                    <a:pt x="1702" y="5608"/>
                    <a:pt x="1859" y="5766"/>
                    <a:pt x="2048" y="5766"/>
                  </a:cubicBezTo>
                  <a:lnTo>
                    <a:pt x="5356" y="5766"/>
                  </a:lnTo>
                  <a:cubicBezTo>
                    <a:pt x="5545" y="5766"/>
                    <a:pt x="5766" y="5608"/>
                    <a:pt x="5766" y="5419"/>
                  </a:cubicBezTo>
                  <a:lnTo>
                    <a:pt x="6554" y="820"/>
                  </a:lnTo>
                  <a:lnTo>
                    <a:pt x="7026" y="820"/>
                  </a:lnTo>
                  <a:cubicBezTo>
                    <a:pt x="7247" y="820"/>
                    <a:pt x="7404" y="630"/>
                    <a:pt x="7404" y="410"/>
                  </a:cubicBezTo>
                  <a:cubicBezTo>
                    <a:pt x="7436" y="189"/>
                    <a:pt x="7247" y="0"/>
                    <a:pt x="7026"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210" name="Google Shape;10127;p74">
              <a:extLst>
                <a:ext uri="{FF2B5EF4-FFF2-40B4-BE49-F238E27FC236}">
                  <a16:creationId xmlns:a16="http://schemas.microsoft.com/office/drawing/2014/main" id="{30829305-38BB-571F-CA9A-0DEE36925767}"/>
                </a:ext>
              </a:extLst>
            </p:cNvPr>
            <p:cNvSpPr/>
            <p:nvPr/>
          </p:nvSpPr>
          <p:spPr>
            <a:xfrm>
              <a:off x="-64044599" y="3360375"/>
              <a:ext cx="315850" cy="152825"/>
            </a:xfrm>
            <a:custGeom>
              <a:avLst/>
              <a:gdLst/>
              <a:ahLst/>
              <a:cxnLst/>
              <a:rect l="l" t="t" r="r" b="b"/>
              <a:pathLst>
                <a:path w="12634" h="6113" extrusionOk="0">
                  <a:moveTo>
                    <a:pt x="378" y="1"/>
                  </a:moveTo>
                  <a:cubicBezTo>
                    <a:pt x="158" y="1"/>
                    <a:pt x="0" y="190"/>
                    <a:pt x="0" y="442"/>
                  </a:cubicBezTo>
                  <a:lnTo>
                    <a:pt x="0" y="5672"/>
                  </a:lnTo>
                  <a:cubicBezTo>
                    <a:pt x="0" y="5892"/>
                    <a:pt x="189" y="6113"/>
                    <a:pt x="378" y="6113"/>
                  </a:cubicBezTo>
                  <a:lnTo>
                    <a:pt x="3088" y="6113"/>
                  </a:lnTo>
                  <a:cubicBezTo>
                    <a:pt x="3245" y="5514"/>
                    <a:pt x="3560" y="4947"/>
                    <a:pt x="4001" y="4569"/>
                  </a:cubicBezTo>
                  <a:cubicBezTo>
                    <a:pt x="3875" y="4285"/>
                    <a:pt x="3812" y="3970"/>
                    <a:pt x="3812" y="3624"/>
                  </a:cubicBezTo>
                  <a:cubicBezTo>
                    <a:pt x="3812" y="2238"/>
                    <a:pt x="4915" y="1135"/>
                    <a:pt x="6301" y="1135"/>
                  </a:cubicBezTo>
                  <a:cubicBezTo>
                    <a:pt x="7656" y="1135"/>
                    <a:pt x="8759" y="2238"/>
                    <a:pt x="8759" y="3624"/>
                  </a:cubicBezTo>
                  <a:cubicBezTo>
                    <a:pt x="8759" y="3939"/>
                    <a:pt x="8696" y="4254"/>
                    <a:pt x="8570" y="4569"/>
                  </a:cubicBezTo>
                  <a:cubicBezTo>
                    <a:pt x="9011" y="5010"/>
                    <a:pt x="9326" y="5514"/>
                    <a:pt x="9483" y="6113"/>
                  </a:cubicBezTo>
                  <a:lnTo>
                    <a:pt x="12193" y="6113"/>
                  </a:lnTo>
                  <a:cubicBezTo>
                    <a:pt x="12445" y="6113"/>
                    <a:pt x="12602" y="5892"/>
                    <a:pt x="12602" y="5672"/>
                  </a:cubicBezTo>
                  <a:lnTo>
                    <a:pt x="12602" y="442"/>
                  </a:lnTo>
                  <a:cubicBezTo>
                    <a:pt x="12634" y="190"/>
                    <a:pt x="12445" y="1"/>
                    <a:pt x="12224"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211" name="Google Shape;10128;p74">
              <a:extLst>
                <a:ext uri="{FF2B5EF4-FFF2-40B4-BE49-F238E27FC236}">
                  <a16:creationId xmlns:a16="http://schemas.microsoft.com/office/drawing/2014/main" id="{76A7EDF6-DCDD-DB70-8E5B-BD5665791970}"/>
                </a:ext>
              </a:extLst>
            </p:cNvPr>
            <p:cNvSpPr/>
            <p:nvPr/>
          </p:nvSpPr>
          <p:spPr>
            <a:xfrm>
              <a:off x="-63945374" y="3408425"/>
              <a:ext cx="117375" cy="103200"/>
            </a:xfrm>
            <a:custGeom>
              <a:avLst/>
              <a:gdLst/>
              <a:ahLst/>
              <a:cxnLst/>
              <a:rect l="l" t="t" r="r" b="b"/>
              <a:pathLst>
                <a:path w="4695" h="4128" extrusionOk="0">
                  <a:moveTo>
                    <a:pt x="2364" y="1"/>
                  </a:moveTo>
                  <a:cubicBezTo>
                    <a:pt x="1450" y="1"/>
                    <a:pt x="694" y="757"/>
                    <a:pt x="694" y="1670"/>
                  </a:cubicBezTo>
                  <a:cubicBezTo>
                    <a:pt x="694" y="2080"/>
                    <a:pt x="851" y="2489"/>
                    <a:pt x="1167" y="2805"/>
                  </a:cubicBezTo>
                  <a:cubicBezTo>
                    <a:pt x="599" y="3120"/>
                    <a:pt x="190" y="3592"/>
                    <a:pt x="1" y="4128"/>
                  </a:cubicBezTo>
                  <a:lnTo>
                    <a:pt x="4695" y="4128"/>
                  </a:lnTo>
                  <a:cubicBezTo>
                    <a:pt x="4475" y="3561"/>
                    <a:pt x="4065" y="3088"/>
                    <a:pt x="3529" y="2805"/>
                  </a:cubicBezTo>
                  <a:cubicBezTo>
                    <a:pt x="3813" y="2489"/>
                    <a:pt x="4002" y="2080"/>
                    <a:pt x="4002" y="1670"/>
                  </a:cubicBezTo>
                  <a:cubicBezTo>
                    <a:pt x="4002" y="757"/>
                    <a:pt x="3277" y="1"/>
                    <a:pt x="2364" y="1"/>
                  </a:cubicBezTo>
                  <a:close/>
                </a:path>
              </a:pathLst>
            </a:custGeom>
            <a:grpFill/>
            <a:ln>
              <a:noFill/>
            </a:ln>
          </p:spPr>
          <p:txBody>
            <a:bodyPr spcFirstLastPara="1" wrap="square" lIns="91425" tIns="91425" rIns="91425" bIns="91425" anchor="ctr" anchorCtr="0">
              <a:noAutofit/>
            </a:bodyPr>
            <a:lstStyle>
              <a:defPPr/>
            </a:lstStyle>
            <a:p>
              <a:endParaRPr sz="1400"/>
            </a:p>
          </p:txBody>
        </p:sp>
      </p:grpSp>
    </p:spTree>
    <p:extLst>
      <p:ext uri="{BB962C8B-B14F-4D97-AF65-F5344CB8AC3E}">
        <p14:creationId xmlns:p14="http://schemas.microsoft.com/office/powerpoint/2010/main" val="30021678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1E759E2-3322-280A-51E7-EBD017370BF6}"/>
              </a:ext>
            </a:extLst>
          </p:cNvPr>
          <p:cNvSpPr txBox="1"/>
          <p:nvPr/>
        </p:nvSpPr>
        <p:spPr>
          <a:xfrm>
            <a:off x="307183" y="166271"/>
            <a:ext cx="11573197" cy="724247"/>
          </a:xfrm>
          <a:prstGeom prst="rect">
            <a:avLst/>
          </a:prstGeom>
        </p:spPr>
        <p:txBody>
          <a:bodyPr/>
          <a:lstStyle>
            <a:defPPr/>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6400" dirty="0"/>
              <a:t>Fully Editable Icon Sets: C</a:t>
            </a:r>
          </a:p>
        </p:txBody>
      </p:sp>
      <p:sp>
        <p:nvSpPr>
          <p:cNvPr id="3" name="Isosceles Triangle 68">
            <a:extLst>
              <a:ext uri="{FF2B5EF4-FFF2-40B4-BE49-F238E27FC236}">
                <a16:creationId xmlns:a16="http://schemas.microsoft.com/office/drawing/2014/main" id="{4766A573-0F1A-3E60-4AD5-01C295FA2487}"/>
              </a:ext>
            </a:extLst>
          </p:cNvPr>
          <p:cNvSpPr/>
          <p:nvPr/>
        </p:nvSpPr>
        <p:spPr>
          <a:xfrm rot="10800000">
            <a:off x="8394012" y="4492693"/>
            <a:ext cx="249709" cy="777639"/>
          </a:xfrm>
          <a:custGeom>
            <a:avLst/>
            <a:gdLst/>
            <a:ahLst/>
            <a:cxnLst/>
            <a:rect l="l" t="t" r="r" b="b"/>
            <a:pathLst>
              <a:path w="1040400" h="3240000">
                <a:moveTo>
                  <a:pt x="41345" y="940666"/>
                </a:moveTo>
                <a:lnTo>
                  <a:pt x="1242" y="653403"/>
                </a:lnTo>
                <a:lnTo>
                  <a:pt x="0" y="653403"/>
                </a:lnTo>
                <a:lnTo>
                  <a:pt x="1057" y="652077"/>
                </a:lnTo>
                <a:lnTo>
                  <a:pt x="447" y="647712"/>
                </a:lnTo>
                <a:lnTo>
                  <a:pt x="4531" y="647712"/>
                </a:lnTo>
                <a:lnTo>
                  <a:pt x="520200" y="0"/>
                </a:lnTo>
                <a:lnTo>
                  <a:pt x="659109" y="174478"/>
                </a:lnTo>
                <a:close/>
                <a:moveTo>
                  <a:pt x="101622" y="1372451"/>
                </a:moveTo>
                <a:lnTo>
                  <a:pt x="61820" y="1087335"/>
                </a:lnTo>
                <a:lnTo>
                  <a:pt x="728036" y="261055"/>
                </a:lnTo>
                <a:lnTo>
                  <a:pt x="870500" y="439998"/>
                </a:lnTo>
                <a:lnTo>
                  <a:pt x="860164" y="431664"/>
                </a:lnTo>
                <a:close/>
                <a:moveTo>
                  <a:pt x="161365" y="1800403"/>
                </a:moveTo>
                <a:lnTo>
                  <a:pt x="122098" y="1519120"/>
                </a:lnTo>
                <a:lnTo>
                  <a:pt x="930953" y="515931"/>
                </a:lnTo>
                <a:lnTo>
                  <a:pt x="1035869" y="647712"/>
                </a:lnTo>
                <a:lnTo>
                  <a:pt x="1039954" y="647712"/>
                </a:lnTo>
                <a:lnTo>
                  <a:pt x="1039345" y="652078"/>
                </a:lnTo>
                <a:lnTo>
                  <a:pt x="1040400" y="653403"/>
                </a:lnTo>
                <a:lnTo>
                  <a:pt x="1039160" y="653403"/>
                </a:lnTo>
                <a:lnTo>
                  <a:pt x="1029316" y="723920"/>
                </a:lnTo>
                <a:close/>
                <a:moveTo>
                  <a:pt x="217894" y="2205330"/>
                </a:moveTo>
                <a:lnTo>
                  <a:pt x="181840" y="1947070"/>
                </a:lnTo>
                <a:lnTo>
                  <a:pt x="1000266" y="932012"/>
                </a:lnTo>
                <a:lnTo>
                  <a:pt x="949113" y="1298429"/>
                </a:lnTo>
                <a:close/>
                <a:moveTo>
                  <a:pt x="330192" y="2564220"/>
                </a:moveTo>
                <a:lnTo>
                  <a:pt x="267995" y="2564220"/>
                </a:lnTo>
                <a:lnTo>
                  <a:pt x="237100" y="2342912"/>
                </a:lnTo>
                <a:lnTo>
                  <a:pt x="242309" y="2347112"/>
                </a:lnTo>
                <a:lnTo>
                  <a:pt x="920063" y="1506522"/>
                </a:lnTo>
                <a:lnTo>
                  <a:pt x="865005" y="1900914"/>
                </a:lnTo>
                <a:close/>
                <a:moveTo>
                  <a:pt x="772406" y="2564220"/>
                </a:moveTo>
                <a:lnTo>
                  <a:pt x="468924" y="2564220"/>
                </a:lnTo>
                <a:lnTo>
                  <a:pt x="835955" y="2109008"/>
                </a:lnTo>
                <a:close/>
                <a:moveTo>
                  <a:pt x="892044" y="3240000"/>
                </a:moveTo>
                <a:lnTo>
                  <a:pt x="148356" y="3240000"/>
                </a:lnTo>
                <a:lnTo>
                  <a:pt x="276144" y="2663936"/>
                </a:lnTo>
                <a:lnTo>
                  <a:pt x="764256" y="2663936"/>
                </a:lnTo>
                <a:close/>
              </a:path>
            </a:pathLst>
          </a:custGeom>
          <a:solidFill>
            <a:srgbClr val="2A7F2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p>
        </p:txBody>
      </p:sp>
      <p:sp>
        <p:nvSpPr>
          <p:cNvPr id="4" name="Rectangle 9">
            <a:extLst>
              <a:ext uri="{FF2B5EF4-FFF2-40B4-BE49-F238E27FC236}">
                <a16:creationId xmlns:a16="http://schemas.microsoft.com/office/drawing/2014/main" id="{51265CDA-C9C5-D5FB-2E13-BAD969917A7B}"/>
              </a:ext>
            </a:extLst>
          </p:cNvPr>
          <p:cNvSpPr/>
          <p:nvPr/>
        </p:nvSpPr>
        <p:spPr>
          <a:xfrm>
            <a:off x="9031692" y="4582472"/>
            <a:ext cx="599051" cy="598077"/>
          </a:xfrm>
          <a:custGeom>
            <a:avLst/>
            <a:gdLst/>
            <a:ahLst/>
            <a:cxnLst/>
            <a:rect l="l" t="t" r="r" b="b"/>
            <a:pathLst>
              <a:path w="3228210" h="3222968">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rgbClr val="2A7F2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p>
        </p:txBody>
      </p:sp>
      <p:sp>
        <p:nvSpPr>
          <p:cNvPr id="5" name="Freeform 18">
            <a:extLst>
              <a:ext uri="{FF2B5EF4-FFF2-40B4-BE49-F238E27FC236}">
                <a16:creationId xmlns:a16="http://schemas.microsoft.com/office/drawing/2014/main" id="{86CD8642-4492-4B56-0E73-4DBD0556754D}"/>
              </a:ext>
            </a:extLst>
          </p:cNvPr>
          <p:cNvSpPr/>
          <p:nvPr/>
        </p:nvSpPr>
        <p:spPr>
          <a:xfrm>
            <a:off x="10920491" y="4648058"/>
            <a:ext cx="578527" cy="466913"/>
          </a:xfrm>
          <a:custGeom>
            <a:avLst/>
            <a:gdLst/>
            <a:ahLst/>
            <a:cxnLst/>
            <a:rect l="l" t="t" r="r" b="b"/>
            <a:pathLst>
              <a:path w="3307788" h="2669631">
                <a:moveTo>
                  <a:pt x="2793832" y="1478391"/>
                </a:moveTo>
                <a:cubicBezTo>
                  <a:pt x="2772990" y="1635402"/>
                  <a:pt x="2717678" y="1784517"/>
                  <a:pt x="2633007" y="1915952"/>
                </a:cubicBezTo>
                <a:cubicBezTo>
                  <a:pt x="2695386" y="1951862"/>
                  <a:pt x="2772768" y="1955673"/>
                  <a:pt x="2841607" y="1924185"/>
                </a:cubicBezTo>
                <a:cubicBezTo>
                  <a:pt x="2943442" y="1877605"/>
                  <a:pt x="2999062" y="1766364"/>
                  <a:pt x="2975226" y="1656948"/>
                </a:cubicBezTo>
                <a:cubicBezTo>
                  <a:pt x="2955176" y="1564911"/>
                  <a:pt x="2883463" y="1495086"/>
                  <a:pt x="2793832" y="1478391"/>
                </a:cubicBezTo>
                <a:close/>
                <a:moveTo>
                  <a:pt x="2807611" y="1247700"/>
                </a:moveTo>
                <a:lnTo>
                  <a:pt x="2807472" y="1256060"/>
                </a:lnTo>
                <a:cubicBezTo>
                  <a:pt x="2994195" y="1281771"/>
                  <a:pt x="3148201" y="1421768"/>
                  <a:pt x="3189276" y="1610317"/>
                </a:cubicBezTo>
                <a:cubicBezTo>
                  <a:pt x="3235041" y="1820393"/>
                  <a:pt x="3128252" y="2033972"/>
                  <a:pt x="2932732" y="2123406"/>
                </a:cubicBezTo>
                <a:cubicBezTo>
                  <a:pt x="2789297" y="2189015"/>
                  <a:pt x="2626543" y="2174805"/>
                  <a:pt x="2499470" y="2094044"/>
                </a:cubicBezTo>
                <a:cubicBezTo>
                  <a:pt x="2427194" y="2172627"/>
                  <a:pt x="2343030" y="2241391"/>
                  <a:pt x="2248861" y="2297980"/>
                </a:cubicBezTo>
                <a:cubicBezTo>
                  <a:pt x="2178351" y="2340352"/>
                  <a:pt x="2104446" y="2374567"/>
                  <a:pt x="2027600" y="2398134"/>
                </a:cubicBezTo>
                <a:lnTo>
                  <a:pt x="3307788" y="2397615"/>
                </a:lnTo>
                <a:cubicBezTo>
                  <a:pt x="3265361" y="2549905"/>
                  <a:pt x="2537441" y="2669620"/>
                  <a:pt x="1653814" y="2669631"/>
                </a:cubicBezTo>
                <a:cubicBezTo>
                  <a:pt x="773102" y="2669642"/>
                  <a:pt x="46417" y="2550707"/>
                  <a:pt x="0" y="2398955"/>
                </a:cubicBezTo>
                <a:lnTo>
                  <a:pt x="1280678" y="2398436"/>
                </a:lnTo>
                <a:cubicBezTo>
                  <a:pt x="1203764" y="2374915"/>
                  <a:pt x="1129786" y="2340732"/>
                  <a:pt x="1059201" y="2298380"/>
                </a:cubicBezTo>
                <a:cubicBezTo>
                  <a:pt x="693039" y="2078675"/>
                  <a:pt x="477900" y="1674935"/>
                  <a:pt x="499745" y="1248476"/>
                </a:cubicBezTo>
                <a:close/>
                <a:moveTo>
                  <a:pt x="1331611" y="201752"/>
                </a:moveTo>
                <a:cubicBezTo>
                  <a:pt x="1206335" y="290902"/>
                  <a:pt x="1124761" y="308382"/>
                  <a:pt x="1132336" y="435988"/>
                </a:cubicBezTo>
                <a:cubicBezTo>
                  <a:pt x="1160888" y="640507"/>
                  <a:pt x="1527973" y="617783"/>
                  <a:pt x="1498839" y="840365"/>
                </a:cubicBezTo>
                <a:cubicBezTo>
                  <a:pt x="1455138" y="960979"/>
                  <a:pt x="1395705" y="987199"/>
                  <a:pt x="1213910" y="1052459"/>
                </a:cubicBezTo>
                <a:cubicBezTo>
                  <a:pt x="1331028" y="972050"/>
                  <a:pt x="1364241" y="921357"/>
                  <a:pt x="1360745" y="809484"/>
                </a:cubicBezTo>
                <a:cubicBezTo>
                  <a:pt x="1360746" y="646916"/>
                  <a:pt x="1111360" y="626523"/>
                  <a:pt x="1020462" y="495421"/>
                </a:cubicBezTo>
                <a:cubicBezTo>
                  <a:pt x="941218" y="374224"/>
                  <a:pt x="1061250" y="280996"/>
                  <a:pt x="1331611" y="201752"/>
                </a:cubicBezTo>
                <a:close/>
                <a:moveTo>
                  <a:pt x="2164365" y="80223"/>
                </a:moveTo>
                <a:cubicBezTo>
                  <a:pt x="2021192" y="182108"/>
                  <a:pt x="1927964" y="202086"/>
                  <a:pt x="1936621" y="347922"/>
                </a:cubicBezTo>
                <a:cubicBezTo>
                  <a:pt x="1969252" y="581657"/>
                  <a:pt x="2388778" y="555687"/>
                  <a:pt x="2355482" y="810066"/>
                </a:cubicBezTo>
                <a:cubicBezTo>
                  <a:pt x="2305538" y="947910"/>
                  <a:pt x="2237615" y="977876"/>
                  <a:pt x="2029849" y="1052459"/>
                </a:cubicBezTo>
                <a:cubicBezTo>
                  <a:pt x="2163698" y="960563"/>
                  <a:pt x="2201656" y="902628"/>
                  <a:pt x="2197660" y="774773"/>
                </a:cubicBezTo>
                <a:cubicBezTo>
                  <a:pt x="2197661" y="588982"/>
                  <a:pt x="1912649" y="565676"/>
                  <a:pt x="1808765" y="415844"/>
                </a:cubicBezTo>
                <a:cubicBezTo>
                  <a:pt x="1718201" y="277334"/>
                  <a:pt x="1855380" y="170787"/>
                  <a:pt x="2164365" y="80223"/>
                </a:cubicBezTo>
                <a:close/>
                <a:moveTo>
                  <a:pt x="1754169" y="0"/>
                </a:moveTo>
                <a:cubicBezTo>
                  <a:pt x="1583512" y="121444"/>
                  <a:pt x="1472387" y="145257"/>
                  <a:pt x="1482706" y="319088"/>
                </a:cubicBezTo>
                <a:cubicBezTo>
                  <a:pt x="1521601" y="597693"/>
                  <a:pt x="2021663" y="566738"/>
                  <a:pt x="1981975" y="869950"/>
                </a:cubicBezTo>
                <a:cubicBezTo>
                  <a:pt x="1922443" y="1034256"/>
                  <a:pt x="1841481" y="1069974"/>
                  <a:pt x="1593831" y="1158875"/>
                </a:cubicBezTo>
                <a:cubicBezTo>
                  <a:pt x="1753374" y="1049338"/>
                  <a:pt x="1798619" y="980281"/>
                  <a:pt x="1793856" y="827882"/>
                </a:cubicBezTo>
                <a:cubicBezTo>
                  <a:pt x="1793857" y="606424"/>
                  <a:pt x="1454132" y="578644"/>
                  <a:pt x="1330306" y="400050"/>
                </a:cubicBezTo>
                <a:cubicBezTo>
                  <a:pt x="1222356" y="234950"/>
                  <a:pt x="1385869" y="107950"/>
                  <a:pt x="1754169" y="0"/>
                </a:cubicBezTo>
                <a:close/>
              </a:path>
            </a:pathLst>
          </a:custGeom>
          <a:solidFill>
            <a:srgbClr val="2A7F2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p>
        </p:txBody>
      </p:sp>
      <p:sp>
        <p:nvSpPr>
          <p:cNvPr id="6" name="Rounded Rectangle 25">
            <a:extLst>
              <a:ext uri="{FF2B5EF4-FFF2-40B4-BE49-F238E27FC236}">
                <a16:creationId xmlns:a16="http://schemas.microsoft.com/office/drawing/2014/main" id="{12688EAB-E08D-2C50-6344-671708FB8CED}"/>
              </a:ext>
            </a:extLst>
          </p:cNvPr>
          <p:cNvSpPr/>
          <p:nvPr/>
        </p:nvSpPr>
        <p:spPr>
          <a:xfrm>
            <a:off x="10979053" y="5849481"/>
            <a:ext cx="664123" cy="486699"/>
          </a:xfrm>
          <a:custGeom>
            <a:avLst/>
            <a:gdLst/>
            <a:ahLst/>
            <a:cxnLst/>
            <a:rect l="l" t="t" r="r" b="b"/>
            <a:pathLst>
              <a:path w="3248842" h="2380886">
                <a:moveTo>
                  <a:pt x="1194785" y="1472263"/>
                </a:moveTo>
                <a:cubicBezTo>
                  <a:pt x="1150014" y="1472263"/>
                  <a:pt x="1113720" y="1508557"/>
                  <a:pt x="1113720" y="1553328"/>
                </a:cubicBezTo>
                <a:lnTo>
                  <a:pt x="1113720" y="1600880"/>
                </a:lnTo>
                <a:cubicBezTo>
                  <a:pt x="1113720" y="1645651"/>
                  <a:pt x="1150014" y="1681945"/>
                  <a:pt x="1194785" y="1681945"/>
                </a:cubicBezTo>
                <a:lnTo>
                  <a:pt x="2067186" y="1681945"/>
                </a:lnTo>
                <a:cubicBezTo>
                  <a:pt x="2111957" y="1681945"/>
                  <a:pt x="2148251" y="1645651"/>
                  <a:pt x="2148251" y="1600880"/>
                </a:cubicBezTo>
                <a:lnTo>
                  <a:pt x="2148251" y="1553328"/>
                </a:lnTo>
                <a:cubicBezTo>
                  <a:pt x="2148251" y="1508557"/>
                  <a:pt x="2111957" y="1472263"/>
                  <a:pt x="2067186" y="1472263"/>
                </a:cubicBezTo>
                <a:close/>
                <a:moveTo>
                  <a:pt x="2582402" y="986449"/>
                </a:moveTo>
                <a:cubicBezTo>
                  <a:pt x="2477247" y="986449"/>
                  <a:pt x="2392002" y="1071694"/>
                  <a:pt x="2392002" y="1176848"/>
                </a:cubicBezTo>
                <a:cubicBezTo>
                  <a:pt x="2392002" y="1282003"/>
                  <a:pt x="2477247" y="1367248"/>
                  <a:pt x="2582402" y="1367248"/>
                </a:cubicBezTo>
                <a:cubicBezTo>
                  <a:pt x="2687557" y="1367248"/>
                  <a:pt x="2772801" y="1282003"/>
                  <a:pt x="2772801" y="1176848"/>
                </a:cubicBezTo>
                <a:cubicBezTo>
                  <a:pt x="2772801" y="1071694"/>
                  <a:pt x="2687557" y="986449"/>
                  <a:pt x="2582402" y="986449"/>
                </a:cubicBezTo>
                <a:close/>
                <a:moveTo>
                  <a:pt x="679570" y="986449"/>
                </a:moveTo>
                <a:cubicBezTo>
                  <a:pt x="574415" y="986449"/>
                  <a:pt x="489171" y="1071694"/>
                  <a:pt x="489171" y="1176848"/>
                </a:cubicBezTo>
                <a:cubicBezTo>
                  <a:pt x="489171" y="1282003"/>
                  <a:pt x="574415" y="1367248"/>
                  <a:pt x="679570" y="1367248"/>
                </a:cubicBezTo>
                <a:cubicBezTo>
                  <a:pt x="784725" y="1367248"/>
                  <a:pt x="869970" y="1282003"/>
                  <a:pt x="869970" y="1176848"/>
                </a:cubicBezTo>
                <a:cubicBezTo>
                  <a:pt x="869970" y="1071694"/>
                  <a:pt x="784725" y="986449"/>
                  <a:pt x="679570" y="986449"/>
                </a:cubicBezTo>
                <a:close/>
                <a:moveTo>
                  <a:pt x="867954" y="155801"/>
                </a:moveTo>
                <a:lnTo>
                  <a:pt x="726849" y="858549"/>
                </a:lnTo>
                <a:lnTo>
                  <a:pt x="2535122" y="858549"/>
                </a:lnTo>
                <a:lnTo>
                  <a:pt x="2394017" y="155801"/>
                </a:lnTo>
                <a:close/>
                <a:moveTo>
                  <a:pt x="677268" y="0"/>
                </a:moveTo>
                <a:lnTo>
                  <a:pt x="2584703" y="0"/>
                </a:lnTo>
                <a:lnTo>
                  <a:pt x="2736658" y="607820"/>
                </a:lnTo>
                <a:cubicBezTo>
                  <a:pt x="2766265" y="579906"/>
                  <a:pt x="2806392" y="564164"/>
                  <a:pt x="2850195" y="564164"/>
                </a:cubicBezTo>
                <a:lnTo>
                  <a:pt x="3069929" y="564164"/>
                </a:lnTo>
                <a:cubicBezTo>
                  <a:pt x="3168740" y="564164"/>
                  <a:pt x="3248842" y="644266"/>
                  <a:pt x="3248842" y="743077"/>
                </a:cubicBezTo>
                <a:lnTo>
                  <a:pt x="3248842" y="792706"/>
                </a:lnTo>
                <a:cubicBezTo>
                  <a:pt x="3248842" y="891517"/>
                  <a:pt x="3168740" y="971619"/>
                  <a:pt x="3069929" y="971619"/>
                </a:cubicBezTo>
                <a:lnTo>
                  <a:pt x="3054536" y="971619"/>
                </a:lnTo>
                <a:cubicBezTo>
                  <a:pt x="3060628" y="989042"/>
                  <a:pt x="3063411" y="1007758"/>
                  <a:pt x="3063411" y="1027125"/>
                </a:cubicBezTo>
                <a:lnTo>
                  <a:pt x="3063411" y="2015961"/>
                </a:lnTo>
                <a:lnTo>
                  <a:pt x="2889080" y="2015961"/>
                </a:lnTo>
                <a:lnTo>
                  <a:pt x="2889080" y="2260325"/>
                </a:lnTo>
                <a:cubicBezTo>
                  <a:pt x="2889080" y="2326909"/>
                  <a:pt x="2835102" y="2380886"/>
                  <a:pt x="2768518" y="2380886"/>
                </a:cubicBezTo>
                <a:lnTo>
                  <a:pt x="2286284" y="2380886"/>
                </a:lnTo>
                <a:cubicBezTo>
                  <a:pt x="2219700" y="2380886"/>
                  <a:pt x="2165723" y="2326909"/>
                  <a:pt x="2165723" y="2260325"/>
                </a:cubicBezTo>
                <a:lnTo>
                  <a:pt x="2165723" y="2015961"/>
                </a:lnTo>
                <a:lnTo>
                  <a:pt x="1096248" y="2015961"/>
                </a:lnTo>
                <a:lnTo>
                  <a:pt x="1096248" y="2260325"/>
                </a:lnTo>
                <a:cubicBezTo>
                  <a:pt x="1096248" y="2326909"/>
                  <a:pt x="1042270" y="2380886"/>
                  <a:pt x="975686" y="2380886"/>
                </a:cubicBezTo>
                <a:lnTo>
                  <a:pt x="493453" y="2380886"/>
                </a:lnTo>
                <a:cubicBezTo>
                  <a:pt x="426869" y="2380886"/>
                  <a:pt x="372891" y="2326909"/>
                  <a:pt x="372891" y="2260325"/>
                </a:cubicBezTo>
                <a:lnTo>
                  <a:pt x="372891" y="2015961"/>
                </a:lnTo>
                <a:lnTo>
                  <a:pt x="198560" y="2015961"/>
                </a:lnTo>
                <a:lnTo>
                  <a:pt x="198560" y="1027125"/>
                </a:lnTo>
                <a:cubicBezTo>
                  <a:pt x="198560" y="1007758"/>
                  <a:pt x="201343" y="989042"/>
                  <a:pt x="207435" y="971619"/>
                </a:cubicBezTo>
                <a:lnTo>
                  <a:pt x="178913" y="971619"/>
                </a:lnTo>
                <a:cubicBezTo>
                  <a:pt x="80102" y="971619"/>
                  <a:pt x="0" y="891517"/>
                  <a:pt x="0" y="792706"/>
                </a:cubicBezTo>
                <a:lnTo>
                  <a:pt x="0" y="743077"/>
                </a:lnTo>
                <a:cubicBezTo>
                  <a:pt x="0" y="644266"/>
                  <a:pt x="80102" y="564164"/>
                  <a:pt x="178913" y="564164"/>
                </a:cubicBezTo>
                <a:lnTo>
                  <a:pt x="398647" y="564164"/>
                </a:lnTo>
                <a:cubicBezTo>
                  <a:pt x="447310" y="564164"/>
                  <a:pt x="491436" y="583593"/>
                  <a:pt x="523419" y="615395"/>
                </a:cubicBezTo>
                <a:close/>
              </a:path>
            </a:pathLst>
          </a:custGeom>
          <a:solidFill>
            <a:srgbClr val="2A7F2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p>
        </p:txBody>
      </p:sp>
      <p:sp>
        <p:nvSpPr>
          <p:cNvPr id="7" name="Donut 39">
            <a:extLst>
              <a:ext uri="{FF2B5EF4-FFF2-40B4-BE49-F238E27FC236}">
                <a16:creationId xmlns:a16="http://schemas.microsoft.com/office/drawing/2014/main" id="{B51A44EF-625F-8459-17AE-928CFE2571A0}"/>
              </a:ext>
            </a:extLst>
          </p:cNvPr>
          <p:cNvSpPr/>
          <p:nvPr/>
        </p:nvSpPr>
        <p:spPr>
          <a:xfrm>
            <a:off x="4185303" y="4555923"/>
            <a:ext cx="651175" cy="651175"/>
          </a:xfrm>
          <a:custGeom>
            <a:avLst/>
            <a:gdLst/>
            <a:ahLst/>
            <a:cxnLst/>
            <a:rect l="l" t="t" r="r" b="b"/>
            <a:pathLst>
              <a:path w="3240000" h="3240000">
                <a:moveTo>
                  <a:pt x="1152300" y="922782"/>
                </a:moveTo>
                <a:lnTo>
                  <a:pt x="2354400" y="1620000"/>
                </a:lnTo>
                <a:lnTo>
                  <a:pt x="1152300" y="2317218"/>
                </a:lnTo>
                <a:close/>
                <a:moveTo>
                  <a:pt x="1620000" y="342403"/>
                </a:moveTo>
                <a:cubicBezTo>
                  <a:pt x="914403" y="342403"/>
                  <a:pt x="342403" y="914403"/>
                  <a:pt x="342403" y="1620000"/>
                </a:cubicBezTo>
                <a:cubicBezTo>
                  <a:pt x="342403" y="2325597"/>
                  <a:pt x="914403" y="2897597"/>
                  <a:pt x="1620000" y="2897597"/>
                </a:cubicBezTo>
                <a:cubicBezTo>
                  <a:pt x="2325597" y="2897597"/>
                  <a:pt x="2897597" y="2325597"/>
                  <a:pt x="2897597" y="1620000"/>
                </a:cubicBezTo>
                <a:cubicBezTo>
                  <a:pt x="2897597" y="914403"/>
                  <a:pt x="2325597" y="342403"/>
                  <a:pt x="1620000" y="342403"/>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rgbClr val="2A7F2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solidFill>
                <a:schemeClr val="tx1"/>
              </a:solidFill>
            </a:endParaRPr>
          </a:p>
        </p:txBody>
      </p:sp>
      <p:sp>
        <p:nvSpPr>
          <p:cNvPr id="8" name="Chord 38">
            <a:extLst>
              <a:ext uri="{FF2B5EF4-FFF2-40B4-BE49-F238E27FC236}">
                <a16:creationId xmlns:a16="http://schemas.microsoft.com/office/drawing/2014/main" id="{16FB41E6-2805-C09E-794F-A2D73B4607B9}"/>
              </a:ext>
            </a:extLst>
          </p:cNvPr>
          <p:cNvSpPr/>
          <p:nvPr/>
        </p:nvSpPr>
        <p:spPr>
          <a:xfrm>
            <a:off x="6671205" y="5636471"/>
            <a:ext cx="548659" cy="705543"/>
          </a:xfrm>
          <a:custGeom>
            <a:avLst/>
            <a:gdLst/>
            <a:ahLst/>
            <a:cxnLst/>
            <a:rect l="l" t="t" r="r" b="b"/>
            <a:pathLst>
              <a:path w="2519554" h="3240000">
                <a:moveTo>
                  <a:pt x="1259778" y="0"/>
                </a:moveTo>
                <a:cubicBezTo>
                  <a:pt x="1299543" y="0"/>
                  <a:pt x="1331778" y="32235"/>
                  <a:pt x="1331778" y="72000"/>
                </a:cubicBezTo>
                <a:lnTo>
                  <a:pt x="1331778" y="292696"/>
                </a:lnTo>
                <a:cubicBezTo>
                  <a:pt x="1526887" y="301316"/>
                  <a:pt x="1719796" y="357828"/>
                  <a:pt x="1894309" y="459601"/>
                </a:cubicBezTo>
                <a:cubicBezTo>
                  <a:pt x="2284331" y="687055"/>
                  <a:pt x="2522839" y="1105809"/>
                  <a:pt x="2519520" y="1557297"/>
                </a:cubicBezTo>
                <a:lnTo>
                  <a:pt x="2509882" y="1557270"/>
                </a:lnTo>
                <a:cubicBezTo>
                  <a:pt x="2413806" y="1435449"/>
                  <a:pt x="2264527" y="1358626"/>
                  <a:pt x="2097304" y="1358626"/>
                </a:cubicBezTo>
                <a:cubicBezTo>
                  <a:pt x="1931567" y="1358626"/>
                  <a:pt x="1783455" y="1434091"/>
                  <a:pt x="1688484" y="1554913"/>
                </a:cubicBezTo>
                <a:lnTo>
                  <a:pt x="1657888" y="1554825"/>
                </a:lnTo>
                <a:cubicBezTo>
                  <a:pt x="1579123" y="1454657"/>
                  <a:pt x="1463823" y="1385682"/>
                  <a:pt x="1331778" y="1368008"/>
                </a:cubicBezTo>
                <a:lnTo>
                  <a:pt x="1331778" y="2507895"/>
                </a:lnTo>
                <a:lnTo>
                  <a:pt x="1356113" y="2507895"/>
                </a:lnTo>
                <a:lnTo>
                  <a:pt x="1356113" y="2868215"/>
                </a:lnTo>
                <a:lnTo>
                  <a:pt x="1353558" y="2868215"/>
                </a:lnTo>
                <a:cubicBezTo>
                  <a:pt x="1347515" y="3074779"/>
                  <a:pt x="1177830" y="3240000"/>
                  <a:pt x="969556" y="3240000"/>
                </a:cubicBezTo>
                <a:cubicBezTo>
                  <a:pt x="759529" y="3240000"/>
                  <a:pt x="588743" y="3071985"/>
                  <a:pt x="585029" y="2863014"/>
                </a:cubicBezTo>
                <a:cubicBezTo>
                  <a:pt x="584214" y="2861474"/>
                  <a:pt x="584183" y="2859896"/>
                  <a:pt x="584183" y="2858310"/>
                </a:cubicBezTo>
                <a:lnTo>
                  <a:pt x="584422" y="2856985"/>
                </a:lnTo>
                <a:cubicBezTo>
                  <a:pt x="584186" y="2856201"/>
                  <a:pt x="584184" y="2855415"/>
                  <a:pt x="584184" y="2854628"/>
                </a:cubicBezTo>
                <a:lnTo>
                  <a:pt x="584846" y="2854628"/>
                </a:lnTo>
                <a:cubicBezTo>
                  <a:pt x="585977" y="2797047"/>
                  <a:pt x="628115" y="2750982"/>
                  <a:pt x="679843" y="2750982"/>
                </a:cubicBezTo>
                <a:cubicBezTo>
                  <a:pt x="731571" y="2750982"/>
                  <a:pt x="773709" y="2797047"/>
                  <a:pt x="774841" y="2854628"/>
                </a:cubicBezTo>
                <a:lnTo>
                  <a:pt x="776870" y="2854628"/>
                </a:lnTo>
                <a:cubicBezTo>
                  <a:pt x="776870" y="2961046"/>
                  <a:pt x="863138" y="3047314"/>
                  <a:pt x="969556" y="3047314"/>
                </a:cubicBezTo>
                <a:cubicBezTo>
                  <a:pt x="1075974" y="3047314"/>
                  <a:pt x="1162242" y="2961046"/>
                  <a:pt x="1162242" y="2854628"/>
                </a:cubicBezTo>
                <a:lnTo>
                  <a:pt x="1163439" y="2854628"/>
                </a:lnTo>
                <a:lnTo>
                  <a:pt x="1163439" y="2507895"/>
                </a:lnTo>
                <a:lnTo>
                  <a:pt x="1187778" y="2507895"/>
                </a:lnTo>
                <a:lnTo>
                  <a:pt x="1187778" y="1365548"/>
                </a:lnTo>
                <a:cubicBezTo>
                  <a:pt x="1048083" y="1378241"/>
                  <a:pt x="925400" y="1448176"/>
                  <a:pt x="842602" y="1552487"/>
                </a:cubicBezTo>
                <a:lnTo>
                  <a:pt x="807450" y="1552386"/>
                </a:lnTo>
                <a:cubicBezTo>
                  <a:pt x="712615" y="1432960"/>
                  <a:pt x="565486" y="1358626"/>
                  <a:pt x="400996" y="1358626"/>
                </a:cubicBezTo>
                <a:cubicBezTo>
                  <a:pt x="240343" y="1358626"/>
                  <a:pt x="96251" y="1429532"/>
                  <a:pt x="0" y="1543232"/>
                </a:cubicBezTo>
                <a:cubicBezTo>
                  <a:pt x="1264" y="1094357"/>
                  <a:pt x="241710" y="680052"/>
                  <a:pt x="631054" y="455977"/>
                </a:cubicBezTo>
                <a:cubicBezTo>
                  <a:pt x="804121" y="356374"/>
                  <a:pt x="994908" y="301092"/>
                  <a:pt x="1187778" y="292721"/>
                </a:cubicBezTo>
                <a:lnTo>
                  <a:pt x="1187778" y="72000"/>
                </a:lnTo>
                <a:cubicBezTo>
                  <a:pt x="1187778" y="32235"/>
                  <a:pt x="1220013" y="0"/>
                  <a:pt x="1259778" y="0"/>
                </a:cubicBezTo>
                <a:close/>
              </a:path>
            </a:pathLst>
          </a:custGeom>
          <a:solidFill>
            <a:srgbClr val="2A7F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400"/>
          </a:p>
        </p:txBody>
      </p:sp>
      <p:sp>
        <p:nvSpPr>
          <p:cNvPr id="9" name="Oval 6">
            <a:extLst>
              <a:ext uri="{FF2B5EF4-FFF2-40B4-BE49-F238E27FC236}">
                <a16:creationId xmlns:a16="http://schemas.microsoft.com/office/drawing/2014/main" id="{B66AFB90-75B1-2EBD-4575-973AAC406BFE}"/>
              </a:ext>
            </a:extLst>
          </p:cNvPr>
          <p:cNvSpPr/>
          <p:nvPr/>
        </p:nvSpPr>
        <p:spPr>
          <a:xfrm>
            <a:off x="7508643" y="5806837"/>
            <a:ext cx="574719" cy="568699"/>
          </a:xfrm>
          <a:custGeom>
            <a:avLst/>
            <a:gdLst/>
            <a:ahLst/>
            <a:cxnLst/>
            <a:rect l="l" t="t" r="r" b="b"/>
            <a:pathLst>
              <a:path w="3220460" h="3186731">
                <a:moveTo>
                  <a:pt x="1762834" y="1282034"/>
                </a:moveTo>
                <a:lnTo>
                  <a:pt x="273698" y="2771171"/>
                </a:lnTo>
                <a:cubicBezTo>
                  <a:pt x="253145" y="2791724"/>
                  <a:pt x="253145" y="2825048"/>
                  <a:pt x="273698" y="2845601"/>
                </a:cubicBezTo>
                <a:cubicBezTo>
                  <a:pt x="294251" y="2866154"/>
                  <a:pt x="327575" y="2866154"/>
                  <a:pt x="348128" y="2845601"/>
                </a:cubicBezTo>
                <a:lnTo>
                  <a:pt x="1830131" y="1363598"/>
                </a:lnTo>
                <a:close/>
                <a:moveTo>
                  <a:pt x="2703218" y="237332"/>
                </a:moveTo>
                <a:cubicBezTo>
                  <a:pt x="2623680" y="237332"/>
                  <a:pt x="2559202" y="301810"/>
                  <a:pt x="2559202" y="381348"/>
                </a:cubicBezTo>
                <a:cubicBezTo>
                  <a:pt x="2559202" y="460886"/>
                  <a:pt x="2623680" y="525364"/>
                  <a:pt x="2703218" y="525364"/>
                </a:cubicBezTo>
                <a:cubicBezTo>
                  <a:pt x="2782756" y="525364"/>
                  <a:pt x="2847234" y="460886"/>
                  <a:pt x="2847234" y="381348"/>
                </a:cubicBezTo>
                <a:cubicBezTo>
                  <a:pt x="2847234" y="301810"/>
                  <a:pt x="2782756" y="237332"/>
                  <a:pt x="2703218" y="237332"/>
                </a:cubicBezTo>
                <a:close/>
                <a:moveTo>
                  <a:pt x="2413103" y="0"/>
                </a:moveTo>
                <a:cubicBezTo>
                  <a:pt x="2858994" y="0"/>
                  <a:pt x="3220460" y="361466"/>
                  <a:pt x="3220460" y="807357"/>
                </a:cubicBezTo>
                <a:cubicBezTo>
                  <a:pt x="3220460" y="1253248"/>
                  <a:pt x="2858994" y="1614714"/>
                  <a:pt x="2413103" y="1614714"/>
                </a:cubicBezTo>
                <a:cubicBezTo>
                  <a:pt x="2305542" y="1614714"/>
                  <a:pt x="2202893" y="1593680"/>
                  <a:pt x="2109223" y="1555067"/>
                </a:cubicBezTo>
                <a:lnTo>
                  <a:pt x="2191945" y="1637789"/>
                </a:lnTo>
                <a:cubicBezTo>
                  <a:pt x="2226856" y="1672699"/>
                  <a:pt x="2226855" y="1729300"/>
                  <a:pt x="2191945" y="1764210"/>
                </a:cubicBezTo>
                <a:lnTo>
                  <a:pt x="2045068" y="1911087"/>
                </a:lnTo>
                <a:cubicBezTo>
                  <a:pt x="2010158" y="1945998"/>
                  <a:pt x="1953557" y="1945998"/>
                  <a:pt x="1918647" y="1911087"/>
                </a:cubicBezTo>
                <a:lnTo>
                  <a:pt x="1799123" y="1791564"/>
                </a:lnTo>
                <a:lnTo>
                  <a:pt x="1749496" y="1841190"/>
                </a:lnTo>
                <a:lnTo>
                  <a:pt x="1832980" y="1924673"/>
                </a:lnTo>
                <a:lnTo>
                  <a:pt x="1761893" y="1995760"/>
                </a:lnTo>
                <a:lnTo>
                  <a:pt x="1678410" y="1912277"/>
                </a:lnTo>
                <a:lnTo>
                  <a:pt x="1650246" y="1940441"/>
                </a:lnTo>
                <a:lnTo>
                  <a:pt x="1735612" y="2025807"/>
                </a:lnTo>
                <a:lnTo>
                  <a:pt x="1573330" y="2188089"/>
                </a:lnTo>
                <a:lnTo>
                  <a:pt x="1487964" y="2102723"/>
                </a:lnTo>
                <a:lnTo>
                  <a:pt x="1451742" y="2138944"/>
                </a:lnTo>
                <a:lnTo>
                  <a:pt x="1537109" y="2224311"/>
                </a:lnTo>
                <a:lnTo>
                  <a:pt x="1374830" y="2386590"/>
                </a:lnTo>
                <a:lnTo>
                  <a:pt x="1289463" y="2301223"/>
                </a:lnTo>
                <a:lnTo>
                  <a:pt x="1225079" y="2365608"/>
                </a:lnTo>
                <a:lnTo>
                  <a:pt x="1310445" y="2450974"/>
                </a:lnTo>
                <a:lnTo>
                  <a:pt x="1239358" y="2522061"/>
                </a:lnTo>
                <a:lnTo>
                  <a:pt x="1153992" y="2436695"/>
                </a:lnTo>
                <a:lnTo>
                  <a:pt x="1104364" y="2486322"/>
                </a:lnTo>
                <a:lnTo>
                  <a:pt x="1189730" y="2571689"/>
                </a:lnTo>
                <a:lnTo>
                  <a:pt x="1034153" y="2727266"/>
                </a:lnTo>
                <a:lnTo>
                  <a:pt x="948787" y="2641900"/>
                </a:lnTo>
                <a:lnTo>
                  <a:pt x="905863" y="2684824"/>
                </a:lnTo>
                <a:lnTo>
                  <a:pt x="991230" y="2770191"/>
                </a:lnTo>
                <a:lnTo>
                  <a:pt x="842353" y="2919067"/>
                </a:lnTo>
                <a:lnTo>
                  <a:pt x="756986" y="2833700"/>
                </a:lnTo>
                <a:lnTo>
                  <a:pt x="692119" y="2898567"/>
                </a:lnTo>
                <a:lnTo>
                  <a:pt x="777486" y="2983934"/>
                </a:lnTo>
                <a:lnTo>
                  <a:pt x="628610" y="3132811"/>
                </a:lnTo>
                <a:lnTo>
                  <a:pt x="618557" y="3122757"/>
                </a:lnTo>
                <a:lnTo>
                  <a:pt x="622830" y="3134825"/>
                </a:lnTo>
                <a:lnTo>
                  <a:pt x="346551" y="3150831"/>
                </a:lnTo>
                <a:lnTo>
                  <a:pt x="0" y="3186731"/>
                </a:lnTo>
                <a:lnTo>
                  <a:pt x="51749" y="2750557"/>
                </a:lnTo>
                <a:lnTo>
                  <a:pt x="48979" y="2747788"/>
                </a:lnTo>
                <a:lnTo>
                  <a:pt x="52495" y="2744272"/>
                </a:lnTo>
                <a:lnTo>
                  <a:pt x="52938" y="2740533"/>
                </a:lnTo>
                <a:lnTo>
                  <a:pt x="54575" y="2742192"/>
                </a:lnTo>
                <a:lnTo>
                  <a:pt x="1671288" y="1125479"/>
                </a:lnTo>
                <a:cubicBezTo>
                  <a:pt x="1628971" y="1027979"/>
                  <a:pt x="1605746" y="920380"/>
                  <a:pt x="1605746" y="807357"/>
                </a:cubicBezTo>
                <a:cubicBezTo>
                  <a:pt x="1605746" y="361466"/>
                  <a:pt x="1967212" y="0"/>
                  <a:pt x="2413103" y="0"/>
                </a:cubicBezTo>
                <a:close/>
              </a:path>
            </a:pathLst>
          </a:custGeom>
          <a:solidFill>
            <a:srgbClr val="2A7F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400"/>
          </a:p>
        </p:txBody>
      </p:sp>
      <p:sp>
        <p:nvSpPr>
          <p:cNvPr id="10" name="Block Arc 25">
            <a:extLst>
              <a:ext uri="{FF2B5EF4-FFF2-40B4-BE49-F238E27FC236}">
                <a16:creationId xmlns:a16="http://schemas.microsoft.com/office/drawing/2014/main" id="{985A42DD-79F4-70C1-86D3-6E0CFF28E28D}"/>
              </a:ext>
            </a:extLst>
          </p:cNvPr>
          <p:cNvSpPr/>
          <p:nvPr/>
        </p:nvSpPr>
        <p:spPr>
          <a:xfrm>
            <a:off x="5130208" y="5700915"/>
            <a:ext cx="395403" cy="571239"/>
          </a:xfrm>
          <a:custGeom>
            <a:avLst/>
            <a:gdLst/>
            <a:ahLst/>
            <a:cxnLst/>
            <a:rect l="l" t="t" r="r" b="b"/>
            <a:pathLst>
              <a:path w="2215656" h="3200962">
                <a:moveTo>
                  <a:pt x="1107829" y="2097026"/>
                </a:moveTo>
                <a:cubicBezTo>
                  <a:pt x="1025315" y="2097026"/>
                  <a:pt x="958423" y="2163918"/>
                  <a:pt x="958423" y="2246432"/>
                </a:cubicBezTo>
                <a:cubicBezTo>
                  <a:pt x="958423" y="2302715"/>
                  <a:pt x="989546" y="2351730"/>
                  <a:pt x="1036590" y="2375275"/>
                </a:cubicBezTo>
                <a:lnTo>
                  <a:pt x="985422" y="2684898"/>
                </a:lnTo>
                <a:lnTo>
                  <a:pt x="1230236" y="2684898"/>
                </a:lnTo>
                <a:lnTo>
                  <a:pt x="1179068" y="2375275"/>
                </a:lnTo>
                <a:cubicBezTo>
                  <a:pt x="1226112" y="2351730"/>
                  <a:pt x="1257234" y="2302715"/>
                  <a:pt x="1257234" y="2246432"/>
                </a:cubicBezTo>
                <a:cubicBezTo>
                  <a:pt x="1257234" y="2163918"/>
                  <a:pt x="1190343" y="2097026"/>
                  <a:pt x="1107829" y="2097026"/>
                </a:cubicBezTo>
                <a:close/>
                <a:moveTo>
                  <a:pt x="1102513" y="266871"/>
                </a:moveTo>
                <a:cubicBezTo>
                  <a:pt x="874876" y="269781"/>
                  <a:pt x="691868" y="455143"/>
                  <a:pt x="691868" y="682798"/>
                </a:cubicBezTo>
                <a:lnTo>
                  <a:pt x="690469" y="682798"/>
                </a:lnTo>
                <a:lnTo>
                  <a:pt x="690469" y="1580962"/>
                </a:lnTo>
                <a:lnTo>
                  <a:pt x="1525188" y="1580962"/>
                </a:lnTo>
                <a:lnTo>
                  <a:pt x="1525188" y="672127"/>
                </a:lnTo>
                <a:lnTo>
                  <a:pt x="1523654" y="672166"/>
                </a:lnTo>
                <a:cubicBezTo>
                  <a:pt x="1517835" y="444585"/>
                  <a:pt x="1330149" y="263961"/>
                  <a:pt x="1102513" y="266871"/>
                </a:cubicBezTo>
                <a:close/>
                <a:moveTo>
                  <a:pt x="1099102" y="56"/>
                </a:moveTo>
                <a:cubicBezTo>
                  <a:pt x="1472767" y="-4720"/>
                  <a:pt x="1780852" y="291773"/>
                  <a:pt x="1790404" y="665346"/>
                </a:cubicBezTo>
                <a:lnTo>
                  <a:pt x="1742843" y="666562"/>
                </a:lnTo>
                <a:lnTo>
                  <a:pt x="1790627" y="666562"/>
                </a:lnTo>
                <a:lnTo>
                  <a:pt x="1790627"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425030" y="1580962"/>
                </a:lnTo>
                <a:lnTo>
                  <a:pt x="425030" y="676764"/>
                </a:lnTo>
                <a:lnTo>
                  <a:pt x="425634" y="676764"/>
                </a:lnTo>
                <a:cubicBezTo>
                  <a:pt x="428273" y="305830"/>
                  <a:pt x="727452" y="4806"/>
                  <a:pt x="1099102" y="56"/>
                </a:cubicBezTo>
                <a:close/>
              </a:path>
            </a:pathLst>
          </a:custGeom>
          <a:solidFill>
            <a:srgbClr val="2A7F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400">
              <a:solidFill>
                <a:schemeClr val="tx1"/>
              </a:solidFill>
            </a:endParaRPr>
          </a:p>
        </p:txBody>
      </p:sp>
      <p:sp>
        <p:nvSpPr>
          <p:cNvPr id="11" name="Block Arc 31">
            <a:extLst>
              <a:ext uri="{FF2B5EF4-FFF2-40B4-BE49-F238E27FC236}">
                <a16:creationId xmlns:a16="http://schemas.microsoft.com/office/drawing/2014/main" id="{B2EA6F6E-86CF-C7AA-F56D-7C8A81CA2920}"/>
              </a:ext>
            </a:extLst>
          </p:cNvPr>
          <p:cNvSpPr/>
          <p:nvPr/>
        </p:nvSpPr>
        <p:spPr>
          <a:xfrm>
            <a:off x="8354661" y="5743183"/>
            <a:ext cx="515883" cy="571239"/>
          </a:xfrm>
          <a:custGeom>
            <a:avLst/>
            <a:gdLst/>
            <a:ahLst/>
            <a:cxnLst/>
            <a:rect l="l" t="t" r="r" b="b"/>
            <a:pathLst>
              <a:path w="2890784" h="3200962">
                <a:moveTo>
                  <a:pt x="1107828" y="2097026"/>
                </a:moveTo>
                <a:cubicBezTo>
                  <a:pt x="1025313" y="2097026"/>
                  <a:pt x="958422" y="2163918"/>
                  <a:pt x="958422" y="2246432"/>
                </a:cubicBezTo>
                <a:cubicBezTo>
                  <a:pt x="958422" y="2302715"/>
                  <a:pt x="989545" y="2351730"/>
                  <a:pt x="1036589" y="2375275"/>
                </a:cubicBezTo>
                <a:lnTo>
                  <a:pt x="985421" y="2684898"/>
                </a:lnTo>
                <a:lnTo>
                  <a:pt x="1230235" y="2684898"/>
                </a:lnTo>
                <a:lnTo>
                  <a:pt x="1179067" y="2375275"/>
                </a:lnTo>
                <a:cubicBezTo>
                  <a:pt x="1226111" y="2351730"/>
                  <a:pt x="1257233" y="2302715"/>
                  <a:pt x="1257233" y="2246432"/>
                </a:cubicBezTo>
                <a:cubicBezTo>
                  <a:pt x="1257233" y="2163918"/>
                  <a:pt x="1190342" y="2097026"/>
                  <a:pt x="1107828" y="2097026"/>
                </a:cubicBezTo>
                <a:close/>
                <a:moveTo>
                  <a:pt x="2199259" y="56"/>
                </a:moveTo>
                <a:cubicBezTo>
                  <a:pt x="2572924" y="-4720"/>
                  <a:pt x="2881009" y="291773"/>
                  <a:pt x="2890561" y="665346"/>
                </a:cubicBezTo>
                <a:lnTo>
                  <a:pt x="2843000" y="666562"/>
                </a:lnTo>
                <a:lnTo>
                  <a:pt x="2890784" y="666562"/>
                </a:lnTo>
                <a:lnTo>
                  <a:pt x="2890784" y="1580962"/>
                </a:lnTo>
                <a:lnTo>
                  <a:pt x="2625345" y="1580962"/>
                </a:lnTo>
                <a:lnTo>
                  <a:pt x="2625345" y="672127"/>
                </a:lnTo>
                <a:lnTo>
                  <a:pt x="2623811" y="672166"/>
                </a:lnTo>
                <a:cubicBezTo>
                  <a:pt x="2617992" y="444585"/>
                  <a:pt x="2430306" y="263961"/>
                  <a:pt x="2202670" y="266871"/>
                </a:cubicBezTo>
                <a:cubicBezTo>
                  <a:pt x="1975033" y="269781"/>
                  <a:pt x="1792025" y="455143"/>
                  <a:pt x="1792025" y="682798"/>
                </a:cubicBezTo>
                <a:lnTo>
                  <a:pt x="1790626" y="682798"/>
                </a:lnTo>
                <a:lnTo>
                  <a:pt x="1790626"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1525187" y="1580962"/>
                </a:lnTo>
                <a:lnTo>
                  <a:pt x="1525187" y="676764"/>
                </a:lnTo>
                <a:lnTo>
                  <a:pt x="1525791" y="676764"/>
                </a:lnTo>
                <a:cubicBezTo>
                  <a:pt x="1528430" y="305830"/>
                  <a:pt x="1827609" y="4806"/>
                  <a:pt x="2199259" y="56"/>
                </a:cubicBezTo>
                <a:close/>
              </a:path>
            </a:pathLst>
          </a:custGeom>
          <a:solidFill>
            <a:srgbClr val="2A7F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400">
              <a:solidFill>
                <a:schemeClr val="tx1"/>
              </a:solidFill>
            </a:endParaRPr>
          </a:p>
        </p:txBody>
      </p:sp>
      <p:sp>
        <p:nvSpPr>
          <p:cNvPr id="12" name="Freeform 53">
            <a:extLst>
              <a:ext uri="{FF2B5EF4-FFF2-40B4-BE49-F238E27FC236}">
                <a16:creationId xmlns:a16="http://schemas.microsoft.com/office/drawing/2014/main" id="{B9158896-416D-CAF1-BCD4-D0F907DCCB71}"/>
              </a:ext>
            </a:extLst>
          </p:cNvPr>
          <p:cNvSpPr/>
          <p:nvPr/>
        </p:nvSpPr>
        <p:spPr>
          <a:xfrm>
            <a:off x="10081531" y="5778282"/>
            <a:ext cx="565332" cy="579639"/>
          </a:xfrm>
          <a:custGeom>
            <a:avLst/>
            <a:gdLst>
              <a:gd name="connsiteX0" fmla="*/ 2279640 w 2296406"/>
              <a:gd name="connsiteY0" fmla="*/ 1747818 h 2354521"/>
              <a:gd name="connsiteX1" fmla="*/ 1827546 w 2296406"/>
              <a:gd name="connsiteY1" fmla="*/ 1826304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18" fmla="*/ 11167 w 2305244"/>
              <a:gd name="connsiteY18" fmla="*/ 5505 h 2369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96406" h="2354521">
                <a:moveTo>
                  <a:pt x="2279640" y="1747818"/>
                </a:moveTo>
                <a:lnTo>
                  <a:pt x="1827546" y="1826304"/>
                </a:lnTo>
                <a:cubicBezTo>
                  <a:pt x="1873723" y="1907635"/>
                  <a:pt x="1985737" y="2047488"/>
                  <a:pt x="1955104" y="2095900"/>
                </a:cubicBezTo>
                <a:cubicBezTo>
                  <a:pt x="1897166" y="2139232"/>
                  <a:pt x="1773393" y="2006999"/>
                  <a:pt x="1682537" y="1962549"/>
                </a:cubicBezTo>
                <a:lnTo>
                  <a:pt x="1528613" y="2354521"/>
                </a:lnTo>
                <a:lnTo>
                  <a:pt x="1380482" y="2120816"/>
                </a:lnTo>
                <a:lnTo>
                  <a:pt x="1495542" y="1788127"/>
                </a:lnTo>
                <a:lnTo>
                  <a:pt x="909489" y="1225390"/>
                </a:lnTo>
                <a:lnTo>
                  <a:pt x="414951" y="2322212"/>
                </a:lnTo>
                <a:lnTo>
                  <a:pt x="293184" y="2052845"/>
                </a:lnTo>
                <a:lnTo>
                  <a:pt x="520411" y="767428"/>
                </a:lnTo>
                <a:cubicBezTo>
                  <a:pt x="325060" y="542715"/>
                  <a:pt x="-71458" y="102202"/>
                  <a:pt x="11167" y="5505"/>
                </a:cubicBezTo>
                <a:cubicBezTo>
                  <a:pt x="111065" y="-52229"/>
                  <a:pt x="554777" y="358209"/>
                  <a:pt x="771719" y="578452"/>
                </a:cubicBezTo>
                <a:lnTo>
                  <a:pt x="2041440" y="514597"/>
                </a:lnTo>
                <a:lnTo>
                  <a:pt x="2296406" y="662729"/>
                </a:lnTo>
                <a:lnTo>
                  <a:pt x="1124906" y="1004182"/>
                </a:lnTo>
                <a:lnTo>
                  <a:pt x="1676517" y="1608523"/>
                </a:lnTo>
                <a:cubicBezTo>
                  <a:pt x="1795262" y="1589016"/>
                  <a:pt x="2094931" y="1557316"/>
                  <a:pt x="2094931" y="1557316"/>
                </a:cubicBezTo>
              </a:path>
            </a:pathLst>
          </a:custGeom>
          <a:solidFill>
            <a:srgbClr val="2A7F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400"/>
          </a:p>
        </p:txBody>
      </p:sp>
      <p:sp>
        <p:nvSpPr>
          <p:cNvPr id="13" name="Block Arc 10">
            <a:extLst>
              <a:ext uri="{FF2B5EF4-FFF2-40B4-BE49-F238E27FC236}">
                <a16:creationId xmlns:a16="http://schemas.microsoft.com/office/drawing/2014/main" id="{72931B8C-2883-8026-0FDF-4293C2FC424E}"/>
              </a:ext>
            </a:extLst>
          </p:cNvPr>
          <p:cNvSpPr/>
          <p:nvPr/>
        </p:nvSpPr>
        <p:spPr>
          <a:xfrm>
            <a:off x="4995575" y="4686445"/>
            <a:ext cx="695288" cy="470951"/>
          </a:xfrm>
          <a:custGeom>
            <a:avLst/>
            <a:gdLst/>
            <a:ahLst/>
            <a:cxnLst/>
            <a:rect l="l" t="t" r="r" b="b"/>
            <a:pathLst>
              <a:path w="3219104" h="2180445">
                <a:moveTo>
                  <a:pt x="631935" y="660566"/>
                </a:moveTo>
                <a:cubicBezTo>
                  <a:pt x="582229" y="660566"/>
                  <a:pt x="541935" y="700860"/>
                  <a:pt x="541935" y="750566"/>
                </a:cubicBezTo>
                <a:cubicBezTo>
                  <a:pt x="541935" y="800272"/>
                  <a:pt x="582229" y="840566"/>
                  <a:pt x="631935" y="840566"/>
                </a:cubicBezTo>
                <a:cubicBezTo>
                  <a:pt x="681641" y="840566"/>
                  <a:pt x="721935" y="800272"/>
                  <a:pt x="721935" y="750566"/>
                </a:cubicBezTo>
                <a:cubicBezTo>
                  <a:pt x="721935" y="700860"/>
                  <a:pt x="681641" y="660566"/>
                  <a:pt x="631935" y="660566"/>
                </a:cubicBezTo>
                <a:close/>
                <a:moveTo>
                  <a:pt x="2920524" y="132986"/>
                </a:moveTo>
                <a:cubicBezTo>
                  <a:pt x="2884582" y="132986"/>
                  <a:pt x="2855445" y="171564"/>
                  <a:pt x="2855445" y="219152"/>
                </a:cubicBezTo>
                <a:cubicBezTo>
                  <a:pt x="2855445" y="266740"/>
                  <a:pt x="2884582" y="305318"/>
                  <a:pt x="2920524" y="305318"/>
                </a:cubicBezTo>
                <a:cubicBezTo>
                  <a:pt x="2956466" y="305318"/>
                  <a:pt x="2985603" y="266740"/>
                  <a:pt x="2985603" y="219152"/>
                </a:cubicBezTo>
                <a:cubicBezTo>
                  <a:pt x="2985603" y="171564"/>
                  <a:pt x="2956466" y="132986"/>
                  <a:pt x="2920524" y="132986"/>
                </a:cubicBezTo>
                <a:close/>
                <a:moveTo>
                  <a:pt x="1840097" y="123357"/>
                </a:moveTo>
                <a:cubicBezTo>
                  <a:pt x="1690593" y="125267"/>
                  <a:pt x="1541569" y="163386"/>
                  <a:pt x="1407089" y="237534"/>
                </a:cubicBezTo>
                <a:lnTo>
                  <a:pt x="1442443" y="299445"/>
                </a:lnTo>
                <a:cubicBezTo>
                  <a:pt x="1690026" y="162934"/>
                  <a:pt x="1991162" y="159087"/>
                  <a:pt x="2242273" y="289227"/>
                </a:cubicBezTo>
                <a:lnTo>
                  <a:pt x="2275978" y="226435"/>
                </a:lnTo>
                <a:cubicBezTo>
                  <a:pt x="2139582" y="155746"/>
                  <a:pt x="1989600" y="121447"/>
                  <a:pt x="1840097" y="123357"/>
                </a:cubicBezTo>
                <a:close/>
                <a:moveTo>
                  <a:pt x="1808744" y="1233"/>
                </a:moveTo>
                <a:cubicBezTo>
                  <a:pt x="2156106" y="-14520"/>
                  <a:pt x="2554236" y="122009"/>
                  <a:pt x="2727916" y="332053"/>
                </a:cubicBezTo>
                <a:lnTo>
                  <a:pt x="2797407" y="426906"/>
                </a:lnTo>
                <a:cubicBezTo>
                  <a:pt x="2816730" y="407744"/>
                  <a:pt x="2822914" y="396798"/>
                  <a:pt x="2848347" y="374270"/>
                </a:cubicBezTo>
                <a:cubicBezTo>
                  <a:pt x="2789714" y="335227"/>
                  <a:pt x="2770554" y="301522"/>
                  <a:pt x="2770554" y="211287"/>
                </a:cubicBezTo>
                <a:cubicBezTo>
                  <a:pt x="2770554" y="109060"/>
                  <a:pt x="2826850" y="34523"/>
                  <a:pt x="2918697" y="33333"/>
                </a:cubicBezTo>
                <a:cubicBezTo>
                  <a:pt x="3010544" y="32143"/>
                  <a:pt x="3068737" y="122977"/>
                  <a:pt x="3064459" y="218431"/>
                </a:cubicBezTo>
                <a:cubicBezTo>
                  <a:pt x="3062319" y="266188"/>
                  <a:pt x="3063213" y="242475"/>
                  <a:pt x="3054577" y="285936"/>
                </a:cubicBezTo>
                <a:cubicBezTo>
                  <a:pt x="3088600" y="260795"/>
                  <a:pt x="3146396" y="297212"/>
                  <a:pt x="3198377" y="27802"/>
                </a:cubicBezTo>
                <a:cubicBezTo>
                  <a:pt x="3270974" y="270322"/>
                  <a:pt x="3142267" y="378871"/>
                  <a:pt x="2977023" y="405424"/>
                </a:cubicBezTo>
                <a:cubicBezTo>
                  <a:pt x="2937650" y="455263"/>
                  <a:pt x="2906651" y="507366"/>
                  <a:pt x="2854455" y="531728"/>
                </a:cubicBezTo>
                <a:cubicBezTo>
                  <a:pt x="2854593" y="531917"/>
                  <a:pt x="2854687" y="532126"/>
                  <a:pt x="2854781" y="532336"/>
                </a:cubicBezTo>
                <a:lnTo>
                  <a:pt x="2914835" y="719911"/>
                </a:lnTo>
                <a:cubicBezTo>
                  <a:pt x="2982387" y="1030651"/>
                  <a:pt x="2875068" y="1334999"/>
                  <a:pt x="2751965" y="1458417"/>
                </a:cubicBezTo>
                <a:cubicBezTo>
                  <a:pt x="2718119" y="1752479"/>
                  <a:pt x="2636178" y="1904762"/>
                  <a:pt x="2564924" y="2133185"/>
                </a:cubicBezTo>
                <a:cubicBezTo>
                  <a:pt x="2548001" y="2174319"/>
                  <a:pt x="2290597" y="2162941"/>
                  <a:pt x="2284362" y="2130560"/>
                </a:cubicBezTo>
                <a:cubicBezTo>
                  <a:pt x="2253189" y="1989654"/>
                  <a:pt x="2205984" y="1832997"/>
                  <a:pt x="2190842" y="1681589"/>
                </a:cubicBezTo>
                <a:cubicBezTo>
                  <a:pt x="1937891" y="1727975"/>
                  <a:pt x="1628829" y="1727099"/>
                  <a:pt x="1429318" y="1710471"/>
                </a:cubicBezTo>
                <a:cubicBezTo>
                  <a:pt x="1387456" y="1891634"/>
                  <a:pt x="1268107" y="2057044"/>
                  <a:pt x="1143413" y="2180445"/>
                </a:cubicBezTo>
                <a:lnTo>
                  <a:pt x="943012" y="2180445"/>
                </a:lnTo>
                <a:cubicBezTo>
                  <a:pt x="894916" y="2170818"/>
                  <a:pt x="902932" y="1825120"/>
                  <a:pt x="910948" y="1650083"/>
                </a:cubicBezTo>
                <a:cubicBezTo>
                  <a:pt x="600994" y="1508303"/>
                  <a:pt x="-80369" y="1319263"/>
                  <a:pt x="7807" y="838786"/>
                </a:cubicBezTo>
                <a:cubicBezTo>
                  <a:pt x="13151" y="796777"/>
                  <a:pt x="184160" y="802028"/>
                  <a:pt x="275009" y="799402"/>
                </a:cubicBezTo>
                <a:cubicBezTo>
                  <a:pt x="369419" y="659373"/>
                  <a:pt x="418407" y="582356"/>
                  <a:pt x="555570" y="465957"/>
                </a:cubicBezTo>
                <a:cubicBezTo>
                  <a:pt x="547554" y="374062"/>
                  <a:pt x="496786" y="206026"/>
                  <a:pt x="531522" y="190273"/>
                </a:cubicBezTo>
                <a:cubicBezTo>
                  <a:pt x="764877" y="64246"/>
                  <a:pt x="803177" y="250661"/>
                  <a:pt x="924308" y="355683"/>
                </a:cubicBezTo>
                <a:cubicBezTo>
                  <a:pt x="1130053" y="143013"/>
                  <a:pt x="1554903" y="11735"/>
                  <a:pt x="1808744" y="1233"/>
                </a:cubicBezTo>
                <a:close/>
              </a:path>
            </a:pathLst>
          </a:custGeom>
          <a:solidFill>
            <a:srgbClr val="2A7F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400">
              <a:solidFill>
                <a:schemeClr val="tx1"/>
              </a:solidFill>
            </a:endParaRPr>
          </a:p>
        </p:txBody>
      </p:sp>
      <p:sp>
        <p:nvSpPr>
          <p:cNvPr id="14" name="Freeform 55">
            <a:extLst>
              <a:ext uri="{FF2B5EF4-FFF2-40B4-BE49-F238E27FC236}">
                <a16:creationId xmlns:a16="http://schemas.microsoft.com/office/drawing/2014/main" id="{EA44C8FF-B502-20D5-2B35-80EA7986FBDC}"/>
              </a:ext>
            </a:extLst>
          </p:cNvPr>
          <p:cNvSpPr/>
          <p:nvPr/>
        </p:nvSpPr>
        <p:spPr>
          <a:xfrm>
            <a:off x="4385170" y="5548272"/>
            <a:ext cx="357713" cy="876520"/>
          </a:xfrm>
          <a:custGeom>
            <a:avLst/>
            <a:gdLst/>
            <a:ahLst/>
            <a:cxnLst/>
            <a:rect l="l" t="t" r="r" b="b"/>
            <a:pathLst>
              <a:path w="1060423" h="2598393">
                <a:moveTo>
                  <a:pt x="511607" y="1989888"/>
                </a:moveTo>
                <a:cubicBezTo>
                  <a:pt x="421916" y="2038892"/>
                  <a:pt x="392123" y="2248491"/>
                  <a:pt x="577615" y="2379095"/>
                </a:cubicBezTo>
                <a:cubicBezTo>
                  <a:pt x="531205" y="2257454"/>
                  <a:pt x="562054" y="2197447"/>
                  <a:pt x="592034" y="2136572"/>
                </a:cubicBezTo>
                <a:cubicBezTo>
                  <a:pt x="592534" y="2167519"/>
                  <a:pt x="560915" y="2234057"/>
                  <a:pt x="638675" y="2272816"/>
                </a:cubicBezTo>
                <a:cubicBezTo>
                  <a:pt x="602283" y="2156226"/>
                  <a:pt x="756001" y="2119500"/>
                  <a:pt x="594605" y="1990756"/>
                </a:cubicBezTo>
                <a:cubicBezTo>
                  <a:pt x="828052" y="2024484"/>
                  <a:pt x="759407" y="2143283"/>
                  <a:pt x="814896" y="2262952"/>
                </a:cubicBezTo>
                <a:cubicBezTo>
                  <a:pt x="774295" y="2270013"/>
                  <a:pt x="715464" y="2161619"/>
                  <a:pt x="728685" y="2212952"/>
                </a:cubicBezTo>
                <a:cubicBezTo>
                  <a:pt x="798068" y="2415798"/>
                  <a:pt x="590532" y="2421590"/>
                  <a:pt x="656442" y="2598393"/>
                </a:cubicBezTo>
                <a:cubicBezTo>
                  <a:pt x="451592" y="2586815"/>
                  <a:pt x="511509" y="2396411"/>
                  <a:pt x="415171" y="2350110"/>
                </a:cubicBezTo>
                <a:cubicBezTo>
                  <a:pt x="389023" y="2345435"/>
                  <a:pt x="357666" y="2366802"/>
                  <a:pt x="415723" y="2461957"/>
                </a:cubicBezTo>
                <a:cubicBezTo>
                  <a:pt x="77590" y="2209980"/>
                  <a:pt x="314998" y="2004011"/>
                  <a:pt x="511607" y="1989888"/>
                </a:cubicBezTo>
                <a:close/>
                <a:moveTo>
                  <a:pt x="344786" y="1884983"/>
                </a:moveTo>
                <a:lnTo>
                  <a:pt x="722598" y="1884983"/>
                </a:lnTo>
                <a:cubicBezTo>
                  <a:pt x="716460" y="1906965"/>
                  <a:pt x="711917" y="1928321"/>
                  <a:pt x="707988" y="1948728"/>
                </a:cubicBezTo>
                <a:lnTo>
                  <a:pt x="357819" y="1948059"/>
                </a:lnTo>
                <a:close/>
                <a:moveTo>
                  <a:pt x="530212" y="651224"/>
                </a:moveTo>
                <a:cubicBezTo>
                  <a:pt x="585486" y="651224"/>
                  <a:pt x="630294" y="696033"/>
                  <a:pt x="630294" y="751307"/>
                </a:cubicBezTo>
                <a:cubicBezTo>
                  <a:pt x="630294" y="806581"/>
                  <a:pt x="585486" y="851389"/>
                  <a:pt x="530212" y="851389"/>
                </a:cubicBezTo>
                <a:cubicBezTo>
                  <a:pt x="474938" y="851389"/>
                  <a:pt x="430129" y="806581"/>
                  <a:pt x="430129" y="751307"/>
                </a:cubicBezTo>
                <a:cubicBezTo>
                  <a:pt x="430129" y="696033"/>
                  <a:pt x="474938" y="651224"/>
                  <a:pt x="530212" y="651224"/>
                </a:cubicBezTo>
                <a:close/>
                <a:moveTo>
                  <a:pt x="530212" y="551141"/>
                </a:moveTo>
                <a:cubicBezTo>
                  <a:pt x="419664" y="551141"/>
                  <a:pt x="330046" y="640759"/>
                  <a:pt x="330046" y="751307"/>
                </a:cubicBezTo>
                <a:cubicBezTo>
                  <a:pt x="330046" y="861855"/>
                  <a:pt x="419664" y="951472"/>
                  <a:pt x="530212" y="951472"/>
                </a:cubicBezTo>
                <a:cubicBezTo>
                  <a:pt x="640760" y="951472"/>
                  <a:pt x="730377" y="861855"/>
                  <a:pt x="730377" y="751307"/>
                </a:cubicBezTo>
                <a:cubicBezTo>
                  <a:pt x="730377" y="640759"/>
                  <a:pt x="640760" y="551141"/>
                  <a:pt x="530212" y="551141"/>
                </a:cubicBezTo>
                <a:close/>
                <a:moveTo>
                  <a:pt x="286245" y="353827"/>
                </a:moveTo>
                <a:cubicBezTo>
                  <a:pt x="438132" y="439406"/>
                  <a:pt x="623290" y="440561"/>
                  <a:pt x="776100" y="356932"/>
                </a:cubicBezTo>
                <a:cubicBezTo>
                  <a:pt x="941305" y="720175"/>
                  <a:pt x="898096" y="1115325"/>
                  <a:pt x="825241" y="1447764"/>
                </a:cubicBezTo>
                <a:lnTo>
                  <a:pt x="1060423" y="1673413"/>
                </a:lnTo>
                <a:lnTo>
                  <a:pt x="1021935" y="1978110"/>
                </a:lnTo>
                <a:lnTo>
                  <a:pt x="745125" y="1786699"/>
                </a:lnTo>
                <a:lnTo>
                  <a:pt x="734250" y="1834148"/>
                </a:lnTo>
                <a:lnTo>
                  <a:pt x="332991" y="1834148"/>
                </a:lnTo>
                <a:cubicBezTo>
                  <a:pt x="330005" y="1820736"/>
                  <a:pt x="326662" y="1807037"/>
                  <a:pt x="323192" y="1793020"/>
                </a:cubicBezTo>
                <a:lnTo>
                  <a:pt x="38489" y="1989888"/>
                </a:lnTo>
                <a:lnTo>
                  <a:pt x="0" y="1685191"/>
                </a:lnTo>
                <a:lnTo>
                  <a:pt x="237343" y="1457469"/>
                </a:lnTo>
                <a:lnTo>
                  <a:pt x="238009" y="1459571"/>
                </a:lnTo>
                <a:lnTo>
                  <a:pt x="242012" y="1446515"/>
                </a:lnTo>
                <a:cubicBezTo>
                  <a:pt x="171205" y="1115067"/>
                  <a:pt x="127758" y="714059"/>
                  <a:pt x="286245" y="353827"/>
                </a:cubicBezTo>
                <a:close/>
                <a:moveTo>
                  <a:pt x="527942" y="0"/>
                </a:moveTo>
                <a:cubicBezTo>
                  <a:pt x="622760" y="95693"/>
                  <a:pt x="695048" y="196745"/>
                  <a:pt x="748164" y="301374"/>
                </a:cubicBezTo>
                <a:cubicBezTo>
                  <a:pt x="612692" y="376844"/>
                  <a:pt x="447588" y="375495"/>
                  <a:pt x="312997" y="298024"/>
                </a:cubicBezTo>
                <a:cubicBezTo>
                  <a:pt x="364591" y="193505"/>
                  <a:pt x="435080" y="93397"/>
                  <a:pt x="527942" y="0"/>
                </a:cubicBezTo>
                <a:close/>
              </a:path>
            </a:pathLst>
          </a:custGeom>
          <a:solidFill>
            <a:srgbClr val="2A7F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400"/>
          </a:p>
        </p:txBody>
      </p:sp>
      <p:sp>
        <p:nvSpPr>
          <p:cNvPr id="15" name="Round Same Side Corner Rectangle 36">
            <a:extLst>
              <a:ext uri="{FF2B5EF4-FFF2-40B4-BE49-F238E27FC236}">
                <a16:creationId xmlns:a16="http://schemas.microsoft.com/office/drawing/2014/main" id="{734C9179-F53F-249A-D737-12E0512057AD}"/>
              </a:ext>
            </a:extLst>
          </p:cNvPr>
          <p:cNvSpPr/>
          <p:nvPr/>
        </p:nvSpPr>
        <p:spPr>
          <a:xfrm>
            <a:off x="9093902" y="5778280"/>
            <a:ext cx="655441" cy="518203"/>
          </a:xfrm>
          <a:custGeom>
            <a:avLst/>
            <a:gdLst/>
            <a:ahLst/>
            <a:cxnLst/>
            <a:rect l="l" t="t" r="r" b="b"/>
            <a:pathLst>
              <a:path w="3219104" h="2545072">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rgbClr val="2A7F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400"/>
          </a:p>
        </p:txBody>
      </p:sp>
      <p:sp>
        <p:nvSpPr>
          <p:cNvPr id="16" name="Oval 21">
            <a:extLst>
              <a:ext uri="{FF2B5EF4-FFF2-40B4-BE49-F238E27FC236}">
                <a16:creationId xmlns:a16="http://schemas.microsoft.com/office/drawing/2014/main" id="{F9BCC172-6DD4-4B89-BD95-0718FBADF6F4}"/>
              </a:ext>
            </a:extLst>
          </p:cNvPr>
          <p:cNvSpPr>
            <a:spLocks noChangeAspect="1"/>
          </p:cNvSpPr>
          <p:nvPr/>
        </p:nvSpPr>
        <p:spPr>
          <a:xfrm>
            <a:off x="5899117" y="5752366"/>
            <a:ext cx="539611" cy="544119"/>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rgbClr val="2A7F2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p>
        </p:txBody>
      </p:sp>
      <p:sp>
        <p:nvSpPr>
          <p:cNvPr id="17" name="Oval 32">
            <a:extLst>
              <a:ext uri="{FF2B5EF4-FFF2-40B4-BE49-F238E27FC236}">
                <a16:creationId xmlns:a16="http://schemas.microsoft.com/office/drawing/2014/main" id="{897393BF-933F-52DC-AA61-A897370E0729}"/>
              </a:ext>
            </a:extLst>
          </p:cNvPr>
          <p:cNvSpPr/>
          <p:nvPr/>
        </p:nvSpPr>
        <p:spPr>
          <a:xfrm>
            <a:off x="10018709" y="4572450"/>
            <a:ext cx="513811" cy="618124"/>
          </a:xfrm>
          <a:custGeom>
            <a:avLst/>
            <a:gdLst/>
            <a:ahLst/>
            <a:cxnLst/>
            <a:rect l="l" t="t" r="r" b="b"/>
            <a:pathLst>
              <a:path w="2671236" h="3213546">
                <a:moveTo>
                  <a:pt x="1336943" y="151152"/>
                </a:moveTo>
                <a:cubicBezTo>
                  <a:pt x="1223677" y="151152"/>
                  <a:pt x="1131857" y="242973"/>
                  <a:pt x="1131857" y="356239"/>
                </a:cubicBezTo>
                <a:cubicBezTo>
                  <a:pt x="1131857" y="469506"/>
                  <a:pt x="1223677" y="561326"/>
                  <a:pt x="1336943" y="561326"/>
                </a:cubicBezTo>
                <a:cubicBezTo>
                  <a:pt x="1450210" y="561326"/>
                  <a:pt x="1542030" y="469506"/>
                  <a:pt x="1542030" y="356239"/>
                </a:cubicBezTo>
                <a:cubicBezTo>
                  <a:pt x="1542030" y="242973"/>
                  <a:pt x="1450210" y="151152"/>
                  <a:pt x="1336943" y="151152"/>
                </a:cubicBezTo>
                <a:close/>
                <a:moveTo>
                  <a:pt x="1336943" y="0"/>
                </a:moveTo>
                <a:cubicBezTo>
                  <a:pt x="1533689" y="0"/>
                  <a:pt x="1693182" y="159493"/>
                  <a:pt x="1693182" y="356239"/>
                </a:cubicBezTo>
                <a:cubicBezTo>
                  <a:pt x="1693182" y="499348"/>
                  <a:pt x="1608797" y="622748"/>
                  <a:pt x="1486649" y="678491"/>
                </a:cubicBezTo>
                <a:lnTo>
                  <a:pt x="1504985" y="861628"/>
                </a:lnTo>
                <a:lnTo>
                  <a:pt x="2050955" y="861628"/>
                </a:lnTo>
                <a:cubicBezTo>
                  <a:pt x="2073924" y="808095"/>
                  <a:pt x="2127168" y="770742"/>
                  <a:pt x="2189136" y="770742"/>
                </a:cubicBezTo>
                <a:cubicBezTo>
                  <a:pt x="2272476" y="770742"/>
                  <a:pt x="2340037" y="838303"/>
                  <a:pt x="2340037" y="921643"/>
                </a:cubicBezTo>
                <a:cubicBezTo>
                  <a:pt x="2340037" y="1004983"/>
                  <a:pt x="2272476" y="1072544"/>
                  <a:pt x="2189136" y="1072544"/>
                </a:cubicBezTo>
                <a:cubicBezTo>
                  <a:pt x="2127168" y="1072544"/>
                  <a:pt x="2073924" y="1035191"/>
                  <a:pt x="2050955" y="981658"/>
                </a:cubicBezTo>
                <a:lnTo>
                  <a:pt x="1517002" y="981658"/>
                </a:lnTo>
                <a:lnTo>
                  <a:pt x="1678124" y="2590970"/>
                </a:lnTo>
                <a:cubicBezTo>
                  <a:pt x="2063444" y="2451708"/>
                  <a:pt x="2360829" y="2287813"/>
                  <a:pt x="2381761" y="1860600"/>
                </a:cubicBezTo>
                <a:cubicBezTo>
                  <a:pt x="2329006" y="1862811"/>
                  <a:pt x="2276981" y="1871755"/>
                  <a:pt x="2228094" y="1886075"/>
                </a:cubicBezTo>
                <a:cubicBezTo>
                  <a:pt x="2324645" y="1771974"/>
                  <a:pt x="2415523" y="1665436"/>
                  <a:pt x="2449665" y="1504055"/>
                </a:cubicBezTo>
                <a:cubicBezTo>
                  <a:pt x="2485699" y="1663545"/>
                  <a:pt x="2574685" y="1764408"/>
                  <a:pt x="2671236" y="1886075"/>
                </a:cubicBezTo>
                <a:cubicBezTo>
                  <a:pt x="2622475" y="1872164"/>
                  <a:pt x="2568855" y="1862858"/>
                  <a:pt x="2513341" y="1860541"/>
                </a:cubicBezTo>
                <a:cubicBezTo>
                  <a:pt x="2486075" y="2436981"/>
                  <a:pt x="2151724" y="2992040"/>
                  <a:pt x="1522375" y="3040581"/>
                </a:cubicBezTo>
                <a:cubicBezTo>
                  <a:pt x="1427529" y="3119259"/>
                  <a:pt x="1392747" y="3155891"/>
                  <a:pt x="1336943" y="3213546"/>
                </a:cubicBezTo>
                <a:cubicBezTo>
                  <a:pt x="1284048" y="3153728"/>
                  <a:pt x="1252174" y="3120936"/>
                  <a:pt x="1157234" y="3046101"/>
                </a:cubicBezTo>
                <a:cubicBezTo>
                  <a:pt x="592479" y="2980043"/>
                  <a:pt x="187829" y="2438320"/>
                  <a:pt x="160409" y="1860193"/>
                </a:cubicBezTo>
                <a:cubicBezTo>
                  <a:pt x="105366" y="1862056"/>
                  <a:pt x="50978" y="1871143"/>
                  <a:pt x="0" y="1886075"/>
                </a:cubicBezTo>
                <a:cubicBezTo>
                  <a:pt x="96552" y="1771974"/>
                  <a:pt x="187429" y="1665436"/>
                  <a:pt x="221571" y="1504055"/>
                </a:cubicBezTo>
                <a:cubicBezTo>
                  <a:pt x="257605" y="1663545"/>
                  <a:pt x="346591" y="1764408"/>
                  <a:pt x="443143" y="1886075"/>
                </a:cubicBezTo>
                <a:cubicBezTo>
                  <a:pt x="396276" y="1872705"/>
                  <a:pt x="344922" y="1863589"/>
                  <a:pt x="291687" y="1860996"/>
                </a:cubicBezTo>
                <a:cubicBezTo>
                  <a:pt x="313360" y="2289054"/>
                  <a:pt x="617325" y="2454996"/>
                  <a:pt x="1001768" y="2593980"/>
                </a:cubicBezTo>
                <a:lnTo>
                  <a:pt x="1157883" y="981658"/>
                </a:lnTo>
                <a:lnTo>
                  <a:pt x="666108" y="981658"/>
                </a:lnTo>
                <a:cubicBezTo>
                  <a:pt x="643139" y="1035191"/>
                  <a:pt x="589896" y="1072543"/>
                  <a:pt x="527928" y="1072543"/>
                </a:cubicBezTo>
                <a:cubicBezTo>
                  <a:pt x="444588" y="1072543"/>
                  <a:pt x="377027" y="1004982"/>
                  <a:pt x="377027" y="921642"/>
                </a:cubicBezTo>
                <a:cubicBezTo>
                  <a:pt x="377027" y="838302"/>
                  <a:pt x="444588" y="770741"/>
                  <a:pt x="527928" y="770741"/>
                </a:cubicBezTo>
                <a:cubicBezTo>
                  <a:pt x="589896" y="770741"/>
                  <a:pt x="643141" y="808095"/>
                  <a:pt x="666110" y="861628"/>
                </a:cubicBezTo>
                <a:lnTo>
                  <a:pt x="1169505" y="861628"/>
                </a:lnTo>
                <a:lnTo>
                  <a:pt x="1187237" y="678491"/>
                </a:lnTo>
                <a:cubicBezTo>
                  <a:pt x="1065090" y="622748"/>
                  <a:pt x="980704" y="499348"/>
                  <a:pt x="980704" y="356239"/>
                </a:cubicBezTo>
                <a:cubicBezTo>
                  <a:pt x="980704" y="159493"/>
                  <a:pt x="1140198" y="0"/>
                  <a:pt x="1336943" y="0"/>
                </a:cubicBezTo>
                <a:close/>
              </a:path>
            </a:pathLst>
          </a:custGeom>
          <a:solidFill>
            <a:srgbClr val="2A7F2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p>
        </p:txBody>
      </p:sp>
      <p:grpSp>
        <p:nvGrpSpPr>
          <p:cNvPr id="18" name="Google Shape;6783;p88">
            <a:extLst>
              <a:ext uri="{FF2B5EF4-FFF2-40B4-BE49-F238E27FC236}">
                <a16:creationId xmlns:a16="http://schemas.microsoft.com/office/drawing/2014/main" id="{63BF7E76-8904-05EE-5823-DABA95E942CC}"/>
              </a:ext>
            </a:extLst>
          </p:cNvPr>
          <p:cNvGrpSpPr/>
          <p:nvPr/>
        </p:nvGrpSpPr>
        <p:grpSpPr>
          <a:xfrm>
            <a:off x="10948067" y="1235312"/>
            <a:ext cx="566855" cy="566467"/>
            <a:chOff x="-34004625" y="3585850"/>
            <a:chExt cx="292225" cy="292025"/>
          </a:xfrm>
          <a:solidFill>
            <a:srgbClr val="2A7F28"/>
          </a:solidFill>
        </p:grpSpPr>
        <p:sp>
          <p:nvSpPr>
            <p:cNvPr id="19" name="Google Shape;6784;p88">
              <a:extLst>
                <a:ext uri="{FF2B5EF4-FFF2-40B4-BE49-F238E27FC236}">
                  <a16:creationId xmlns:a16="http://schemas.microsoft.com/office/drawing/2014/main" id="{BE3CF422-8B0D-B465-6A56-CF8F47599076}"/>
                </a:ext>
              </a:extLst>
            </p:cNvPr>
            <p:cNvSpPr/>
            <p:nvPr/>
          </p:nvSpPr>
          <p:spPr>
            <a:xfrm>
              <a:off x="-33832149" y="3585850"/>
              <a:ext cx="103200" cy="154200"/>
            </a:xfrm>
            <a:custGeom>
              <a:avLst/>
              <a:gdLst/>
              <a:ahLst/>
              <a:cxnLst/>
              <a:rect l="l" t="t" r="r" b="b"/>
              <a:pathLst>
                <a:path w="4128" h="6168" extrusionOk="0">
                  <a:moveTo>
                    <a:pt x="2426" y="1"/>
                  </a:moveTo>
                  <a:cubicBezTo>
                    <a:pt x="2286" y="1"/>
                    <a:pt x="2136" y="77"/>
                    <a:pt x="2112" y="244"/>
                  </a:cubicBezTo>
                  <a:lnTo>
                    <a:pt x="64" y="5064"/>
                  </a:lnTo>
                  <a:cubicBezTo>
                    <a:pt x="1" y="5222"/>
                    <a:pt x="64" y="5474"/>
                    <a:pt x="253" y="5506"/>
                  </a:cubicBezTo>
                  <a:cubicBezTo>
                    <a:pt x="295" y="5531"/>
                    <a:pt x="342" y="5543"/>
                    <a:pt x="389" y="5543"/>
                  </a:cubicBezTo>
                  <a:cubicBezTo>
                    <a:pt x="517" y="5543"/>
                    <a:pt x="648" y="5455"/>
                    <a:pt x="694" y="5317"/>
                  </a:cubicBezTo>
                  <a:lnTo>
                    <a:pt x="1261" y="4025"/>
                  </a:lnTo>
                  <a:cubicBezTo>
                    <a:pt x="1419" y="4088"/>
                    <a:pt x="1576" y="4119"/>
                    <a:pt x="1765" y="4119"/>
                  </a:cubicBezTo>
                  <a:cubicBezTo>
                    <a:pt x="1891" y="4119"/>
                    <a:pt x="1986" y="4088"/>
                    <a:pt x="2112" y="4056"/>
                  </a:cubicBezTo>
                  <a:lnTo>
                    <a:pt x="2112" y="4844"/>
                  </a:lnTo>
                  <a:cubicBezTo>
                    <a:pt x="1450" y="4970"/>
                    <a:pt x="946" y="5506"/>
                    <a:pt x="789" y="6167"/>
                  </a:cubicBezTo>
                  <a:lnTo>
                    <a:pt x="4128" y="6167"/>
                  </a:lnTo>
                  <a:cubicBezTo>
                    <a:pt x="4002" y="5506"/>
                    <a:pt x="3466" y="5001"/>
                    <a:pt x="2773" y="4844"/>
                  </a:cubicBezTo>
                  <a:lnTo>
                    <a:pt x="2773" y="3143"/>
                  </a:lnTo>
                  <a:cubicBezTo>
                    <a:pt x="2773" y="2670"/>
                    <a:pt x="2458" y="2324"/>
                    <a:pt x="2080" y="2166"/>
                  </a:cubicBezTo>
                  <a:lnTo>
                    <a:pt x="2773" y="496"/>
                  </a:lnTo>
                  <a:cubicBezTo>
                    <a:pt x="2773" y="307"/>
                    <a:pt x="2710" y="118"/>
                    <a:pt x="2553" y="24"/>
                  </a:cubicBezTo>
                  <a:cubicBezTo>
                    <a:pt x="2515" y="8"/>
                    <a:pt x="2471" y="1"/>
                    <a:pt x="2426"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20" name="Google Shape;6785;p88">
              <a:extLst>
                <a:ext uri="{FF2B5EF4-FFF2-40B4-BE49-F238E27FC236}">
                  <a16:creationId xmlns:a16="http://schemas.microsoft.com/office/drawing/2014/main" id="{0677EA52-F219-96D8-847E-D9051AC528A1}"/>
                </a:ext>
              </a:extLst>
            </p:cNvPr>
            <p:cNvSpPr/>
            <p:nvPr/>
          </p:nvSpPr>
          <p:spPr>
            <a:xfrm>
              <a:off x="-34004625" y="3690400"/>
              <a:ext cx="155175" cy="187475"/>
            </a:xfrm>
            <a:custGeom>
              <a:avLst/>
              <a:gdLst/>
              <a:ahLst/>
              <a:cxnLst/>
              <a:rect l="l" t="t" r="r" b="b"/>
              <a:pathLst>
                <a:path w="6207" h="7499" extrusionOk="0">
                  <a:moveTo>
                    <a:pt x="693" y="0"/>
                  </a:moveTo>
                  <a:cubicBezTo>
                    <a:pt x="315" y="0"/>
                    <a:pt x="0" y="315"/>
                    <a:pt x="0" y="662"/>
                  </a:cubicBezTo>
                  <a:lnTo>
                    <a:pt x="0" y="6490"/>
                  </a:lnTo>
                  <a:cubicBezTo>
                    <a:pt x="32" y="7026"/>
                    <a:pt x="504" y="7498"/>
                    <a:pt x="1103" y="7498"/>
                  </a:cubicBezTo>
                  <a:lnTo>
                    <a:pt x="6207" y="7498"/>
                  </a:lnTo>
                  <a:lnTo>
                    <a:pt x="6207" y="5797"/>
                  </a:lnTo>
                  <a:cubicBezTo>
                    <a:pt x="6207" y="5608"/>
                    <a:pt x="6049" y="5451"/>
                    <a:pt x="5860" y="5451"/>
                  </a:cubicBezTo>
                  <a:lnTo>
                    <a:pt x="1765" y="5451"/>
                  </a:lnTo>
                  <a:cubicBezTo>
                    <a:pt x="1576" y="5451"/>
                    <a:pt x="1418" y="5293"/>
                    <a:pt x="1418" y="5104"/>
                  </a:cubicBezTo>
                  <a:lnTo>
                    <a:pt x="1418" y="662"/>
                  </a:lnTo>
                  <a:cubicBezTo>
                    <a:pt x="1418" y="252"/>
                    <a:pt x="1103" y="0"/>
                    <a:pt x="693"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21" name="Google Shape;6786;p88">
              <a:extLst>
                <a:ext uri="{FF2B5EF4-FFF2-40B4-BE49-F238E27FC236}">
                  <a16:creationId xmlns:a16="http://schemas.microsoft.com/office/drawing/2014/main" id="{F41A192C-C54B-797A-C22F-5AD8ACC6A5A7}"/>
                </a:ext>
              </a:extLst>
            </p:cNvPr>
            <p:cNvSpPr/>
            <p:nvPr/>
          </p:nvSpPr>
          <p:spPr>
            <a:xfrm>
              <a:off x="-33936099" y="3621075"/>
              <a:ext cx="51200" cy="51225"/>
            </a:xfrm>
            <a:custGeom>
              <a:avLst/>
              <a:gdLst/>
              <a:ahLst/>
              <a:cxnLst/>
              <a:rect l="l" t="t" r="r" b="b"/>
              <a:pathLst>
                <a:path w="2048" h="2049" extrusionOk="0">
                  <a:moveTo>
                    <a:pt x="1040" y="1"/>
                  </a:moveTo>
                  <a:cubicBezTo>
                    <a:pt x="473" y="1"/>
                    <a:pt x="0" y="473"/>
                    <a:pt x="0" y="1041"/>
                  </a:cubicBezTo>
                  <a:cubicBezTo>
                    <a:pt x="0" y="1576"/>
                    <a:pt x="473" y="2049"/>
                    <a:pt x="1040" y="2049"/>
                  </a:cubicBezTo>
                  <a:cubicBezTo>
                    <a:pt x="1576" y="2049"/>
                    <a:pt x="2048" y="1576"/>
                    <a:pt x="2048" y="1041"/>
                  </a:cubicBezTo>
                  <a:cubicBezTo>
                    <a:pt x="2048" y="473"/>
                    <a:pt x="1607" y="1"/>
                    <a:pt x="1040"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22" name="Google Shape;6787;p88">
              <a:extLst>
                <a:ext uri="{FF2B5EF4-FFF2-40B4-BE49-F238E27FC236}">
                  <a16:creationId xmlns:a16="http://schemas.microsoft.com/office/drawing/2014/main" id="{C146EB95-898D-9D64-4E52-BD89A8D98189}"/>
                </a:ext>
              </a:extLst>
            </p:cNvPr>
            <p:cNvSpPr/>
            <p:nvPr/>
          </p:nvSpPr>
          <p:spPr>
            <a:xfrm>
              <a:off x="-33952650" y="3690125"/>
              <a:ext cx="155975" cy="186950"/>
            </a:xfrm>
            <a:custGeom>
              <a:avLst/>
              <a:gdLst/>
              <a:ahLst/>
              <a:cxnLst/>
              <a:rect l="l" t="t" r="r" b="b"/>
              <a:pathLst>
                <a:path w="6239" h="7478" extrusionOk="0">
                  <a:moveTo>
                    <a:pt x="1641" y="1"/>
                  </a:moveTo>
                  <a:cubicBezTo>
                    <a:pt x="1242" y="1"/>
                    <a:pt x="819" y="205"/>
                    <a:pt x="568" y="484"/>
                  </a:cubicBezTo>
                  <a:cubicBezTo>
                    <a:pt x="190" y="799"/>
                    <a:pt x="1" y="1209"/>
                    <a:pt x="1" y="1681"/>
                  </a:cubicBezTo>
                  <a:lnTo>
                    <a:pt x="1" y="4769"/>
                  </a:lnTo>
                  <a:lnTo>
                    <a:pt x="2679" y="4769"/>
                  </a:lnTo>
                  <a:cubicBezTo>
                    <a:pt x="2521" y="4359"/>
                    <a:pt x="2175" y="4107"/>
                    <a:pt x="1702" y="4107"/>
                  </a:cubicBezTo>
                  <a:lnTo>
                    <a:pt x="1040" y="4107"/>
                  </a:lnTo>
                  <a:cubicBezTo>
                    <a:pt x="820" y="4107"/>
                    <a:pt x="662" y="3949"/>
                    <a:pt x="662" y="3729"/>
                  </a:cubicBezTo>
                  <a:lnTo>
                    <a:pt x="662" y="2374"/>
                  </a:lnTo>
                  <a:cubicBezTo>
                    <a:pt x="662" y="2154"/>
                    <a:pt x="820" y="1996"/>
                    <a:pt x="1040" y="1996"/>
                  </a:cubicBezTo>
                  <a:cubicBezTo>
                    <a:pt x="1229" y="1996"/>
                    <a:pt x="1387" y="2154"/>
                    <a:pt x="1387" y="2374"/>
                  </a:cubicBezTo>
                  <a:lnTo>
                    <a:pt x="1387" y="3382"/>
                  </a:lnTo>
                  <a:lnTo>
                    <a:pt x="1733" y="3382"/>
                  </a:lnTo>
                  <a:cubicBezTo>
                    <a:pt x="2553" y="3382"/>
                    <a:pt x="3277" y="3981"/>
                    <a:pt x="3435" y="4769"/>
                  </a:cubicBezTo>
                  <a:lnTo>
                    <a:pt x="3813" y="4769"/>
                  </a:lnTo>
                  <a:cubicBezTo>
                    <a:pt x="4380" y="4769"/>
                    <a:pt x="4852" y="5241"/>
                    <a:pt x="4852" y="5777"/>
                  </a:cubicBezTo>
                  <a:lnTo>
                    <a:pt x="4852" y="7478"/>
                  </a:lnTo>
                  <a:lnTo>
                    <a:pt x="6239" y="7478"/>
                  </a:lnTo>
                  <a:lnTo>
                    <a:pt x="6239" y="5084"/>
                  </a:lnTo>
                  <a:cubicBezTo>
                    <a:pt x="6176" y="4580"/>
                    <a:pt x="5703" y="4107"/>
                    <a:pt x="5168" y="4107"/>
                  </a:cubicBezTo>
                  <a:lnTo>
                    <a:pt x="3781" y="4107"/>
                  </a:lnTo>
                  <a:cubicBezTo>
                    <a:pt x="3592" y="4107"/>
                    <a:pt x="3435" y="3949"/>
                    <a:pt x="3435" y="3729"/>
                  </a:cubicBezTo>
                  <a:lnTo>
                    <a:pt x="3435" y="1807"/>
                  </a:lnTo>
                  <a:cubicBezTo>
                    <a:pt x="3435" y="862"/>
                    <a:pt x="2710" y="43"/>
                    <a:pt x="1796" y="11"/>
                  </a:cubicBezTo>
                  <a:cubicBezTo>
                    <a:pt x="1745" y="4"/>
                    <a:pt x="1694" y="1"/>
                    <a:pt x="1641"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23" name="Google Shape;6788;p88">
              <a:extLst>
                <a:ext uri="{FF2B5EF4-FFF2-40B4-BE49-F238E27FC236}">
                  <a16:creationId xmlns:a16="http://schemas.microsoft.com/office/drawing/2014/main" id="{A0D926CA-88CF-2FC2-C19E-0E7C8E231219}"/>
                </a:ext>
              </a:extLst>
            </p:cNvPr>
            <p:cNvSpPr/>
            <p:nvPr/>
          </p:nvSpPr>
          <p:spPr>
            <a:xfrm>
              <a:off x="-33849475" y="3758125"/>
              <a:ext cx="137075" cy="33100"/>
            </a:xfrm>
            <a:custGeom>
              <a:avLst/>
              <a:gdLst/>
              <a:ahLst/>
              <a:cxnLst/>
              <a:rect l="l" t="t" r="r" b="b"/>
              <a:pathLst>
                <a:path w="5483" h="1324" extrusionOk="0">
                  <a:moveTo>
                    <a:pt x="1" y="1"/>
                  </a:moveTo>
                  <a:lnTo>
                    <a:pt x="1" y="662"/>
                  </a:lnTo>
                  <a:lnTo>
                    <a:pt x="1041" y="662"/>
                  </a:lnTo>
                  <a:cubicBezTo>
                    <a:pt x="1576" y="662"/>
                    <a:pt x="2080" y="946"/>
                    <a:pt x="2395" y="1324"/>
                  </a:cubicBezTo>
                  <a:lnTo>
                    <a:pt x="5136" y="1324"/>
                  </a:lnTo>
                  <a:cubicBezTo>
                    <a:pt x="5325" y="1324"/>
                    <a:pt x="5483" y="1166"/>
                    <a:pt x="5483" y="977"/>
                  </a:cubicBezTo>
                  <a:lnTo>
                    <a:pt x="5483" y="316"/>
                  </a:lnTo>
                  <a:cubicBezTo>
                    <a:pt x="5483" y="158"/>
                    <a:pt x="5325" y="1"/>
                    <a:pt x="5136" y="1"/>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24" name="Google Shape;6800;p88">
            <a:extLst>
              <a:ext uri="{FF2B5EF4-FFF2-40B4-BE49-F238E27FC236}">
                <a16:creationId xmlns:a16="http://schemas.microsoft.com/office/drawing/2014/main" id="{548D651C-6BC3-D915-324A-319483A5A0E1}"/>
              </a:ext>
            </a:extLst>
          </p:cNvPr>
          <p:cNvGrpSpPr/>
          <p:nvPr/>
        </p:nvGrpSpPr>
        <p:grpSpPr>
          <a:xfrm>
            <a:off x="9993554" y="2304728"/>
            <a:ext cx="552087" cy="550621"/>
            <a:chOff x="-30345326" y="3184750"/>
            <a:chExt cx="292225" cy="291450"/>
          </a:xfrm>
          <a:solidFill>
            <a:srgbClr val="2A7F28"/>
          </a:solidFill>
        </p:grpSpPr>
        <p:sp>
          <p:nvSpPr>
            <p:cNvPr id="25" name="Google Shape;6801;p88">
              <a:extLst>
                <a:ext uri="{FF2B5EF4-FFF2-40B4-BE49-F238E27FC236}">
                  <a16:creationId xmlns:a16="http://schemas.microsoft.com/office/drawing/2014/main" id="{9D346757-B8AC-F986-AAC7-CD16431444AF}"/>
                </a:ext>
              </a:extLst>
            </p:cNvPr>
            <p:cNvSpPr/>
            <p:nvPr/>
          </p:nvSpPr>
          <p:spPr>
            <a:xfrm>
              <a:off x="-30328000" y="3184750"/>
              <a:ext cx="258375" cy="120950"/>
            </a:xfrm>
            <a:custGeom>
              <a:avLst/>
              <a:gdLst/>
              <a:ahLst/>
              <a:cxnLst/>
              <a:rect l="l" t="t" r="r" b="b"/>
              <a:pathLst>
                <a:path w="10335" h="4838" extrusionOk="0">
                  <a:moveTo>
                    <a:pt x="1040" y="0"/>
                  </a:moveTo>
                  <a:cubicBezTo>
                    <a:pt x="473" y="0"/>
                    <a:pt x="1" y="473"/>
                    <a:pt x="1" y="1071"/>
                  </a:cubicBezTo>
                  <a:lnTo>
                    <a:pt x="1" y="2458"/>
                  </a:lnTo>
                  <a:cubicBezTo>
                    <a:pt x="1" y="2993"/>
                    <a:pt x="473" y="3466"/>
                    <a:pt x="1040" y="3466"/>
                  </a:cubicBezTo>
                  <a:lnTo>
                    <a:pt x="2048" y="3466"/>
                  </a:lnTo>
                  <a:lnTo>
                    <a:pt x="2048" y="4505"/>
                  </a:lnTo>
                  <a:cubicBezTo>
                    <a:pt x="2048" y="4663"/>
                    <a:pt x="2143" y="4757"/>
                    <a:pt x="2269" y="4820"/>
                  </a:cubicBezTo>
                  <a:cubicBezTo>
                    <a:pt x="2300" y="4831"/>
                    <a:pt x="2339" y="4838"/>
                    <a:pt x="2380" y="4838"/>
                  </a:cubicBezTo>
                  <a:cubicBezTo>
                    <a:pt x="2461" y="4838"/>
                    <a:pt x="2552" y="4810"/>
                    <a:pt x="2615" y="4726"/>
                  </a:cubicBezTo>
                  <a:lnTo>
                    <a:pt x="3876" y="3466"/>
                  </a:lnTo>
                  <a:lnTo>
                    <a:pt x="6365" y="3466"/>
                  </a:lnTo>
                  <a:lnTo>
                    <a:pt x="7625" y="4726"/>
                  </a:lnTo>
                  <a:cubicBezTo>
                    <a:pt x="7688" y="4810"/>
                    <a:pt x="7765" y="4838"/>
                    <a:pt x="7846" y="4838"/>
                  </a:cubicBezTo>
                  <a:cubicBezTo>
                    <a:pt x="7887" y="4838"/>
                    <a:pt x="7929" y="4831"/>
                    <a:pt x="7971" y="4820"/>
                  </a:cubicBezTo>
                  <a:cubicBezTo>
                    <a:pt x="8097" y="4789"/>
                    <a:pt x="8160" y="4631"/>
                    <a:pt x="8160" y="4505"/>
                  </a:cubicBezTo>
                  <a:lnTo>
                    <a:pt x="8160" y="3466"/>
                  </a:lnTo>
                  <a:lnTo>
                    <a:pt x="9231" y="3466"/>
                  </a:lnTo>
                  <a:cubicBezTo>
                    <a:pt x="9862" y="3466"/>
                    <a:pt x="10334" y="2993"/>
                    <a:pt x="10334" y="2458"/>
                  </a:cubicBezTo>
                  <a:lnTo>
                    <a:pt x="10334" y="1071"/>
                  </a:lnTo>
                  <a:cubicBezTo>
                    <a:pt x="10334" y="536"/>
                    <a:pt x="9862" y="0"/>
                    <a:pt x="9294"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26" name="Google Shape;6802;p88">
              <a:extLst>
                <a:ext uri="{FF2B5EF4-FFF2-40B4-BE49-F238E27FC236}">
                  <a16:creationId xmlns:a16="http://schemas.microsoft.com/office/drawing/2014/main" id="{64210E58-48D4-70F5-6D1F-FABB8C016360}"/>
                </a:ext>
              </a:extLst>
            </p:cNvPr>
            <p:cNvSpPr/>
            <p:nvPr/>
          </p:nvSpPr>
          <p:spPr>
            <a:xfrm>
              <a:off x="-30310674" y="3322575"/>
              <a:ext cx="68550" cy="69350"/>
            </a:xfrm>
            <a:custGeom>
              <a:avLst/>
              <a:gdLst/>
              <a:ahLst/>
              <a:cxnLst/>
              <a:rect l="l" t="t" r="r" b="b"/>
              <a:pathLst>
                <a:path w="2742" h="2774" extrusionOk="0">
                  <a:moveTo>
                    <a:pt x="1387" y="1"/>
                  </a:moveTo>
                  <a:cubicBezTo>
                    <a:pt x="599" y="1"/>
                    <a:pt x="1" y="631"/>
                    <a:pt x="1" y="1387"/>
                  </a:cubicBezTo>
                  <a:cubicBezTo>
                    <a:pt x="1" y="2143"/>
                    <a:pt x="599" y="2773"/>
                    <a:pt x="1387" y="2773"/>
                  </a:cubicBezTo>
                  <a:cubicBezTo>
                    <a:pt x="2143" y="2773"/>
                    <a:pt x="2742" y="2143"/>
                    <a:pt x="2742" y="1387"/>
                  </a:cubicBezTo>
                  <a:cubicBezTo>
                    <a:pt x="2742" y="631"/>
                    <a:pt x="2143" y="1"/>
                    <a:pt x="1387"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27" name="Google Shape;6803;p88">
              <a:extLst>
                <a:ext uri="{FF2B5EF4-FFF2-40B4-BE49-F238E27FC236}">
                  <a16:creationId xmlns:a16="http://schemas.microsoft.com/office/drawing/2014/main" id="{467753EA-E188-E3CF-12C8-B8280F5C5EBD}"/>
                </a:ext>
              </a:extLst>
            </p:cNvPr>
            <p:cNvSpPr/>
            <p:nvPr/>
          </p:nvSpPr>
          <p:spPr>
            <a:xfrm>
              <a:off x="-30345326" y="3408425"/>
              <a:ext cx="137075" cy="67775"/>
            </a:xfrm>
            <a:custGeom>
              <a:avLst/>
              <a:gdLst/>
              <a:ahLst/>
              <a:cxnLst/>
              <a:rect l="l" t="t" r="r" b="b"/>
              <a:pathLst>
                <a:path w="5483" h="2711" extrusionOk="0">
                  <a:moveTo>
                    <a:pt x="2741" y="1"/>
                  </a:moveTo>
                  <a:cubicBezTo>
                    <a:pt x="1387" y="1"/>
                    <a:pt x="221" y="1040"/>
                    <a:pt x="32" y="2332"/>
                  </a:cubicBezTo>
                  <a:cubicBezTo>
                    <a:pt x="0" y="2521"/>
                    <a:pt x="158" y="2710"/>
                    <a:pt x="378" y="2710"/>
                  </a:cubicBezTo>
                  <a:lnTo>
                    <a:pt x="5104" y="2710"/>
                  </a:lnTo>
                  <a:cubicBezTo>
                    <a:pt x="5325" y="2710"/>
                    <a:pt x="5482" y="2521"/>
                    <a:pt x="5482" y="2332"/>
                  </a:cubicBezTo>
                  <a:cubicBezTo>
                    <a:pt x="5262" y="977"/>
                    <a:pt x="4128" y="1"/>
                    <a:pt x="2741"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28" name="Google Shape;6804;p88">
              <a:extLst>
                <a:ext uri="{FF2B5EF4-FFF2-40B4-BE49-F238E27FC236}">
                  <a16:creationId xmlns:a16="http://schemas.microsoft.com/office/drawing/2014/main" id="{4300472F-BE16-AAFA-C758-22EAED0B4693}"/>
                </a:ext>
              </a:extLst>
            </p:cNvPr>
            <p:cNvSpPr/>
            <p:nvPr/>
          </p:nvSpPr>
          <p:spPr>
            <a:xfrm>
              <a:off x="-30156299" y="3322575"/>
              <a:ext cx="68550" cy="69350"/>
            </a:xfrm>
            <a:custGeom>
              <a:avLst/>
              <a:gdLst/>
              <a:ahLst/>
              <a:cxnLst/>
              <a:rect l="l" t="t" r="r" b="b"/>
              <a:pathLst>
                <a:path w="2742" h="2774" extrusionOk="0">
                  <a:moveTo>
                    <a:pt x="1387" y="1"/>
                  </a:moveTo>
                  <a:cubicBezTo>
                    <a:pt x="631" y="1"/>
                    <a:pt x="1" y="631"/>
                    <a:pt x="1" y="1387"/>
                  </a:cubicBezTo>
                  <a:cubicBezTo>
                    <a:pt x="1" y="2143"/>
                    <a:pt x="631" y="2773"/>
                    <a:pt x="1387" y="2773"/>
                  </a:cubicBezTo>
                  <a:cubicBezTo>
                    <a:pt x="2111" y="2773"/>
                    <a:pt x="2742" y="2143"/>
                    <a:pt x="2742" y="1387"/>
                  </a:cubicBezTo>
                  <a:cubicBezTo>
                    <a:pt x="2742" y="631"/>
                    <a:pt x="2111" y="1"/>
                    <a:pt x="1387"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29" name="Google Shape;6805;p88">
              <a:extLst>
                <a:ext uri="{FF2B5EF4-FFF2-40B4-BE49-F238E27FC236}">
                  <a16:creationId xmlns:a16="http://schemas.microsoft.com/office/drawing/2014/main" id="{2DFAB3EF-57DB-6488-42D9-13818A110BAD}"/>
                </a:ext>
              </a:extLst>
            </p:cNvPr>
            <p:cNvSpPr/>
            <p:nvPr/>
          </p:nvSpPr>
          <p:spPr>
            <a:xfrm>
              <a:off x="-30190951" y="3408425"/>
              <a:ext cx="137850" cy="67775"/>
            </a:xfrm>
            <a:custGeom>
              <a:avLst/>
              <a:gdLst/>
              <a:ahLst/>
              <a:cxnLst/>
              <a:rect l="l" t="t" r="r" b="b"/>
              <a:pathLst>
                <a:path w="5514" h="2711" extrusionOk="0">
                  <a:moveTo>
                    <a:pt x="2773" y="1"/>
                  </a:moveTo>
                  <a:cubicBezTo>
                    <a:pt x="1387" y="1"/>
                    <a:pt x="252" y="1040"/>
                    <a:pt x="32" y="2332"/>
                  </a:cubicBezTo>
                  <a:cubicBezTo>
                    <a:pt x="0" y="2521"/>
                    <a:pt x="158" y="2710"/>
                    <a:pt x="410" y="2710"/>
                  </a:cubicBezTo>
                  <a:lnTo>
                    <a:pt x="5167" y="2710"/>
                  </a:lnTo>
                  <a:cubicBezTo>
                    <a:pt x="5356" y="2710"/>
                    <a:pt x="5514" y="2521"/>
                    <a:pt x="5514" y="2332"/>
                  </a:cubicBezTo>
                  <a:cubicBezTo>
                    <a:pt x="5293" y="977"/>
                    <a:pt x="4128" y="1"/>
                    <a:pt x="2773" y="1"/>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30" name="Google Shape;6866;p88">
            <a:extLst>
              <a:ext uri="{FF2B5EF4-FFF2-40B4-BE49-F238E27FC236}">
                <a16:creationId xmlns:a16="http://schemas.microsoft.com/office/drawing/2014/main" id="{A019FE87-E158-646C-EC72-24C9746D6921}"/>
              </a:ext>
            </a:extLst>
          </p:cNvPr>
          <p:cNvGrpSpPr/>
          <p:nvPr/>
        </p:nvGrpSpPr>
        <p:grpSpPr>
          <a:xfrm>
            <a:off x="5913579" y="4644032"/>
            <a:ext cx="508855" cy="563067"/>
            <a:chOff x="-30354001" y="3569100"/>
            <a:chExt cx="292250" cy="292225"/>
          </a:xfrm>
          <a:solidFill>
            <a:srgbClr val="2A7F28"/>
          </a:solidFill>
        </p:grpSpPr>
        <p:sp>
          <p:nvSpPr>
            <p:cNvPr id="31" name="Google Shape;6867;p88">
              <a:extLst>
                <a:ext uri="{FF2B5EF4-FFF2-40B4-BE49-F238E27FC236}">
                  <a16:creationId xmlns:a16="http://schemas.microsoft.com/office/drawing/2014/main" id="{2CE39BC1-4855-EC86-6D13-9CEF50737AF6}"/>
                </a:ext>
              </a:extLst>
            </p:cNvPr>
            <p:cNvSpPr/>
            <p:nvPr/>
          </p:nvSpPr>
          <p:spPr>
            <a:xfrm>
              <a:off x="-30354001" y="3604550"/>
              <a:ext cx="137875" cy="256000"/>
            </a:xfrm>
            <a:custGeom>
              <a:avLst/>
              <a:gdLst/>
              <a:ahLst/>
              <a:cxnLst/>
              <a:rect l="l" t="t" r="r" b="b"/>
              <a:pathLst>
                <a:path w="5515" h="10240" extrusionOk="0">
                  <a:moveTo>
                    <a:pt x="662" y="0"/>
                  </a:moveTo>
                  <a:cubicBezTo>
                    <a:pt x="284" y="0"/>
                    <a:pt x="1" y="315"/>
                    <a:pt x="1" y="662"/>
                  </a:cubicBezTo>
                  <a:lnTo>
                    <a:pt x="1" y="4411"/>
                  </a:lnTo>
                  <a:cubicBezTo>
                    <a:pt x="1" y="4632"/>
                    <a:pt x="64" y="4884"/>
                    <a:pt x="190" y="5073"/>
                  </a:cubicBezTo>
                  <a:lnTo>
                    <a:pt x="1639" y="7467"/>
                  </a:lnTo>
                  <a:cubicBezTo>
                    <a:pt x="1891" y="7877"/>
                    <a:pt x="2049" y="8097"/>
                    <a:pt x="2049" y="8538"/>
                  </a:cubicBezTo>
                  <a:lnTo>
                    <a:pt x="2049" y="9861"/>
                  </a:lnTo>
                  <a:cubicBezTo>
                    <a:pt x="2049" y="10082"/>
                    <a:pt x="2206" y="10239"/>
                    <a:pt x="2395" y="10239"/>
                  </a:cubicBezTo>
                  <a:lnTo>
                    <a:pt x="5514" y="10239"/>
                  </a:lnTo>
                  <a:lnTo>
                    <a:pt x="5514" y="6364"/>
                  </a:lnTo>
                  <a:cubicBezTo>
                    <a:pt x="5514" y="5986"/>
                    <a:pt x="5357" y="5671"/>
                    <a:pt x="5168" y="5419"/>
                  </a:cubicBezTo>
                  <a:cubicBezTo>
                    <a:pt x="5167" y="5420"/>
                    <a:pt x="5165" y="5421"/>
                    <a:pt x="5163" y="5421"/>
                  </a:cubicBezTo>
                  <a:cubicBezTo>
                    <a:pt x="5042" y="5421"/>
                    <a:pt x="3214" y="3623"/>
                    <a:pt x="3183" y="3592"/>
                  </a:cubicBezTo>
                  <a:cubicBezTo>
                    <a:pt x="3041" y="3432"/>
                    <a:pt x="2828" y="3332"/>
                    <a:pt x="2613" y="3332"/>
                  </a:cubicBezTo>
                  <a:cubicBezTo>
                    <a:pt x="2448" y="3332"/>
                    <a:pt x="2280" y="3392"/>
                    <a:pt x="2143" y="3529"/>
                  </a:cubicBezTo>
                  <a:cubicBezTo>
                    <a:pt x="1891" y="3812"/>
                    <a:pt x="1923" y="4285"/>
                    <a:pt x="2112" y="4442"/>
                  </a:cubicBezTo>
                  <a:lnTo>
                    <a:pt x="3970" y="6301"/>
                  </a:lnTo>
                  <a:cubicBezTo>
                    <a:pt x="4097" y="6427"/>
                    <a:pt x="4097" y="6648"/>
                    <a:pt x="3970" y="6774"/>
                  </a:cubicBezTo>
                  <a:cubicBezTo>
                    <a:pt x="3907" y="6821"/>
                    <a:pt x="3821" y="6845"/>
                    <a:pt x="3734" y="6845"/>
                  </a:cubicBezTo>
                  <a:cubicBezTo>
                    <a:pt x="3648" y="6845"/>
                    <a:pt x="3561" y="6821"/>
                    <a:pt x="3498" y="6774"/>
                  </a:cubicBezTo>
                  <a:lnTo>
                    <a:pt x="1639" y="4915"/>
                  </a:lnTo>
                  <a:cubicBezTo>
                    <a:pt x="1450" y="4726"/>
                    <a:pt x="1324" y="4442"/>
                    <a:pt x="1324" y="4190"/>
                  </a:cubicBezTo>
                  <a:lnTo>
                    <a:pt x="1324" y="662"/>
                  </a:lnTo>
                  <a:cubicBezTo>
                    <a:pt x="1324" y="252"/>
                    <a:pt x="1009" y="0"/>
                    <a:pt x="662"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32" name="Google Shape;6868;p88">
              <a:extLst>
                <a:ext uri="{FF2B5EF4-FFF2-40B4-BE49-F238E27FC236}">
                  <a16:creationId xmlns:a16="http://schemas.microsoft.com/office/drawing/2014/main" id="{3F9C41A7-E409-6A53-06E5-DB5F44960C9C}"/>
                </a:ext>
              </a:extLst>
            </p:cNvPr>
            <p:cNvSpPr/>
            <p:nvPr/>
          </p:nvSpPr>
          <p:spPr>
            <a:xfrm>
              <a:off x="-30198826" y="3604550"/>
              <a:ext cx="137075" cy="256775"/>
            </a:xfrm>
            <a:custGeom>
              <a:avLst/>
              <a:gdLst/>
              <a:ahLst/>
              <a:cxnLst/>
              <a:rect l="l" t="t" r="r" b="b"/>
              <a:pathLst>
                <a:path w="5483" h="10271" extrusionOk="0">
                  <a:moveTo>
                    <a:pt x="4758" y="0"/>
                  </a:moveTo>
                  <a:cubicBezTo>
                    <a:pt x="4380" y="0"/>
                    <a:pt x="4096" y="315"/>
                    <a:pt x="4096" y="662"/>
                  </a:cubicBezTo>
                  <a:lnTo>
                    <a:pt x="4096" y="4190"/>
                  </a:lnTo>
                  <a:cubicBezTo>
                    <a:pt x="4096" y="4474"/>
                    <a:pt x="3970" y="4758"/>
                    <a:pt x="3781" y="4915"/>
                  </a:cubicBezTo>
                  <a:lnTo>
                    <a:pt x="1922" y="6774"/>
                  </a:lnTo>
                  <a:cubicBezTo>
                    <a:pt x="1875" y="6821"/>
                    <a:pt x="1788" y="6845"/>
                    <a:pt x="1698" y="6845"/>
                  </a:cubicBezTo>
                  <a:cubicBezTo>
                    <a:pt x="1607" y="6845"/>
                    <a:pt x="1513" y="6821"/>
                    <a:pt x="1450" y="6774"/>
                  </a:cubicBezTo>
                  <a:cubicBezTo>
                    <a:pt x="1355" y="6648"/>
                    <a:pt x="1355" y="6427"/>
                    <a:pt x="1450" y="6301"/>
                  </a:cubicBezTo>
                  <a:lnTo>
                    <a:pt x="3308" y="4442"/>
                  </a:lnTo>
                  <a:cubicBezTo>
                    <a:pt x="3497" y="4285"/>
                    <a:pt x="3560" y="3812"/>
                    <a:pt x="3277" y="3529"/>
                  </a:cubicBezTo>
                  <a:cubicBezTo>
                    <a:pt x="3140" y="3392"/>
                    <a:pt x="2972" y="3332"/>
                    <a:pt x="2807" y="3332"/>
                  </a:cubicBezTo>
                  <a:cubicBezTo>
                    <a:pt x="2592" y="3332"/>
                    <a:pt x="2379" y="3432"/>
                    <a:pt x="2237" y="3592"/>
                  </a:cubicBezTo>
                  <a:cubicBezTo>
                    <a:pt x="2237" y="3592"/>
                    <a:pt x="347" y="5419"/>
                    <a:pt x="347" y="5482"/>
                  </a:cubicBezTo>
                  <a:cubicBezTo>
                    <a:pt x="158" y="5671"/>
                    <a:pt x="0" y="6018"/>
                    <a:pt x="0" y="6427"/>
                  </a:cubicBezTo>
                  <a:lnTo>
                    <a:pt x="0" y="8129"/>
                  </a:lnTo>
                  <a:lnTo>
                    <a:pt x="0" y="8412"/>
                  </a:lnTo>
                  <a:lnTo>
                    <a:pt x="0" y="10271"/>
                  </a:lnTo>
                  <a:lnTo>
                    <a:pt x="3088" y="10271"/>
                  </a:lnTo>
                  <a:cubicBezTo>
                    <a:pt x="3277" y="10271"/>
                    <a:pt x="3434" y="10113"/>
                    <a:pt x="3434" y="9924"/>
                  </a:cubicBezTo>
                  <a:lnTo>
                    <a:pt x="3434" y="8570"/>
                  </a:lnTo>
                  <a:cubicBezTo>
                    <a:pt x="3434" y="8129"/>
                    <a:pt x="3623" y="7908"/>
                    <a:pt x="3812" y="7530"/>
                  </a:cubicBezTo>
                  <a:lnTo>
                    <a:pt x="5293" y="5104"/>
                  </a:lnTo>
                  <a:cubicBezTo>
                    <a:pt x="5388" y="4915"/>
                    <a:pt x="5482" y="4663"/>
                    <a:pt x="5482" y="4411"/>
                  </a:cubicBezTo>
                  <a:lnTo>
                    <a:pt x="5482" y="662"/>
                  </a:lnTo>
                  <a:cubicBezTo>
                    <a:pt x="5451" y="284"/>
                    <a:pt x="5136" y="0"/>
                    <a:pt x="4758"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33" name="Google Shape;6869;p88">
              <a:extLst>
                <a:ext uri="{FF2B5EF4-FFF2-40B4-BE49-F238E27FC236}">
                  <a16:creationId xmlns:a16="http://schemas.microsoft.com/office/drawing/2014/main" id="{EE263BFB-2EF4-AE0D-74AB-DCC72F3247E4}"/>
                </a:ext>
              </a:extLst>
            </p:cNvPr>
            <p:cNvSpPr/>
            <p:nvPr/>
          </p:nvSpPr>
          <p:spPr>
            <a:xfrm>
              <a:off x="-30139751" y="3636850"/>
              <a:ext cx="26000" cy="37825"/>
            </a:xfrm>
            <a:custGeom>
              <a:avLst/>
              <a:gdLst/>
              <a:ahLst/>
              <a:cxnLst/>
              <a:rect l="l" t="t" r="r" b="b"/>
              <a:pathLst>
                <a:path w="1040" h="1513" extrusionOk="0">
                  <a:moveTo>
                    <a:pt x="504" y="0"/>
                  </a:moveTo>
                  <a:cubicBezTo>
                    <a:pt x="252" y="32"/>
                    <a:pt x="0" y="284"/>
                    <a:pt x="0" y="567"/>
                  </a:cubicBezTo>
                  <a:lnTo>
                    <a:pt x="0" y="1418"/>
                  </a:lnTo>
                  <a:cubicBezTo>
                    <a:pt x="126" y="1386"/>
                    <a:pt x="252" y="1355"/>
                    <a:pt x="410" y="1355"/>
                  </a:cubicBezTo>
                  <a:cubicBezTo>
                    <a:pt x="630" y="1355"/>
                    <a:pt x="819" y="1386"/>
                    <a:pt x="1040" y="1512"/>
                  </a:cubicBezTo>
                  <a:lnTo>
                    <a:pt x="1040" y="504"/>
                  </a:lnTo>
                  <a:cubicBezTo>
                    <a:pt x="1040" y="252"/>
                    <a:pt x="788" y="0"/>
                    <a:pt x="504"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34" name="Google Shape;6870;p88">
              <a:extLst>
                <a:ext uri="{FF2B5EF4-FFF2-40B4-BE49-F238E27FC236}">
                  <a16:creationId xmlns:a16="http://schemas.microsoft.com/office/drawing/2014/main" id="{32D391BB-848A-BB42-83BB-5D842C7DF077}"/>
                </a:ext>
              </a:extLst>
            </p:cNvPr>
            <p:cNvSpPr/>
            <p:nvPr/>
          </p:nvSpPr>
          <p:spPr>
            <a:xfrm>
              <a:off x="-30302802" y="3638950"/>
              <a:ext cx="25225" cy="36500"/>
            </a:xfrm>
            <a:custGeom>
              <a:avLst/>
              <a:gdLst/>
              <a:ahLst/>
              <a:cxnLst/>
              <a:rect l="l" t="t" r="r" b="b"/>
              <a:pathLst>
                <a:path w="1009" h="1460" extrusionOk="0">
                  <a:moveTo>
                    <a:pt x="418" y="1"/>
                  </a:moveTo>
                  <a:cubicBezTo>
                    <a:pt x="177" y="1"/>
                    <a:pt x="1" y="229"/>
                    <a:pt x="1" y="483"/>
                  </a:cubicBezTo>
                  <a:lnTo>
                    <a:pt x="1" y="1460"/>
                  </a:lnTo>
                  <a:cubicBezTo>
                    <a:pt x="190" y="1334"/>
                    <a:pt x="379" y="1302"/>
                    <a:pt x="631" y="1302"/>
                  </a:cubicBezTo>
                  <a:cubicBezTo>
                    <a:pt x="725" y="1302"/>
                    <a:pt x="883" y="1334"/>
                    <a:pt x="1009" y="1365"/>
                  </a:cubicBezTo>
                  <a:lnTo>
                    <a:pt x="1009" y="515"/>
                  </a:lnTo>
                  <a:cubicBezTo>
                    <a:pt x="1009" y="231"/>
                    <a:pt x="788" y="11"/>
                    <a:pt x="505" y="11"/>
                  </a:cubicBezTo>
                  <a:cubicBezTo>
                    <a:pt x="475" y="4"/>
                    <a:pt x="446" y="1"/>
                    <a:pt x="418"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35" name="Google Shape;6871;p88">
              <a:extLst>
                <a:ext uri="{FF2B5EF4-FFF2-40B4-BE49-F238E27FC236}">
                  <a16:creationId xmlns:a16="http://schemas.microsoft.com/office/drawing/2014/main" id="{DFB274D6-C4C8-A29F-436C-E70666ABB23B}"/>
                </a:ext>
              </a:extLst>
            </p:cNvPr>
            <p:cNvSpPr/>
            <p:nvPr/>
          </p:nvSpPr>
          <p:spPr>
            <a:xfrm>
              <a:off x="-30242926" y="3569100"/>
              <a:ext cx="68525" cy="68550"/>
            </a:xfrm>
            <a:custGeom>
              <a:avLst/>
              <a:gdLst/>
              <a:ahLst/>
              <a:cxnLst/>
              <a:rect l="l" t="t" r="r" b="b"/>
              <a:pathLst>
                <a:path w="2741" h="2742" extrusionOk="0">
                  <a:moveTo>
                    <a:pt x="1386" y="1"/>
                  </a:moveTo>
                  <a:cubicBezTo>
                    <a:pt x="630" y="1"/>
                    <a:pt x="0" y="631"/>
                    <a:pt x="0" y="1387"/>
                  </a:cubicBezTo>
                  <a:cubicBezTo>
                    <a:pt x="0" y="2174"/>
                    <a:pt x="630" y="2742"/>
                    <a:pt x="1386" y="2742"/>
                  </a:cubicBezTo>
                  <a:cubicBezTo>
                    <a:pt x="2111" y="2742"/>
                    <a:pt x="2741" y="2111"/>
                    <a:pt x="2741" y="1387"/>
                  </a:cubicBezTo>
                  <a:cubicBezTo>
                    <a:pt x="2741" y="631"/>
                    <a:pt x="2111" y="1"/>
                    <a:pt x="1386"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36" name="Google Shape;6872;p88">
              <a:extLst>
                <a:ext uri="{FF2B5EF4-FFF2-40B4-BE49-F238E27FC236}">
                  <a16:creationId xmlns:a16="http://schemas.microsoft.com/office/drawing/2014/main" id="{F3187FA3-F68E-1AC7-0388-94380AE3A1F3}"/>
                </a:ext>
              </a:extLst>
            </p:cNvPr>
            <p:cNvSpPr/>
            <p:nvPr/>
          </p:nvSpPr>
          <p:spPr>
            <a:xfrm>
              <a:off x="-30262624" y="3654950"/>
              <a:ext cx="107925" cy="68550"/>
            </a:xfrm>
            <a:custGeom>
              <a:avLst/>
              <a:gdLst/>
              <a:ahLst/>
              <a:cxnLst/>
              <a:rect l="l" t="t" r="r" b="b"/>
              <a:pathLst>
                <a:path w="4317" h="2742" extrusionOk="0">
                  <a:moveTo>
                    <a:pt x="2174" y="1"/>
                  </a:moveTo>
                  <a:cubicBezTo>
                    <a:pt x="1292" y="1"/>
                    <a:pt x="505" y="379"/>
                    <a:pt x="0" y="1040"/>
                  </a:cubicBezTo>
                  <a:lnTo>
                    <a:pt x="32" y="1103"/>
                  </a:lnTo>
                  <a:cubicBezTo>
                    <a:pt x="946" y="1985"/>
                    <a:pt x="1450" y="2458"/>
                    <a:pt x="1702" y="2742"/>
                  </a:cubicBezTo>
                  <a:lnTo>
                    <a:pt x="2647" y="2742"/>
                  </a:lnTo>
                  <a:lnTo>
                    <a:pt x="4254" y="1135"/>
                  </a:lnTo>
                  <a:lnTo>
                    <a:pt x="4317" y="1040"/>
                  </a:lnTo>
                  <a:cubicBezTo>
                    <a:pt x="3813" y="410"/>
                    <a:pt x="3025" y="1"/>
                    <a:pt x="2174" y="1"/>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37" name="Google Shape;6957;p88">
            <a:extLst>
              <a:ext uri="{FF2B5EF4-FFF2-40B4-BE49-F238E27FC236}">
                <a16:creationId xmlns:a16="http://schemas.microsoft.com/office/drawing/2014/main" id="{C274B68D-F19E-4924-6A2E-DCE352A29396}"/>
              </a:ext>
            </a:extLst>
          </p:cNvPr>
          <p:cNvGrpSpPr/>
          <p:nvPr/>
        </p:nvGrpSpPr>
        <p:grpSpPr>
          <a:xfrm>
            <a:off x="4974595" y="1314741"/>
            <a:ext cx="498088" cy="497107"/>
            <a:chOff x="-31094350" y="3194000"/>
            <a:chExt cx="292225" cy="291650"/>
          </a:xfrm>
          <a:solidFill>
            <a:srgbClr val="2A7F28"/>
          </a:solidFill>
        </p:grpSpPr>
        <p:sp>
          <p:nvSpPr>
            <p:cNvPr id="38" name="Google Shape;6958;p88">
              <a:extLst>
                <a:ext uri="{FF2B5EF4-FFF2-40B4-BE49-F238E27FC236}">
                  <a16:creationId xmlns:a16="http://schemas.microsoft.com/office/drawing/2014/main" id="{224C16F9-43F8-7C79-FC7E-3C65859C3135}"/>
                </a:ext>
              </a:extLst>
            </p:cNvPr>
            <p:cNvSpPr/>
            <p:nvPr/>
          </p:nvSpPr>
          <p:spPr>
            <a:xfrm>
              <a:off x="-31033700" y="3194000"/>
              <a:ext cx="103200" cy="34100"/>
            </a:xfrm>
            <a:custGeom>
              <a:avLst/>
              <a:gdLst/>
              <a:ahLst/>
              <a:cxnLst/>
              <a:rect l="l" t="t" r="r" b="b"/>
              <a:pathLst>
                <a:path w="4128" h="1364" extrusionOk="0">
                  <a:moveTo>
                    <a:pt x="645" y="0"/>
                  </a:moveTo>
                  <a:cubicBezTo>
                    <a:pt x="263" y="0"/>
                    <a:pt x="0" y="296"/>
                    <a:pt x="0" y="670"/>
                  </a:cubicBezTo>
                  <a:lnTo>
                    <a:pt x="0" y="1016"/>
                  </a:lnTo>
                  <a:cubicBezTo>
                    <a:pt x="0" y="1205"/>
                    <a:pt x="158" y="1363"/>
                    <a:pt x="347" y="1363"/>
                  </a:cubicBezTo>
                  <a:lnTo>
                    <a:pt x="3781" y="1363"/>
                  </a:lnTo>
                  <a:cubicBezTo>
                    <a:pt x="3970" y="1363"/>
                    <a:pt x="4127" y="1205"/>
                    <a:pt x="4127" y="1016"/>
                  </a:cubicBezTo>
                  <a:lnTo>
                    <a:pt x="4127" y="670"/>
                  </a:lnTo>
                  <a:cubicBezTo>
                    <a:pt x="4127" y="260"/>
                    <a:pt x="3812" y="8"/>
                    <a:pt x="3466" y="8"/>
                  </a:cubicBezTo>
                  <a:lnTo>
                    <a:pt x="756" y="8"/>
                  </a:lnTo>
                  <a:cubicBezTo>
                    <a:pt x="718" y="3"/>
                    <a:pt x="681" y="0"/>
                    <a:pt x="645"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39" name="Google Shape;6959;p88">
              <a:extLst>
                <a:ext uri="{FF2B5EF4-FFF2-40B4-BE49-F238E27FC236}">
                  <a16:creationId xmlns:a16="http://schemas.microsoft.com/office/drawing/2014/main" id="{60F56BE2-06B3-9145-F434-7904DF885FAF}"/>
                </a:ext>
              </a:extLst>
            </p:cNvPr>
            <p:cNvSpPr/>
            <p:nvPr/>
          </p:nvSpPr>
          <p:spPr>
            <a:xfrm>
              <a:off x="-31042375" y="3346200"/>
              <a:ext cx="16550" cy="18150"/>
            </a:xfrm>
            <a:custGeom>
              <a:avLst/>
              <a:gdLst/>
              <a:ahLst/>
              <a:cxnLst/>
              <a:rect l="l" t="t" r="r" b="b"/>
              <a:pathLst>
                <a:path w="662" h="726" extrusionOk="0">
                  <a:moveTo>
                    <a:pt x="1" y="1"/>
                  </a:moveTo>
                  <a:lnTo>
                    <a:pt x="1" y="725"/>
                  </a:lnTo>
                  <a:lnTo>
                    <a:pt x="662" y="725"/>
                  </a:lnTo>
                  <a:lnTo>
                    <a:pt x="662" y="1"/>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40" name="Google Shape;6960;p88">
              <a:extLst>
                <a:ext uri="{FF2B5EF4-FFF2-40B4-BE49-F238E27FC236}">
                  <a16:creationId xmlns:a16="http://schemas.microsoft.com/office/drawing/2014/main" id="{7D3EEC67-0703-8D20-EF01-0CAA30760174}"/>
                </a:ext>
              </a:extLst>
            </p:cNvPr>
            <p:cNvSpPr/>
            <p:nvPr/>
          </p:nvSpPr>
          <p:spPr>
            <a:xfrm>
              <a:off x="-31042375" y="3278475"/>
              <a:ext cx="16550" cy="16550"/>
            </a:xfrm>
            <a:custGeom>
              <a:avLst/>
              <a:gdLst/>
              <a:ahLst/>
              <a:cxnLst/>
              <a:rect l="l" t="t" r="r" b="b"/>
              <a:pathLst>
                <a:path w="662" h="662" extrusionOk="0">
                  <a:moveTo>
                    <a:pt x="1" y="0"/>
                  </a:moveTo>
                  <a:lnTo>
                    <a:pt x="1" y="662"/>
                  </a:lnTo>
                  <a:lnTo>
                    <a:pt x="662" y="662"/>
                  </a:lnTo>
                  <a:lnTo>
                    <a:pt x="662" y="0"/>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41" name="Google Shape;6961;p88">
              <a:extLst>
                <a:ext uri="{FF2B5EF4-FFF2-40B4-BE49-F238E27FC236}">
                  <a16:creationId xmlns:a16="http://schemas.microsoft.com/office/drawing/2014/main" id="{0E4156E1-9255-2A60-12D5-1ED71C33979E}"/>
                </a:ext>
              </a:extLst>
            </p:cNvPr>
            <p:cNvSpPr/>
            <p:nvPr/>
          </p:nvSpPr>
          <p:spPr>
            <a:xfrm>
              <a:off x="-31042375" y="3416300"/>
              <a:ext cx="16550" cy="16575"/>
            </a:xfrm>
            <a:custGeom>
              <a:avLst/>
              <a:gdLst/>
              <a:ahLst/>
              <a:cxnLst/>
              <a:rect l="l" t="t" r="r" b="b"/>
              <a:pathLst>
                <a:path w="662" h="663" extrusionOk="0">
                  <a:moveTo>
                    <a:pt x="1" y="1"/>
                  </a:moveTo>
                  <a:lnTo>
                    <a:pt x="1" y="662"/>
                  </a:lnTo>
                  <a:lnTo>
                    <a:pt x="662" y="662"/>
                  </a:lnTo>
                  <a:lnTo>
                    <a:pt x="662" y="1"/>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42" name="Google Shape;6962;p88">
              <a:extLst>
                <a:ext uri="{FF2B5EF4-FFF2-40B4-BE49-F238E27FC236}">
                  <a16:creationId xmlns:a16="http://schemas.microsoft.com/office/drawing/2014/main" id="{E8475630-E1C3-27F2-AB63-4038F50C0BCC}"/>
                </a:ext>
              </a:extLst>
            </p:cNvPr>
            <p:cNvSpPr/>
            <p:nvPr/>
          </p:nvSpPr>
          <p:spPr>
            <a:xfrm>
              <a:off x="-31094350" y="3210725"/>
              <a:ext cx="222900" cy="274925"/>
            </a:xfrm>
            <a:custGeom>
              <a:avLst/>
              <a:gdLst/>
              <a:ahLst/>
              <a:cxnLst/>
              <a:rect l="l" t="t" r="r" b="b"/>
              <a:pathLst>
                <a:path w="8916" h="10997" extrusionOk="0">
                  <a:moveTo>
                    <a:pt x="7183" y="2049"/>
                  </a:moveTo>
                  <a:cubicBezTo>
                    <a:pt x="7404" y="2049"/>
                    <a:pt x="7561" y="2206"/>
                    <a:pt x="7561" y="2395"/>
                  </a:cubicBezTo>
                  <a:cubicBezTo>
                    <a:pt x="7561" y="2584"/>
                    <a:pt x="7404" y="2742"/>
                    <a:pt x="7183" y="2742"/>
                  </a:cubicBezTo>
                  <a:lnTo>
                    <a:pt x="4474" y="2742"/>
                  </a:lnTo>
                  <a:cubicBezTo>
                    <a:pt x="4285" y="2742"/>
                    <a:pt x="4127" y="2584"/>
                    <a:pt x="4127" y="2395"/>
                  </a:cubicBezTo>
                  <a:cubicBezTo>
                    <a:pt x="4127" y="2206"/>
                    <a:pt x="4285" y="2049"/>
                    <a:pt x="4474" y="2049"/>
                  </a:cubicBezTo>
                  <a:close/>
                  <a:moveTo>
                    <a:pt x="3151" y="2017"/>
                  </a:moveTo>
                  <a:cubicBezTo>
                    <a:pt x="3340" y="2017"/>
                    <a:pt x="3497" y="2175"/>
                    <a:pt x="3497" y="2364"/>
                  </a:cubicBezTo>
                  <a:lnTo>
                    <a:pt x="3497" y="3750"/>
                  </a:lnTo>
                  <a:cubicBezTo>
                    <a:pt x="3497" y="3939"/>
                    <a:pt x="3340" y="4097"/>
                    <a:pt x="3151" y="4097"/>
                  </a:cubicBezTo>
                  <a:lnTo>
                    <a:pt x="1764" y="4097"/>
                  </a:lnTo>
                  <a:cubicBezTo>
                    <a:pt x="1575" y="4097"/>
                    <a:pt x="1418" y="3939"/>
                    <a:pt x="1418" y="3750"/>
                  </a:cubicBezTo>
                  <a:lnTo>
                    <a:pt x="1418" y="2364"/>
                  </a:lnTo>
                  <a:cubicBezTo>
                    <a:pt x="1418" y="2175"/>
                    <a:pt x="1575" y="2017"/>
                    <a:pt x="1764" y="2017"/>
                  </a:cubicBezTo>
                  <a:close/>
                  <a:moveTo>
                    <a:pt x="5860" y="3372"/>
                  </a:moveTo>
                  <a:cubicBezTo>
                    <a:pt x="6049" y="3372"/>
                    <a:pt x="6207" y="3529"/>
                    <a:pt x="6207" y="3750"/>
                  </a:cubicBezTo>
                  <a:cubicBezTo>
                    <a:pt x="6207" y="3939"/>
                    <a:pt x="6049" y="4097"/>
                    <a:pt x="5860" y="4097"/>
                  </a:cubicBezTo>
                  <a:lnTo>
                    <a:pt x="4474" y="4097"/>
                  </a:lnTo>
                  <a:cubicBezTo>
                    <a:pt x="4285" y="4097"/>
                    <a:pt x="4127" y="3939"/>
                    <a:pt x="4127" y="3750"/>
                  </a:cubicBezTo>
                  <a:cubicBezTo>
                    <a:pt x="4127" y="3529"/>
                    <a:pt x="4285" y="3372"/>
                    <a:pt x="4474" y="3372"/>
                  </a:cubicBezTo>
                  <a:close/>
                  <a:moveTo>
                    <a:pt x="7183" y="4758"/>
                  </a:moveTo>
                  <a:cubicBezTo>
                    <a:pt x="7404" y="4758"/>
                    <a:pt x="7561" y="4916"/>
                    <a:pt x="7561" y="5105"/>
                  </a:cubicBezTo>
                  <a:cubicBezTo>
                    <a:pt x="7561" y="5325"/>
                    <a:pt x="7404" y="5483"/>
                    <a:pt x="7183" y="5483"/>
                  </a:cubicBezTo>
                  <a:lnTo>
                    <a:pt x="4474" y="5483"/>
                  </a:lnTo>
                  <a:cubicBezTo>
                    <a:pt x="4285" y="5483"/>
                    <a:pt x="4127" y="5325"/>
                    <a:pt x="4127" y="5105"/>
                  </a:cubicBezTo>
                  <a:cubicBezTo>
                    <a:pt x="4127" y="4916"/>
                    <a:pt x="4285" y="4758"/>
                    <a:pt x="4474" y="4758"/>
                  </a:cubicBezTo>
                  <a:close/>
                  <a:moveTo>
                    <a:pt x="3151" y="4758"/>
                  </a:moveTo>
                  <a:cubicBezTo>
                    <a:pt x="3340" y="4758"/>
                    <a:pt x="3497" y="4916"/>
                    <a:pt x="3497" y="5105"/>
                  </a:cubicBezTo>
                  <a:lnTo>
                    <a:pt x="3497" y="6491"/>
                  </a:lnTo>
                  <a:cubicBezTo>
                    <a:pt x="3497" y="6680"/>
                    <a:pt x="3340" y="6837"/>
                    <a:pt x="3151" y="6837"/>
                  </a:cubicBezTo>
                  <a:lnTo>
                    <a:pt x="1764" y="6837"/>
                  </a:lnTo>
                  <a:cubicBezTo>
                    <a:pt x="1575" y="6837"/>
                    <a:pt x="1418" y="6680"/>
                    <a:pt x="1418" y="6491"/>
                  </a:cubicBezTo>
                  <a:lnTo>
                    <a:pt x="1418" y="5105"/>
                  </a:lnTo>
                  <a:cubicBezTo>
                    <a:pt x="1418" y="4916"/>
                    <a:pt x="1575" y="4758"/>
                    <a:pt x="1764" y="4758"/>
                  </a:cubicBezTo>
                  <a:close/>
                  <a:moveTo>
                    <a:pt x="5860" y="6144"/>
                  </a:moveTo>
                  <a:cubicBezTo>
                    <a:pt x="6049" y="6144"/>
                    <a:pt x="6207" y="6302"/>
                    <a:pt x="6207" y="6491"/>
                  </a:cubicBezTo>
                  <a:cubicBezTo>
                    <a:pt x="6207" y="6680"/>
                    <a:pt x="6049" y="6837"/>
                    <a:pt x="5860" y="6837"/>
                  </a:cubicBezTo>
                  <a:lnTo>
                    <a:pt x="4474" y="6837"/>
                  </a:lnTo>
                  <a:cubicBezTo>
                    <a:pt x="4285" y="6837"/>
                    <a:pt x="4127" y="6680"/>
                    <a:pt x="4127" y="6491"/>
                  </a:cubicBezTo>
                  <a:cubicBezTo>
                    <a:pt x="4127" y="6302"/>
                    <a:pt x="4285" y="6144"/>
                    <a:pt x="4474" y="6144"/>
                  </a:cubicBezTo>
                  <a:close/>
                  <a:moveTo>
                    <a:pt x="7183" y="7562"/>
                  </a:moveTo>
                  <a:cubicBezTo>
                    <a:pt x="7404" y="7562"/>
                    <a:pt x="7561" y="7720"/>
                    <a:pt x="7561" y="7909"/>
                  </a:cubicBezTo>
                  <a:cubicBezTo>
                    <a:pt x="7561" y="8098"/>
                    <a:pt x="7404" y="8255"/>
                    <a:pt x="7183" y="8255"/>
                  </a:cubicBezTo>
                  <a:lnTo>
                    <a:pt x="4474" y="8255"/>
                  </a:lnTo>
                  <a:cubicBezTo>
                    <a:pt x="4285" y="8255"/>
                    <a:pt x="4127" y="8098"/>
                    <a:pt x="4127" y="7909"/>
                  </a:cubicBezTo>
                  <a:cubicBezTo>
                    <a:pt x="4127" y="7720"/>
                    <a:pt x="4285" y="7562"/>
                    <a:pt x="4474" y="7562"/>
                  </a:cubicBezTo>
                  <a:close/>
                  <a:moveTo>
                    <a:pt x="3151" y="7531"/>
                  </a:moveTo>
                  <a:cubicBezTo>
                    <a:pt x="3340" y="7531"/>
                    <a:pt x="3497" y="7657"/>
                    <a:pt x="3497" y="7877"/>
                  </a:cubicBezTo>
                  <a:lnTo>
                    <a:pt x="3497" y="9232"/>
                  </a:lnTo>
                  <a:cubicBezTo>
                    <a:pt x="3497" y="9452"/>
                    <a:pt x="3340" y="9610"/>
                    <a:pt x="3151" y="9610"/>
                  </a:cubicBezTo>
                  <a:lnTo>
                    <a:pt x="1764" y="9610"/>
                  </a:lnTo>
                  <a:cubicBezTo>
                    <a:pt x="1575" y="9610"/>
                    <a:pt x="1418" y="9452"/>
                    <a:pt x="1418" y="9232"/>
                  </a:cubicBezTo>
                  <a:lnTo>
                    <a:pt x="1418" y="7877"/>
                  </a:lnTo>
                  <a:cubicBezTo>
                    <a:pt x="1418" y="7657"/>
                    <a:pt x="1575" y="7531"/>
                    <a:pt x="1764" y="7531"/>
                  </a:cubicBezTo>
                  <a:close/>
                  <a:moveTo>
                    <a:pt x="5860" y="8885"/>
                  </a:moveTo>
                  <a:cubicBezTo>
                    <a:pt x="6049" y="8885"/>
                    <a:pt x="6207" y="9043"/>
                    <a:pt x="6207" y="9232"/>
                  </a:cubicBezTo>
                  <a:cubicBezTo>
                    <a:pt x="6207" y="9452"/>
                    <a:pt x="6049" y="9610"/>
                    <a:pt x="5860" y="9610"/>
                  </a:cubicBezTo>
                  <a:lnTo>
                    <a:pt x="4474" y="9610"/>
                  </a:lnTo>
                  <a:cubicBezTo>
                    <a:pt x="4285" y="9610"/>
                    <a:pt x="4127" y="9452"/>
                    <a:pt x="4127" y="9232"/>
                  </a:cubicBezTo>
                  <a:cubicBezTo>
                    <a:pt x="4127" y="9043"/>
                    <a:pt x="4285" y="8885"/>
                    <a:pt x="4474" y="8885"/>
                  </a:cubicBezTo>
                  <a:close/>
                  <a:moveTo>
                    <a:pt x="1040" y="1"/>
                  </a:moveTo>
                  <a:cubicBezTo>
                    <a:pt x="504" y="1"/>
                    <a:pt x="0" y="473"/>
                    <a:pt x="0" y="1009"/>
                  </a:cubicBezTo>
                  <a:lnTo>
                    <a:pt x="0" y="9956"/>
                  </a:lnTo>
                  <a:cubicBezTo>
                    <a:pt x="32" y="10524"/>
                    <a:pt x="504" y="10996"/>
                    <a:pt x="1040" y="10996"/>
                  </a:cubicBezTo>
                  <a:lnTo>
                    <a:pt x="7908" y="10996"/>
                  </a:lnTo>
                  <a:cubicBezTo>
                    <a:pt x="8444" y="10996"/>
                    <a:pt x="8916" y="10524"/>
                    <a:pt x="8916" y="9956"/>
                  </a:cubicBezTo>
                  <a:lnTo>
                    <a:pt x="8916" y="1009"/>
                  </a:lnTo>
                  <a:cubicBezTo>
                    <a:pt x="8916" y="473"/>
                    <a:pt x="8444" y="1"/>
                    <a:pt x="7908" y="1"/>
                  </a:cubicBezTo>
                  <a:lnTo>
                    <a:pt x="7183" y="1"/>
                  </a:lnTo>
                  <a:lnTo>
                    <a:pt x="7183" y="347"/>
                  </a:lnTo>
                  <a:cubicBezTo>
                    <a:pt x="7183" y="915"/>
                    <a:pt x="6711" y="1387"/>
                    <a:pt x="6175" y="1387"/>
                  </a:cubicBezTo>
                  <a:lnTo>
                    <a:pt x="2741" y="1387"/>
                  </a:lnTo>
                  <a:cubicBezTo>
                    <a:pt x="2206" y="1387"/>
                    <a:pt x="1733" y="915"/>
                    <a:pt x="1733" y="347"/>
                  </a:cubicBezTo>
                  <a:lnTo>
                    <a:pt x="1733" y="1"/>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43" name="Google Shape;6963;p88">
              <a:extLst>
                <a:ext uri="{FF2B5EF4-FFF2-40B4-BE49-F238E27FC236}">
                  <a16:creationId xmlns:a16="http://schemas.microsoft.com/office/drawing/2014/main" id="{09D70156-B102-210A-133C-4DB203578535}"/>
                </a:ext>
              </a:extLst>
            </p:cNvPr>
            <p:cNvSpPr/>
            <p:nvPr/>
          </p:nvSpPr>
          <p:spPr>
            <a:xfrm>
              <a:off x="-30853351" y="3295000"/>
              <a:ext cx="51225" cy="104000"/>
            </a:xfrm>
            <a:custGeom>
              <a:avLst/>
              <a:gdLst/>
              <a:ahLst/>
              <a:cxnLst/>
              <a:rect l="l" t="t" r="r" b="b"/>
              <a:pathLst>
                <a:path w="2049" h="4160" extrusionOk="0">
                  <a:moveTo>
                    <a:pt x="1" y="1"/>
                  </a:moveTo>
                  <a:lnTo>
                    <a:pt x="1" y="4160"/>
                  </a:lnTo>
                  <a:lnTo>
                    <a:pt x="2049" y="4160"/>
                  </a:lnTo>
                  <a:lnTo>
                    <a:pt x="2049" y="1"/>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44" name="Google Shape;6964;p88">
              <a:extLst>
                <a:ext uri="{FF2B5EF4-FFF2-40B4-BE49-F238E27FC236}">
                  <a16:creationId xmlns:a16="http://schemas.microsoft.com/office/drawing/2014/main" id="{BFD92936-7F52-CF48-7345-23B37CDCB537}"/>
                </a:ext>
              </a:extLst>
            </p:cNvPr>
            <p:cNvSpPr/>
            <p:nvPr/>
          </p:nvSpPr>
          <p:spPr>
            <a:xfrm>
              <a:off x="-30853351" y="3227275"/>
              <a:ext cx="51225" cy="51225"/>
            </a:xfrm>
            <a:custGeom>
              <a:avLst/>
              <a:gdLst/>
              <a:ahLst/>
              <a:cxnLst/>
              <a:rect l="l" t="t" r="r" b="b"/>
              <a:pathLst>
                <a:path w="2049" h="2049" extrusionOk="0">
                  <a:moveTo>
                    <a:pt x="1009" y="1"/>
                  </a:moveTo>
                  <a:cubicBezTo>
                    <a:pt x="473" y="1"/>
                    <a:pt x="1" y="473"/>
                    <a:pt x="1" y="1040"/>
                  </a:cubicBezTo>
                  <a:lnTo>
                    <a:pt x="1" y="2048"/>
                  </a:lnTo>
                  <a:lnTo>
                    <a:pt x="2049" y="2048"/>
                  </a:lnTo>
                  <a:lnTo>
                    <a:pt x="2049" y="1040"/>
                  </a:lnTo>
                  <a:cubicBezTo>
                    <a:pt x="2049" y="473"/>
                    <a:pt x="1576" y="1"/>
                    <a:pt x="1009"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45" name="Google Shape;6965;p88">
              <a:extLst>
                <a:ext uri="{FF2B5EF4-FFF2-40B4-BE49-F238E27FC236}">
                  <a16:creationId xmlns:a16="http://schemas.microsoft.com/office/drawing/2014/main" id="{10A73A9D-2FB3-C42C-7860-EF2094A2EDBE}"/>
                </a:ext>
              </a:extLst>
            </p:cNvPr>
            <p:cNvSpPr/>
            <p:nvPr/>
          </p:nvSpPr>
          <p:spPr>
            <a:xfrm>
              <a:off x="-30851776" y="3416300"/>
              <a:ext cx="46500" cy="51225"/>
            </a:xfrm>
            <a:custGeom>
              <a:avLst/>
              <a:gdLst/>
              <a:ahLst/>
              <a:cxnLst/>
              <a:rect l="l" t="t" r="r" b="b"/>
              <a:pathLst>
                <a:path w="1860" h="2049" extrusionOk="0">
                  <a:moveTo>
                    <a:pt x="1" y="1"/>
                  </a:moveTo>
                  <a:lnTo>
                    <a:pt x="599" y="1796"/>
                  </a:lnTo>
                  <a:cubicBezTo>
                    <a:pt x="694" y="1985"/>
                    <a:pt x="788" y="2048"/>
                    <a:pt x="946" y="2048"/>
                  </a:cubicBezTo>
                  <a:cubicBezTo>
                    <a:pt x="1103" y="2048"/>
                    <a:pt x="1229" y="1985"/>
                    <a:pt x="1261" y="1796"/>
                  </a:cubicBezTo>
                  <a:lnTo>
                    <a:pt x="1860" y="1"/>
                  </a:ln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46" name="Google Shape;6966;p88">
            <a:extLst>
              <a:ext uri="{FF2B5EF4-FFF2-40B4-BE49-F238E27FC236}">
                <a16:creationId xmlns:a16="http://schemas.microsoft.com/office/drawing/2014/main" id="{958ACF42-DCAF-BCE9-3D1F-7246CF280F3B}"/>
              </a:ext>
            </a:extLst>
          </p:cNvPr>
          <p:cNvGrpSpPr/>
          <p:nvPr/>
        </p:nvGrpSpPr>
        <p:grpSpPr>
          <a:xfrm>
            <a:off x="10919516" y="3411173"/>
            <a:ext cx="604881" cy="605815"/>
            <a:chOff x="-31093575" y="3552550"/>
            <a:chExt cx="291450" cy="291900"/>
          </a:xfrm>
          <a:solidFill>
            <a:srgbClr val="2A7F28"/>
          </a:solidFill>
        </p:grpSpPr>
        <p:sp>
          <p:nvSpPr>
            <p:cNvPr id="47" name="Google Shape;6967;p88">
              <a:extLst>
                <a:ext uri="{FF2B5EF4-FFF2-40B4-BE49-F238E27FC236}">
                  <a16:creationId xmlns:a16="http://schemas.microsoft.com/office/drawing/2014/main" id="{C53E9673-C950-32B2-7ACF-88CE18349666}"/>
                </a:ext>
              </a:extLst>
            </p:cNvPr>
            <p:cNvSpPr/>
            <p:nvPr/>
          </p:nvSpPr>
          <p:spPr>
            <a:xfrm>
              <a:off x="-31011651" y="3745525"/>
              <a:ext cx="7900" cy="12625"/>
            </a:xfrm>
            <a:custGeom>
              <a:avLst/>
              <a:gdLst/>
              <a:ahLst/>
              <a:cxnLst/>
              <a:rect l="l" t="t" r="r" b="b"/>
              <a:pathLst>
                <a:path w="316" h="505" extrusionOk="0">
                  <a:moveTo>
                    <a:pt x="158" y="1"/>
                  </a:moveTo>
                  <a:lnTo>
                    <a:pt x="0" y="505"/>
                  </a:lnTo>
                  <a:lnTo>
                    <a:pt x="315" y="505"/>
                  </a:lnTo>
                  <a:lnTo>
                    <a:pt x="158" y="1"/>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48" name="Google Shape;6968;p88">
              <a:extLst>
                <a:ext uri="{FF2B5EF4-FFF2-40B4-BE49-F238E27FC236}">
                  <a16:creationId xmlns:a16="http://schemas.microsoft.com/office/drawing/2014/main" id="{33123FB6-BD0E-245F-F728-E32ADF27F481}"/>
                </a:ext>
              </a:extLst>
            </p:cNvPr>
            <p:cNvSpPr/>
            <p:nvPr/>
          </p:nvSpPr>
          <p:spPr>
            <a:xfrm>
              <a:off x="-31093575" y="3671500"/>
              <a:ext cx="171725" cy="172950"/>
            </a:xfrm>
            <a:custGeom>
              <a:avLst/>
              <a:gdLst/>
              <a:ahLst/>
              <a:cxnLst/>
              <a:rect l="l" t="t" r="r" b="b"/>
              <a:pathLst>
                <a:path w="6867" h="6918" extrusionOk="0">
                  <a:moveTo>
                    <a:pt x="3427" y="1449"/>
                  </a:moveTo>
                  <a:cubicBezTo>
                    <a:pt x="3569" y="1449"/>
                    <a:pt x="3718" y="1512"/>
                    <a:pt x="3781" y="1638"/>
                  </a:cubicBezTo>
                  <a:lnTo>
                    <a:pt x="4317" y="3466"/>
                  </a:lnTo>
                  <a:lnTo>
                    <a:pt x="4474" y="3466"/>
                  </a:lnTo>
                  <a:cubicBezTo>
                    <a:pt x="4695" y="3466"/>
                    <a:pt x="4852" y="3623"/>
                    <a:pt x="4852" y="3812"/>
                  </a:cubicBezTo>
                  <a:cubicBezTo>
                    <a:pt x="4852" y="3970"/>
                    <a:pt x="4726" y="4127"/>
                    <a:pt x="4537" y="4127"/>
                  </a:cubicBezTo>
                  <a:lnTo>
                    <a:pt x="4789" y="5072"/>
                  </a:lnTo>
                  <a:cubicBezTo>
                    <a:pt x="4852" y="5262"/>
                    <a:pt x="4758" y="5419"/>
                    <a:pt x="4569" y="5514"/>
                  </a:cubicBezTo>
                  <a:cubicBezTo>
                    <a:pt x="4545" y="5518"/>
                    <a:pt x="4521" y="5520"/>
                    <a:pt x="4498" y="5520"/>
                  </a:cubicBezTo>
                  <a:cubicBezTo>
                    <a:pt x="4341" y="5520"/>
                    <a:pt x="4210" y="5427"/>
                    <a:pt x="4128" y="5262"/>
                  </a:cubicBezTo>
                  <a:lnTo>
                    <a:pt x="3781" y="4127"/>
                  </a:lnTo>
                  <a:lnTo>
                    <a:pt x="3057" y="4127"/>
                  </a:lnTo>
                  <a:lnTo>
                    <a:pt x="2710" y="5262"/>
                  </a:lnTo>
                  <a:cubicBezTo>
                    <a:pt x="2683" y="5427"/>
                    <a:pt x="2535" y="5520"/>
                    <a:pt x="2351" y="5520"/>
                  </a:cubicBezTo>
                  <a:cubicBezTo>
                    <a:pt x="2325" y="5520"/>
                    <a:pt x="2297" y="5518"/>
                    <a:pt x="2269" y="5514"/>
                  </a:cubicBezTo>
                  <a:cubicBezTo>
                    <a:pt x="2080" y="5451"/>
                    <a:pt x="2017" y="5262"/>
                    <a:pt x="2049" y="5072"/>
                  </a:cubicBezTo>
                  <a:lnTo>
                    <a:pt x="2332" y="4127"/>
                  </a:lnTo>
                  <a:cubicBezTo>
                    <a:pt x="2175" y="4096"/>
                    <a:pt x="2017" y="3970"/>
                    <a:pt x="2017" y="3812"/>
                  </a:cubicBezTo>
                  <a:cubicBezTo>
                    <a:pt x="2049" y="3623"/>
                    <a:pt x="2206" y="3466"/>
                    <a:pt x="2395" y="3466"/>
                  </a:cubicBezTo>
                  <a:lnTo>
                    <a:pt x="2553" y="3466"/>
                  </a:lnTo>
                  <a:lnTo>
                    <a:pt x="3120" y="1638"/>
                  </a:lnTo>
                  <a:cubicBezTo>
                    <a:pt x="3151" y="1512"/>
                    <a:pt x="3285" y="1449"/>
                    <a:pt x="3427" y="1449"/>
                  </a:cubicBezTo>
                  <a:close/>
                  <a:moveTo>
                    <a:pt x="3435" y="0"/>
                  </a:moveTo>
                  <a:cubicBezTo>
                    <a:pt x="1544" y="0"/>
                    <a:pt x="1" y="1544"/>
                    <a:pt x="1" y="3434"/>
                  </a:cubicBezTo>
                  <a:cubicBezTo>
                    <a:pt x="1" y="5356"/>
                    <a:pt x="1544" y="6900"/>
                    <a:pt x="3435" y="6900"/>
                  </a:cubicBezTo>
                  <a:cubicBezTo>
                    <a:pt x="4065" y="6900"/>
                    <a:pt x="4632" y="6742"/>
                    <a:pt x="5168" y="6427"/>
                  </a:cubicBezTo>
                  <a:lnTo>
                    <a:pt x="6365" y="6900"/>
                  </a:lnTo>
                  <a:cubicBezTo>
                    <a:pt x="6407" y="6910"/>
                    <a:pt x="6449" y="6917"/>
                    <a:pt x="6491" y="6917"/>
                  </a:cubicBezTo>
                  <a:cubicBezTo>
                    <a:pt x="6575" y="6917"/>
                    <a:pt x="6659" y="6889"/>
                    <a:pt x="6743" y="6805"/>
                  </a:cubicBezTo>
                  <a:cubicBezTo>
                    <a:pt x="6806" y="6742"/>
                    <a:pt x="6869" y="6616"/>
                    <a:pt x="6869" y="6459"/>
                  </a:cubicBezTo>
                  <a:lnTo>
                    <a:pt x="6491" y="5009"/>
                  </a:lnTo>
                  <a:cubicBezTo>
                    <a:pt x="6743" y="4537"/>
                    <a:pt x="6869" y="4001"/>
                    <a:pt x="6869" y="3466"/>
                  </a:cubicBezTo>
                  <a:cubicBezTo>
                    <a:pt x="6869" y="3119"/>
                    <a:pt x="6774" y="2804"/>
                    <a:pt x="6711" y="2489"/>
                  </a:cubicBezTo>
                  <a:cubicBezTo>
                    <a:pt x="6617" y="2426"/>
                    <a:pt x="6491" y="2395"/>
                    <a:pt x="6428" y="2363"/>
                  </a:cubicBezTo>
                  <a:lnTo>
                    <a:pt x="5514" y="2710"/>
                  </a:lnTo>
                  <a:cubicBezTo>
                    <a:pt x="5389" y="2755"/>
                    <a:pt x="5256" y="2780"/>
                    <a:pt x="5125" y="2780"/>
                  </a:cubicBezTo>
                  <a:cubicBezTo>
                    <a:pt x="4892" y="2780"/>
                    <a:pt x="4667" y="2702"/>
                    <a:pt x="4506" y="2521"/>
                  </a:cubicBezTo>
                  <a:cubicBezTo>
                    <a:pt x="4222" y="2269"/>
                    <a:pt x="4096" y="1891"/>
                    <a:pt x="4159" y="1481"/>
                  </a:cubicBezTo>
                  <a:lnTo>
                    <a:pt x="4443" y="221"/>
                  </a:lnTo>
                  <a:cubicBezTo>
                    <a:pt x="4443" y="189"/>
                    <a:pt x="4443" y="189"/>
                    <a:pt x="4411" y="158"/>
                  </a:cubicBezTo>
                  <a:cubicBezTo>
                    <a:pt x="4096" y="63"/>
                    <a:pt x="3781" y="0"/>
                    <a:pt x="3435"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49" name="Google Shape;6969;p88">
              <a:extLst>
                <a:ext uri="{FF2B5EF4-FFF2-40B4-BE49-F238E27FC236}">
                  <a16:creationId xmlns:a16="http://schemas.microsoft.com/office/drawing/2014/main" id="{16DF7F2C-7D54-7684-A599-02A285D05073}"/>
                </a:ext>
              </a:extLst>
            </p:cNvPr>
            <p:cNvSpPr/>
            <p:nvPr/>
          </p:nvSpPr>
          <p:spPr>
            <a:xfrm>
              <a:off x="-30895875" y="3621075"/>
              <a:ext cx="15775" cy="26025"/>
            </a:xfrm>
            <a:custGeom>
              <a:avLst/>
              <a:gdLst/>
              <a:ahLst/>
              <a:cxnLst/>
              <a:rect l="l" t="t" r="r" b="b"/>
              <a:pathLst>
                <a:path w="631" h="1041" extrusionOk="0">
                  <a:moveTo>
                    <a:pt x="0" y="1"/>
                  </a:moveTo>
                  <a:cubicBezTo>
                    <a:pt x="32" y="410"/>
                    <a:pt x="126" y="694"/>
                    <a:pt x="315" y="1041"/>
                  </a:cubicBezTo>
                  <a:cubicBezTo>
                    <a:pt x="473" y="694"/>
                    <a:pt x="599" y="347"/>
                    <a:pt x="631"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50" name="Google Shape;6970;p88">
              <a:extLst>
                <a:ext uri="{FF2B5EF4-FFF2-40B4-BE49-F238E27FC236}">
                  <a16:creationId xmlns:a16="http://schemas.microsoft.com/office/drawing/2014/main" id="{E46A1003-AF65-71E9-DBBA-7881BCD2A2AF}"/>
                </a:ext>
              </a:extLst>
            </p:cNvPr>
            <p:cNvSpPr/>
            <p:nvPr/>
          </p:nvSpPr>
          <p:spPr>
            <a:xfrm>
              <a:off x="-30974649" y="3552550"/>
              <a:ext cx="172525" cy="172400"/>
            </a:xfrm>
            <a:custGeom>
              <a:avLst/>
              <a:gdLst/>
              <a:ahLst/>
              <a:cxnLst/>
              <a:rect l="l" t="t" r="r" b="b"/>
              <a:pathLst>
                <a:path w="6901" h="6896" extrusionOk="0">
                  <a:moveTo>
                    <a:pt x="3435" y="1356"/>
                  </a:moveTo>
                  <a:cubicBezTo>
                    <a:pt x="3624" y="1356"/>
                    <a:pt x="3782" y="1513"/>
                    <a:pt x="3782" y="1734"/>
                  </a:cubicBezTo>
                  <a:lnTo>
                    <a:pt x="3782" y="2080"/>
                  </a:lnTo>
                  <a:lnTo>
                    <a:pt x="4821" y="2080"/>
                  </a:lnTo>
                  <a:cubicBezTo>
                    <a:pt x="5010" y="2080"/>
                    <a:pt x="5168" y="2238"/>
                    <a:pt x="5168" y="2427"/>
                  </a:cubicBezTo>
                  <a:cubicBezTo>
                    <a:pt x="5168" y="2616"/>
                    <a:pt x="5010" y="2742"/>
                    <a:pt x="4821" y="2742"/>
                  </a:cubicBezTo>
                  <a:lnTo>
                    <a:pt x="4412" y="2742"/>
                  </a:lnTo>
                  <a:cubicBezTo>
                    <a:pt x="4380" y="3341"/>
                    <a:pt x="4191" y="3876"/>
                    <a:pt x="3876" y="4412"/>
                  </a:cubicBezTo>
                  <a:cubicBezTo>
                    <a:pt x="3908" y="4443"/>
                    <a:pt x="3908" y="4475"/>
                    <a:pt x="3939" y="4506"/>
                  </a:cubicBezTo>
                  <a:lnTo>
                    <a:pt x="4349" y="4916"/>
                  </a:lnTo>
                  <a:cubicBezTo>
                    <a:pt x="4443" y="5042"/>
                    <a:pt x="4443" y="5262"/>
                    <a:pt x="4349" y="5388"/>
                  </a:cubicBezTo>
                  <a:cubicBezTo>
                    <a:pt x="4286" y="5451"/>
                    <a:pt x="4191" y="5483"/>
                    <a:pt x="4101" y="5483"/>
                  </a:cubicBezTo>
                  <a:cubicBezTo>
                    <a:pt x="4010" y="5483"/>
                    <a:pt x="3923" y="5451"/>
                    <a:pt x="3876" y="5388"/>
                  </a:cubicBezTo>
                  <a:lnTo>
                    <a:pt x="3466" y="4979"/>
                  </a:lnTo>
                  <a:lnTo>
                    <a:pt x="3435" y="4947"/>
                  </a:lnTo>
                  <a:lnTo>
                    <a:pt x="3403" y="4979"/>
                  </a:lnTo>
                  <a:lnTo>
                    <a:pt x="2994" y="5388"/>
                  </a:lnTo>
                  <a:cubicBezTo>
                    <a:pt x="2931" y="5451"/>
                    <a:pt x="2844" y="5483"/>
                    <a:pt x="2758" y="5483"/>
                  </a:cubicBezTo>
                  <a:cubicBezTo>
                    <a:pt x="2671" y="5483"/>
                    <a:pt x="2584" y="5451"/>
                    <a:pt x="2521" y="5388"/>
                  </a:cubicBezTo>
                  <a:cubicBezTo>
                    <a:pt x="2395" y="5262"/>
                    <a:pt x="2395" y="5042"/>
                    <a:pt x="2521" y="4916"/>
                  </a:cubicBezTo>
                  <a:lnTo>
                    <a:pt x="2931" y="4506"/>
                  </a:lnTo>
                  <a:cubicBezTo>
                    <a:pt x="2962" y="4475"/>
                    <a:pt x="2962" y="4443"/>
                    <a:pt x="2994" y="4412"/>
                  </a:cubicBezTo>
                  <a:cubicBezTo>
                    <a:pt x="2679" y="3939"/>
                    <a:pt x="2490" y="3341"/>
                    <a:pt x="2458" y="2742"/>
                  </a:cubicBezTo>
                  <a:lnTo>
                    <a:pt x="2049" y="2742"/>
                  </a:lnTo>
                  <a:cubicBezTo>
                    <a:pt x="1860" y="2742"/>
                    <a:pt x="1702" y="2584"/>
                    <a:pt x="1702" y="2395"/>
                  </a:cubicBezTo>
                  <a:cubicBezTo>
                    <a:pt x="1702" y="2206"/>
                    <a:pt x="1860" y="2049"/>
                    <a:pt x="2049" y="2049"/>
                  </a:cubicBezTo>
                  <a:lnTo>
                    <a:pt x="3088" y="2049"/>
                  </a:lnTo>
                  <a:lnTo>
                    <a:pt x="3088" y="1734"/>
                  </a:lnTo>
                  <a:cubicBezTo>
                    <a:pt x="3088" y="1513"/>
                    <a:pt x="3246" y="1356"/>
                    <a:pt x="3435" y="1356"/>
                  </a:cubicBezTo>
                  <a:close/>
                  <a:moveTo>
                    <a:pt x="3466" y="1"/>
                  </a:moveTo>
                  <a:cubicBezTo>
                    <a:pt x="1576" y="1"/>
                    <a:pt x="32" y="1576"/>
                    <a:pt x="32" y="3467"/>
                  </a:cubicBezTo>
                  <a:cubicBezTo>
                    <a:pt x="32" y="3971"/>
                    <a:pt x="158" y="4506"/>
                    <a:pt x="411" y="4979"/>
                  </a:cubicBezTo>
                  <a:lnTo>
                    <a:pt x="32" y="6459"/>
                  </a:lnTo>
                  <a:cubicBezTo>
                    <a:pt x="1" y="6554"/>
                    <a:pt x="32" y="6680"/>
                    <a:pt x="158" y="6806"/>
                  </a:cubicBezTo>
                  <a:cubicBezTo>
                    <a:pt x="225" y="6851"/>
                    <a:pt x="324" y="6895"/>
                    <a:pt x="420" y="6895"/>
                  </a:cubicBezTo>
                  <a:cubicBezTo>
                    <a:pt x="460" y="6895"/>
                    <a:pt x="500" y="6887"/>
                    <a:pt x="537" y="6869"/>
                  </a:cubicBezTo>
                  <a:lnTo>
                    <a:pt x="1734" y="6396"/>
                  </a:lnTo>
                  <a:cubicBezTo>
                    <a:pt x="2269" y="6712"/>
                    <a:pt x="2899" y="6869"/>
                    <a:pt x="3466" y="6869"/>
                  </a:cubicBezTo>
                  <a:cubicBezTo>
                    <a:pt x="5357" y="6869"/>
                    <a:pt x="6901" y="5357"/>
                    <a:pt x="6901" y="3435"/>
                  </a:cubicBezTo>
                  <a:cubicBezTo>
                    <a:pt x="6901" y="1576"/>
                    <a:pt x="5325" y="1"/>
                    <a:pt x="3466" y="1"/>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51" name="Google Shape;6760;p88">
            <a:extLst>
              <a:ext uri="{FF2B5EF4-FFF2-40B4-BE49-F238E27FC236}">
                <a16:creationId xmlns:a16="http://schemas.microsoft.com/office/drawing/2014/main" id="{5D791198-37BC-39B3-2300-E10DB9F9CEF1}"/>
              </a:ext>
            </a:extLst>
          </p:cNvPr>
          <p:cNvGrpSpPr/>
          <p:nvPr/>
        </p:nvGrpSpPr>
        <p:grpSpPr>
          <a:xfrm>
            <a:off x="4202882" y="1247009"/>
            <a:ext cx="499953" cy="600563"/>
            <a:chOff x="-35814602" y="3202075"/>
            <a:chExt cx="242625" cy="291450"/>
          </a:xfrm>
          <a:solidFill>
            <a:srgbClr val="2A7F28"/>
          </a:solidFill>
        </p:grpSpPr>
        <p:sp>
          <p:nvSpPr>
            <p:cNvPr id="52" name="Google Shape;6761;p88">
              <a:extLst>
                <a:ext uri="{FF2B5EF4-FFF2-40B4-BE49-F238E27FC236}">
                  <a16:creationId xmlns:a16="http://schemas.microsoft.com/office/drawing/2014/main" id="{463B02AF-C028-F2DA-9D94-9C6D0BE28D3E}"/>
                </a:ext>
              </a:extLst>
            </p:cNvPr>
            <p:cNvSpPr/>
            <p:nvPr/>
          </p:nvSpPr>
          <p:spPr>
            <a:xfrm>
              <a:off x="-35814602" y="3202075"/>
              <a:ext cx="51225" cy="202450"/>
            </a:xfrm>
            <a:custGeom>
              <a:avLst/>
              <a:gdLst/>
              <a:ahLst/>
              <a:cxnLst/>
              <a:rect l="l" t="t" r="r" b="b"/>
              <a:pathLst>
                <a:path w="2049" h="8097" extrusionOk="0">
                  <a:moveTo>
                    <a:pt x="1702" y="0"/>
                  </a:moveTo>
                  <a:cubicBezTo>
                    <a:pt x="757" y="0"/>
                    <a:pt x="1" y="788"/>
                    <a:pt x="1" y="1733"/>
                  </a:cubicBezTo>
                  <a:lnTo>
                    <a:pt x="1" y="8097"/>
                  </a:lnTo>
                  <a:cubicBezTo>
                    <a:pt x="348" y="7782"/>
                    <a:pt x="820" y="7562"/>
                    <a:pt x="1387" y="7562"/>
                  </a:cubicBezTo>
                  <a:lnTo>
                    <a:pt x="2049" y="7562"/>
                  </a:lnTo>
                  <a:lnTo>
                    <a:pt x="2049" y="0"/>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53" name="Google Shape;6762;p88">
              <a:extLst>
                <a:ext uri="{FF2B5EF4-FFF2-40B4-BE49-F238E27FC236}">
                  <a16:creationId xmlns:a16="http://schemas.microsoft.com/office/drawing/2014/main" id="{229C62A9-3BA7-1FD9-652D-819AC7F35C2F}"/>
                </a:ext>
              </a:extLst>
            </p:cNvPr>
            <p:cNvSpPr/>
            <p:nvPr/>
          </p:nvSpPr>
          <p:spPr>
            <a:xfrm>
              <a:off x="-35814602" y="3407650"/>
              <a:ext cx="242625" cy="68550"/>
            </a:xfrm>
            <a:custGeom>
              <a:avLst/>
              <a:gdLst/>
              <a:ahLst/>
              <a:cxnLst/>
              <a:rect l="l" t="t" r="r" b="b"/>
              <a:pathLst>
                <a:path w="9705" h="2742" extrusionOk="0">
                  <a:moveTo>
                    <a:pt x="1387" y="0"/>
                  </a:moveTo>
                  <a:cubicBezTo>
                    <a:pt x="631" y="0"/>
                    <a:pt x="1" y="630"/>
                    <a:pt x="1" y="1386"/>
                  </a:cubicBezTo>
                  <a:cubicBezTo>
                    <a:pt x="1" y="2111"/>
                    <a:pt x="600" y="2741"/>
                    <a:pt x="1356" y="2741"/>
                  </a:cubicBezTo>
                  <a:lnTo>
                    <a:pt x="4758" y="2741"/>
                  </a:lnTo>
                  <a:lnTo>
                    <a:pt x="4758" y="1733"/>
                  </a:lnTo>
                  <a:lnTo>
                    <a:pt x="1702" y="1733"/>
                  </a:lnTo>
                  <a:cubicBezTo>
                    <a:pt x="1513" y="1733"/>
                    <a:pt x="1356" y="1575"/>
                    <a:pt x="1356" y="1355"/>
                  </a:cubicBezTo>
                  <a:cubicBezTo>
                    <a:pt x="1356" y="1166"/>
                    <a:pt x="1513" y="1008"/>
                    <a:pt x="1702" y="1008"/>
                  </a:cubicBezTo>
                  <a:lnTo>
                    <a:pt x="9232" y="1008"/>
                  </a:lnTo>
                  <a:cubicBezTo>
                    <a:pt x="9263" y="851"/>
                    <a:pt x="9326" y="662"/>
                    <a:pt x="9452" y="536"/>
                  </a:cubicBezTo>
                  <a:cubicBezTo>
                    <a:pt x="9704" y="221"/>
                    <a:pt x="9484" y="0"/>
                    <a:pt x="9263"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54" name="Google Shape;6763;p88">
              <a:extLst>
                <a:ext uri="{FF2B5EF4-FFF2-40B4-BE49-F238E27FC236}">
                  <a16:creationId xmlns:a16="http://schemas.microsoft.com/office/drawing/2014/main" id="{498E5863-5B99-A203-F272-F43B1A157D7B}"/>
                </a:ext>
              </a:extLst>
            </p:cNvPr>
            <p:cNvSpPr/>
            <p:nvPr/>
          </p:nvSpPr>
          <p:spPr>
            <a:xfrm>
              <a:off x="-35627125" y="3450950"/>
              <a:ext cx="55150" cy="25250"/>
            </a:xfrm>
            <a:custGeom>
              <a:avLst/>
              <a:gdLst/>
              <a:ahLst/>
              <a:cxnLst/>
              <a:rect l="l" t="t" r="r" b="b"/>
              <a:pathLst>
                <a:path w="2206" h="1010" extrusionOk="0">
                  <a:moveTo>
                    <a:pt x="0" y="1"/>
                  </a:moveTo>
                  <a:lnTo>
                    <a:pt x="0" y="1009"/>
                  </a:lnTo>
                  <a:lnTo>
                    <a:pt x="1670" y="1009"/>
                  </a:lnTo>
                  <a:cubicBezTo>
                    <a:pt x="1953" y="1009"/>
                    <a:pt x="2205" y="788"/>
                    <a:pt x="1953" y="505"/>
                  </a:cubicBezTo>
                  <a:cubicBezTo>
                    <a:pt x="1827" y="347"/>
                    <a:pt x="1764" y="190"/>
                    <a:pt x="1670"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55" name="Google Shape;6764;p88">
              <a:extLst>
                <a:ext uri="{FF2B5EF4-FFF2-40B4-BE49-F238E27FC236}">
                  <a16:creationId xmlns:a16="http://schemas.microsoft.com/office/drawing/2014/main" id="{0B3774AA-F39F-3A4C-4D8D-42E94F75C408}"/>
                </a:ext>
              </a:extLst>
            </p:cNvPr>
            <p:cNvSpPr/>
            <p:nvPr/>
          </p:nvSpPr>
          <p:spPr>
            <a:xfrm>
              <a:off x="-35703526" y="3305250"/>
              <a:ext cx="84300" cy="34675"/>
            </a:xfrm>
            <a:custGeom>
              <a:avLst/>
              <a:gdLst/>
              <a:ahLst/>
              <a:cxnLst/>
              <a:rect l="l" t="t" r="r" b="b"/>
              <a:pathLst>
                <a:path w="3372" h="1387" extrusionOk="0">
                  <a:moveTo>
                    <a:pt x="1701" y="0"/>
                  </a:moveTo>
                  <a:cubicBezTo>
                    <a:pt x="882" y="0"/>
                    <a:pt x="221" y="599"/>
                    <a:pt x="0" y="1387"/>
                  </a:cubicBezTo>
                  <a:lnTo>
                    <a:pt x="3371" y="1387"/>
                  </a:lnTo>
                  <a:cubicBezTo>
                    <a:pt x="3214" y="599"/>
                    <a:pt x="2521" y="0"/>
                    <a:pt x="1701"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56" name="Google Shape;6765;p88">
              <a:extLst>
                <a:ext uri="{FF2B5EF4-FFF2-40B4-BE49-F238E27FC236}">
                  <a16:creationId xmlns:a16="http://schemas.microsoft.com/office/drawing/2014/main" id="{25BA5508-738B-90FB-3662-82226ED1FB5F}"/>
                </a:ext>
              </a:extLst>
            </p:cNvPr>
            <p:cNvSpPr/>
            <p:nvPr/>
          </p:nvSpPr>
          <p:spPr>
            <a:xfrm>
              <a:off x="-35677549" y="3254050"/>
              <a:ext cx="33100" cy="33100"/>
            </a:xfrm>
            <a:custGeom>
              <a:avLst/>
              <a:gdLst/>
              <a:ahLst/>
              <a:cxnLst/>
              <a:rect l="l" t="t" r="r" b="b"/>
              <a:pathLst>
                <a:path w="1324" h="1324" extrusionOk="0">
                  <a:moveTo>
                    <a:pt x="662" y="1"/>
                  </a:moveTo>
                  <a:cubicBezTo>
                    <a:pt x="316" y="1"/>
                    <a:pt x="1" y="284"/>
                    <a:pt x="1" y="662"/>
                  </a:cubicBezTo>
                  <a:cubicBezTo>
                    <a:pt x="1" y="1040"/>
                    <a:pt x="316" y="1324"/>
                    <a:pt x="662" y="1324"/>
                  </a:cubicBezTo>
                  <a:cubicBezTo>
                    <a:pt x="1040" y="1324"/>
                    <a:pt x="1324" y="1040"/>
                    <a:pt x="1324" y="662"/>
                  </a:cubicBezTo>
                  <a:cubicBezTo>
                    <a:pt x="1324" y="284"/>
                    <a:pt x="1040" y="1"/>
                    <a:pt x="662"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57" name="Google Shape;6766;p88">
              <a:extLst>
                <a:ext uri="{FF2B5EF4-FFF2-40B4-BE49-F238E27FC236}">
                  <a16:creationId xmlns:a16="http://schemas.microsoft.com/office/drawing/2014/main" id="{7ECF7002-D2ED-B5B8-FD1A-E10AD76D42FF}"/>
                </a:ext>
              </a:extLst>
            </p:cNvPr>
            <p:cNvSpPr/>
            <p:nvPr/>
          </p:nvSpPr>
          <p:spPr>
            <a:xfrm>
              <a:off x="-35746851" y="3202075"/>
              <a:ext cx="171725" cy="189050"/>
            </a:xfrm>
            <a:custGeom>
              <a:avLst/>
              <a:gdLst/>
              <a:ahLst/>
              <a:cxnLst/>
              <a:rect l="l" t="t" r="r" b="b"/>
              <a:pathLst>
                <a:path w="6867" h="7562" extrusionOk="0">
                  <a:moveTo>
                    <a:pt x="3434" y="1355"/>
                  </a:moveTo>
                  <a:cubicBezTo>
                    <a:pt x="4191" y="1355"/>
                    <a:pt x="4821" y="1985"/>
                    <a:pt x="4821" y="2741"/>
                  </a:cubicBezTo>
                  <a:cubicBezTo>
                    <a:pt x="4821" y="3088"/>
                    <a:pt x="4663" y="3403"/>
                    <a:pt x="4474" y="3655"/>
                  </a:cubicBezTo>
                  <a:cubicBezTo>
                    <a:pt x="5293" y="4033"/>
                    <a:pt x="5829" y="4852"/>
                    <a:pt x="5829" y="5829"/>
                  </a:cubicBezTo>
                  <a:cubicBezTo>
                    <a:pt x="5829" y="6018"/>
                    <a:pt x="5671" y="6175"/>
                    <a:pt x="5482" y="6175"/>
                  </a:cubicBezTo>
                  <a:lnTo>
                    <a:pt x="1387" y="6175"/>
                  </a:lnTo>
                  <a:cubicBezTo>
                    <a:pt x="1198" y="6175"/>
                    <a:pt x="1040" y="6018"/>
                    <a:pt x="1040" y="5829"/>
                  </a:cubicBezTo>
                  <a:cubicBezTo>
                    <a:pt x="1040" y="4852"/>
                    <a:pt x="1576" y="4033"/>
                    <a:pt x="2426" y="3655"/>
                  </a:cubicBezTo>
                  <a:cubicBezTo>
                    <a:pt x="2174" y="3403"/>
                    <a:pt x="2048" y="3088"/>
                    <a:pt x="2048" y="2741"/>
                  </a:cubicBezTo>
                  <a:cubicBezTo>
                    <a:pt x="2048" y="1985"/>
                    <a:pt x="2678" y="1355"/>
                    <a:pt x="3434" y="1355"/>
                  </a:cubicBezTo>
                  <a:close/>
                  <a:moveTo>
                    <a:pt x="0" y="0"/>
                  </a:moveTo>
                  <a:lnTo>
                    <a:pt x="0" y="7562"/>
                  </a:lnTo>
                  <a:lnTo>
                    <a:pt x="6868" y="7562"/>
                  </a:lnTo>
                  <a:lnTo>
                    <a:pt x="6868" y="1009"/>
                  </a:lnTo>
                  <a:cubicBezTo>
                    <a:pt x="6868" y="473"/>
                    <a:pt x="6396" y="0"/>
                    <a:pt x="5829"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58" name="Google Shape;6767;p88">
              <a:extLst>
                <a:ext uri="{FF2B5EF4-FFF2-40B4-BE49-F238E27FC236}">
                  <a16:creationId xmlns:a16="http://schemas.microsoft.com/office/drawing/2014/main" id="{DB18C9EA-F41F-E3AB-D527-B0CDC19DB02A}"/>
                </a:ext>
              </a:extLst>
            </p:cNvPr>
            <p:cNvSpPr/>
            <p:nvPr/>
          </p:nvSpPr>
          <p:spPr>
            <a:xfrm>
              <a:off x="-35677549" y="3450950"/>
              <a:ext cx="34675" cy="42575"/>
            </a:xfrm>
            <a:custGeom>
              <a:avLst/>
              <a:gdLst/>
              <a:ahLst/>
              <a:cxnLst/>
              <a:rect l="l" t="t" r="r" b="b"/>
              <a:pathLst>
                <a:path w="1387" h="1703" extrusionOk="0">
                  <a:moveTo>
                    <a:pt x="1" y="1"/>
                  </a:moveTo>
                  <a:lnTo>
                    <a:pt x="1" y="1702"/>
                  </a:lnTo>
                  <a:lnTo>
                    <a:pt x="505" y="1387"/>
                  </a:lnTo>
                  <a:cubicBezTo>
                    <a:pt x="536" y="1324"/>
                    <a:pt x="631" y="1324"/>
                    <a:pt x="694" y="1324"/>
                  </a:cubicBezTo>
                  <a:cubicBezTo>
                    <a:pt x="711" y="1316"/>
                    <a:pt x="725" y="1312"/>
                    <a:pt x="739" y="1312"/>
                  </a:cubicBezTo>
                  <a:cubicBezTo>
                    <a:pt x="776" y="1312"/>
                    <a:pt x="805" y="1341"/>
                    <a:pt x="851" y="1387"/>
                  </a:cubicBezTo>
                  <a:lnTo>
                    <a:pt x="1387" y="1702"/>
                  </a:lnTo>
                  <a:lnTo>
                    <a:pt x="1387" y="1"/>
                  </a:ln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59" name="Google Shape;6777;p88">
            <a:extLst>
              <a:ext uri="{FF2B5EF4-FFF2-40B4-BE49-F238E27FC236}">
                <a16:creationId xmlns:a16="http://schemas.microsoft.com/office/drawing/2014/main" id="{9594992C-02DA-9F7E-4AE4-0FABF44ECC9F}"/>
              </a:ext>
            </a:extLst>
          </p:cNvPr>
          <p:cNvGrpSpPr/>
          <p:nvPr/>
        </p:nvGrpSpPr>
        <p:grpSpPr>
          <a:xfrm>
            <a:off x="8170300" y="1211285"/>
            <a:ext cx="600561" cy="600563"/>
            <a:chOff x="-34003850" y="3227275"/>
            <a:chExt cx="291450" cy="291450"/>
          </a:xfrm>
          <a:solidFill>
            <a:srgbClr val="2A7F28"/>
          </a:solidFill>
        </p:grpSpPr>
        <p:sp>
          <p:nvSpPr>
            <p:cNvPr id="60" name="Google Shape;6778;p88">
              <a:extLst>
                <a:ext uri="{FF2B5EF4-FFF2-40B4-BE49-F238E27FC236}">
                  <a16:creationId xmlns:a16="http://schemas.microsoft.com/office/drawing/2014/main" id="{9E66AA89-B3E3-C7BA-B9D3-47725E7F776B}"/>
                </a:ext>
              </a:extLst>
            </p:cNvPr>
            <p:cNvSpPr/>
            <p:nvPr/>
          </p:nvSpPr>
          <p:spPr>
            <a:xfrm>
              <a:off x="-33852625" y="3313925"/>
              <a:ext cx="128425" cy="49625"/>
            </a:xfrm>
            <a:custGeom>
              <a:avLst/>
              <a:gdLst/>
              <a:ahLst/>
              <a:cxnLst/>
              <a:rect l="l" t="t" r="r" b="b"/>
              <a:pathLst>
                <a:path w="5137" h="1985" extrusionOk="0">
                  <a:moveTo>
                    <a:pt x="473" y="0"/>
                  </a:moveTo>
                  <a:cubicBezTo>
                    <a:pt x="316" y="0"/>
                    <a:pt x="158" y="32"/>
                    <a:pt x="1" y="126"/>
                  </a:cubicBezTo>
                  <a:lnTo>
                    <a:pt x="2521" y="1985"/>
                  </a:lnTo>
                  <a:lnTo>
                    <a:pt x="5136" y="158"/>
                  </a:lnTo>
                  <a:cubicBezTo>
                    <a:pt x="4979" y="32"/>
                    <a:pt x="4790" y="0"/>
                    <a:pt x="4569"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61" name="Google Shape;6779;p88">
              <a:extLst>
                <a:ext uri="{FF2B5EF4-FFF2-40B4-BE49-F238E27FC236}">
                  <a16:creationId xmlns:a16="http://schemas.microsoft.com/office/drawing/2014/main" id="{49207658-167E-A00B-4C58-A2E50EBA63D8}"/>
                </a:ext>
              </a:extLst>
            </p:cNvPr>
            <p:cNvSpPr/>
            <p:nvPr/>
          </p:nvSpPr>
          <p:spPr>
            <a:xfrm>
              <a:off x="-33866001" y="3328875"/>
              <a:ext cx="153600" cy="103200"/>
            </a:xfrm>
            <a:custGeom>
              <a:avLst/>
              <a:gdLst/>
              <a:ahLst/>
              <a:cxnLst/>
              <a:rect l="l" t="t" r="r" b="b"/>
              <a:pathLst>
                <a:path w="6144" h="4128" extrusionOk="0">
                  <a:moveTo>
                    <a:pt x="63" y="1"/>
                  </a:moveTo>
                  <a:cubicBezTo>
                    <a:pt x="32" y="127"/>
                    <a:pt x="0" y="284"/>
                    <a:pt x="0" y="379"/>
                  </a:cubicBezTo>
                  <a:lnTo>
                    <a:pt x="0" y="3120"/>
                  </a:lnTo>
                  <a:cubicBezTo>
                    <a:pt x="0" y="3655"/>
                    <a:pt x="473" y="4128"/>
                    <a:pt x="1040" y="4128"/>
                  </a:cubicBezTo>
                  <a:lnTo>
                    <a:pt x="5136" y="4128"/>
                  </a:lnTo>
                  <a:cubicBezTo>
                    <a:pt x="5671" y="4128"/>
                    <a:pt x="6144" y="3655"/>
                    <a:pt x="6144" y="3120"/>
                  </a:cubicBezTo>
                  <a:lnTo>
                    <a:pt x="6144" y="379"/>
                  </a:lnTo>
                  <a:cubicBezTo>
                    <a:pt x="6144" y="284"/>
                    <a:pt x="6112" y="190"/>
                    <a:pt x="6112" y="64"/>
                  </a:cubicBezTo>
                  <a:lnTo>
                    <a:pt x="3277" y="2048"/>
                  </a:lnTo>
                  <a:cubicBezTo>
                    <a:pt x="3214" y="2080"/>
                    <a:pt x="3151" y="2080"/>
                    <a:pt x="3056" y="2080"/>
                  </a:cubicBezTo>
                  <a:cubicBezTo>
                    <a:pt x="2993" y="2080"/>
                    <a:pt x="2962" y="2080"/>
                    <a:pt x="2867" y="2048"/>
                  </a:cubicBezTo>
                  <a:lnTo>
                    <a:pt x="63" y="1"/>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62" name="Google Shape;6780;p88">
              <a:extLst>
                <a:ext uri="{FF2B5EF4-FFF2-40B4-BE49-F238E27FC236}">
                  <a16:creationId xmlns:a16="http://schemas.microsoft.com/office/drawing/2014/main" id="{3B873C8B-55F5-DE6D-7585-6390D9259A58}"/>
                </a:ext>
              </a:extLst>
            </p:cNvPr>
            <p:cNvSpPr/>
            <p:nvPr/>
          </p:nvSpPr>
          <p:spPr>
            <a:xfrm>
              <a:off x="-34003850" y="3279250"/>
              <a:ext cx="189050" cy="188275"/>
            </a:xfrm>
            <a:custGeom>
              <a:avLst/>
              <a:gdLst/>
              <a:ahLst/>
              <a:cxnLst/>
              <a:rect l="l" t="t" r="r" b="b"/>
              <a:pathLst>
                <a:path w="7562" h="7531" extrusionOk="0">
                  <a:moveTo>
                    <a:pt x="3781" y="2017"/>
                  </a:moveTo>
                  <a:cubicBezTo>
                    <a:pt x="3970" y="2017"/>
                    <a:pt x="4128" y="2175"/>
                    <a:pt x="4128" y="2364"/>
                  </a:cubicBezTo>
                  <a:cubicBezTo>
                    <a:pt x="4128" y="2584"/>
                    <a:pt x="3970" y="2742"/>
                    <a:pt x="3781" y="2742"/>
                  </a:cubicBezTo>
                  <a:lnTo>
                    <a:pt x="1702" y="2742"/>
                  </a:lnTo>
                  <a:cubicBezTo>
                    <a:pt x="1482" y="2742"/>
                    <a:pt x="1324" y="2584"/>
                    <a:pt x="1324" y="2364"/>
                  </a:cubicBezTo>
                  <a:cubicBezTo>
                    <a:pt x="1324" y="2175"/>
                    <a:pt x="1482" y="2017"/>
                    <a:pt x="1702" y="2017"/>
                  </a:cubicBezTo>
                  <a:close/>
                  <a:moveTo>
                    <a:pt x="3057" y="3403"/>
                  </a:moveTo>
                  <a:cubicBezTo>
                    <a:pt x="3277" y="3403"/>
                    <a:pt x="3435" y="3561"/>
                    <a:pt x="3435" y="3750"/>
                  </a:cubicBezTo>
                  <a:cubicBezTo>
                    <a:pt x="3466" y="3939"/>
                    <a:pt x="3277" y="4096"/>
                    <a:pt x="3057" y="4096"/>
                  </a:cubicBezTo>
                  <a:lnTo>
                    <a:pt x="1702" y="4096"/>
                  </a:lnTo>
                  <a:cubicBezTo>
                    <a:pt x="1482" y="4096"/>
                    <a:pt x="1324" y="3939"/>
                    <a:pt x="1324" y="3750"/>
                  </a:cubicBezTo>
                  <a:cubicBezTo>
                    <a:pt x="1324" y="3561"/>
                    <a:pt x="1482" y="3403"/>
                    <a:pt x="1702" y="3403"/>
                  </a:cubicBezTo>
                  <a:close/>
                  <a:moveTo>
                    <a:pt x="2395" y="4790"/>
                  </a:moveTo>
                  <a:cubicBezTo>
                    <a:pt x="2584" y="4790"/>
                    <a:pt x="2742" y="4947"/>
                    <a:pt x="2742" y="5136"/>
                  </a:cubicBezTo>
                  <a:cubicBezTo>
                    <a:pt x="2742" y="5325"/>
                    <a:pt x="2584" y="5483"/>
                    <a:pt x="2395" y="5483"/>
                  </a:cubicBezTo>
                  <a:lnTo>
                    <a:pt x="1702" y="5483"/>
                  </a:lnTo>
                  <a:cubicBezTo>
                    <a:pt x="1482" y="5483"/>
                    <a:pt x="1324" y="5325"/>
                    <a:pt x="1324" y="5136"/>
                  </a:cubicBezTo>
                  <a:cubicBezTo>
                    <a:pt x="1324" y="4947"/>
                    <a:pt x="1482" y="4790"/>
                    <a:pt x="1702" y="4790"/>
                  </a:cubicBezTo>
                  <a:close/>
                  <a:moveTo>
                    <a:pt x="1" y="1"/>
                  </a:moveTo>
                  <a:lnTo>
                    <a:pt x="1" y="7530"/>
                  </a:lnTo>
                  <a:lnTo>
                    <a:pt x="7562" y="7530"/>
                  </a:lnTo>
                  <a:lnTo>
                    <a:pt x="7562" y="6837"/>
                  </a:lnTo>
                  <a:lnTo>
                    <a:pt x="6522" y="6837"/>
                  </a:lnTo>
                  <a:cubicBezTo>
                    <a:pt x="5577" y="6837"/>
                    <a:pt x="4853" y="6081"/>
                    <a:pt x="4853" y="5136"/>
                  </a:cubicBezTo>
                  <a:lnTo>
                    <a:pt x="4853" y="2395"/>
                  </a:lnTo>
                  <a:cubicBezTo>
                    <a:pt x="4853" y="1450"/>
                    <a:pt x="5577" y="725"/>
                    <a:pt x="6522" y="725"/>
                  </a:cubicBezTo>
                  <a:lnTo>
                    <a:pt x="7562" y="725"/>
                  </a:lnTo>
                  <a:lnTo>
                    <a:pt x="7562" y="1"/>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63" name="Google Shape;6781;p88">
              <a:extLst>
                <a:ext uri="{FF2B5EF4-FFF2-40B4-BE49-F238E27FC236}">
                  <a16:creationId xmlns:a16="http://schemas.microsoft.com/office/drawing/2014/main" id="{32D557CC-7845-091D-9B14-7019617CB055}"/>
                </a:ext>
              </a:extLst>
            </p:cNvPr>
            <p:cNvSpPr/>
            <p:nvPr/>
          </p:nvSpPr>
          <p:spPr>
            <a:xfrm>
              <a:off x="-34003850" y="3227275"/>
              <a:ext cx="189050" cy="34675"/>
            </a:xfrm>
            <a:custGeom>
              <a:avLst/>
              <a:gdLst/>
              <a:ahLst/>
              <a:cxnLst/>
              <a:rect l="l" t="t" r="r" b="b"/>
              <a:pathLst>
                <a:path w="7562" h="1387" extrusionOk="0">
                  <a:moveTo>
                    <a:pt x="1009" y="1"/>
                  </a:moveTo>
                  <a:cubicBezTo>
                    <a:pt x="473" y="1"/>
                    <a:pt x="1" y="473"/>
                    <a:pt x="1" y="1040"/>
                  </a:cubicBezTo>
                  <a:lnTo>
                    <a:pt x="1" y="1387"/>
                  </a:lnTo>
                  <a:lnTo>
                    <a:pt x="7562" y="1387"/>
                  </a:lnTo>
                  <a:lnTo>
                    <a:pt x="7562" y="1040"/>
                  </a:lnTo>
                  <a:cubicBezTo>
                    <a:pt x="7562" y="473"/>
                    <a:pt x="7089" y="1"/>
                    <a:pt x="6522"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64" name="Google Shape;6782;p88">
              <a:extLst>
                <a:ext uri="{FF2B5EF4-FFF2-40B4-BE49-F238E27FC236}">
                  <a16:creationId xmlns:a16="http://schemas.microsoft.com/office/drawing/2014/main" id="{ABCB750B-7B60-14A2-2AA6-7C64CB9A3E11}"/>
                </a:ext>
              </a:extLst>
            </p:cNvPr>
            <p:cNvSpPr/>
            <p:nvPr/>
          </p:nvSpPr>
          <p:spPr>
            <a:xfrm>
              <a:off x="-34003850" y="3484050"/>
              <a:ext cx="189050" cy="34675"/>
            </a:xfrm>
            <a:custGeom>
              <a:avLst/>
              <a:gdLst/>
              <a:ahLst/>
              <a:cxnLst/>
              <a:rect l="l" t="t" r="r" b="b"/>
              <a:pathLst>
                <a:path w="7562" h="1387" extrusionOk="0">
                  <a:moveTo>
                    <a:pt x="1" y="0"/>
                  </a:moveTo>
                  <a:lnTo>
                    <a:pt x="1" y="347"/>
                  </a:lnTo>
                  <a:cubicBezTo>
                    <a:pt x="1" y="945"/>
                    <a:pt x="442" y="1386"/>
                    <a:pt x="1009" y="1386"/>
                  </a:cubicBezTo>
                  <a:lnTo>
                    <a:pt x="6522" y="1386"/>
                  </a:lnTo>
                  <a:cubicBezTo>
                    <a:pt x="7089" y="1386"/>
                    <a:pt x="7562" y="914"/>
                    <a:pt x="7562" y="347"/>
                  </a:cubicBezTo>
                  <a:lnTo>
                    <a:pt x="7562" y="0"/>
                  </a:ln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65" name="Google Shape;6827;p88">
            <a:extLst>
              <a:ext uri="{FF2B5EF4-FFF2-40B4-BE49-F238E27FC236}">
                <a16:creationId xmlns:a16="http://schemas.microsoft.com/office/drawing/2014/main" id="{AA1F6940-0D2E-D85C-FA58-F35AD7DC1FD4}"/>
              </a:ext>
            </a:extLst>
          </p:cNvPr>
          <p:cNvGrpSpPr/>
          <p:nvPr/>
        </p:nvGrpSpPr>
        <p:grpSpPr>
          <a:xfrm>
            <a:off x="8926588" y="1221808"/>
            <a:ext cx="607053" cy="598915"/>
            <a:chOff x="-33645475" y="3228075"/>
            <a:chExt cx="294600" cy="290650"/>
          </a:xfrm>
          <a:solidFill>
            <a:srgbClr val="2A7F28"/>
          </a:solidFill>
        </p:grpSpPr>
        <p:sp>
          <p:nvSpPr>
            <p:cNvPr id="66" name="Google Shape;6828;p88">
              <a:extLst>
                <a:ext uri="{FF2B5EF4-FFF2-40B4-BE49-F238E27FC236}">
                  <a16:creationId xmlns:a16="http://schemas.microsoft.com/office/drawing/2014/main" id="{1AEBF4E9-9FE8-EC98-6381-876C6F0FB6CA}"/>
                </a:ext>
              </a:extLst>
            </p:cNvPr>
            <p:cNvSpPr/>
            <p:nvPr/>
          </p:nvSpPr>
          <p:spPr>
            <a:xfrm>
              <a:off x="-33456451" y="3261925"/>
              <a:ext cx="84300" cy="85100"/>
            </a:xfrm>
            <a:custGeom>
              <a:avLst/>
              <a:gdLst/>
              <a:ahLst/>
              <a:cxnLst/>
              <a:rect l="l" t="t" r="r" b="b"/>
              <a:pathLst>
                <a:path w="3372" h="3404" extrusionOk="0">
                  <a:moveTo>
                    <a:pt x="347" y="1"/>
                  </a:moveTo>
                  <a:cubicBezTo>
                    <a:pt x="158" y="1"/>
                    <a:pt x="1" y="158"/>
                    <a:pt x="1" y="347"/>
                  </a:cubicBezTo>
                  <a:cubicBezTo>
                    <a:pt x="1" y="536"/>
                    <a:pt x="158" y="694"/>
                    <a:pt x="347" y="694"/>
                  </a:cubicBezTo>
                  <a:lnTo>
                    <a:pt x="1009" y="694"/>
                  </a:lnTo>
                  <a:cubicBezTo>
                    <a:pt x="1576" y="694"/>
                    <a:pt x="2049" y="1166"/>
                    <a:pt x="2049" y="1733"/>
                  </a:cubicBezTo>
                  <a:lnTo>
                    <a:pt x="2049" y="2269"/>
                  </a:lnTo>
                  <a:lnTo>
                    <a:pt x="1923" y="2175"/>
                  </a:lnTo>
                  <a:cubicBezTo>
                    <a:pt x="1860" y="2112"/>
                    <a:pt x="1773" y="2080"/>
                    <a:pt x="1686" y="2080"/>
                  </a:cubicBezTo>
                  <a:cubicBezTo>
                    <a:pt x="1600" y="2080"/>
                    <a:pt x="1513" y="2112"/>
                    <a:pt x="1450" y="2175"/>
                  </a:cubicBezTo>
                  <a:cubicBezTo>
                    <a:pt x="1324" y="2269"/>
                    <a:pt x="1324" y="2521"/>
                    <a:pt x="1450" y="2647"/>
                  </a:cubicBezTo>
                  <a:lnTo>
                    <a:pt x="2112" y="3309"/>
                  </a:lnTo>
                  <a:cubicBezTo>
                    <a:pt x="2175" y="3372"/>
                    <a:pt x="2269" y="3403"/>
                    <a:pt x="2360" y="3403"/>
                  </a:cubicBezTo>
                  <a:cubicBezTo>
                    <a:pt x="2450" y="3403"/>
                    <a:pt x="2537" y="3372"/>
                    <a:pt x="2584" y="3309"/>
                  </a:cubicBezTo>
                  <a:lnTo>
                    <a:pt x="3277" y="2647"/>
                  </a:lnTo>
                  <a:cubicBezTo>
                    <a:pt x="3372" y="2521"/>
                    <a:pt x="3372" y="2269"/>
                    <a:pt x="3277" y="2175"/>
                  </a:cubicBezTo>
                  <a:cubicBezTo>
                    <a:pt x="3214" y="2112"/>
                    <a:pt x="3120" y="2080"/>
                    <a:pt x="3029" y="2080"/>
                  </a:cubicBezTo>
                  <a:cubicBezTo>
                    <a:pt x="2939" y="2080"/>
                    <a:pt x="2852" y="2112"/>
                    <a:pt x="2805" y="2175"/>
                  </a:cubicBezTo>
                  <a:lnTo>
                    <a:pt x="2679" y="2269"/>
                  </a:lnTo>
                  <a:lnTo>
                    <a:pt x="2679" y="1733"/>
                  </a:lnTo>
                  <a:cubicBezTo>
                    <a:pt x="2742" y="788"/>
                    <a:pt x="1954" y="1"/>
                    <a:pt x="1009"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67" name="Google Shape;6829;p88">
              <a:extLst>
                <a:ext uri="{FF2B5EF4-FFF2-40B4-BE49-F238E27FC236}">
                  <a16:creationId xmlns:a16="http://schemas.microsoft.com/office/drawing/2014/main" id="{BCF73902-A2F6-0EED-103A-48258DBDB602}"/>
                </a:ext>
              </a:extLst>
            </p:cNvPr>
            <p:cNvSpPr/>
            <p:nvPr/>
          </p:nvSpPr>
          <p:spPr>
            <a:xfrm>
              <a:off x="-33575374" y="3433625"/>
              <a:ext cx="85075" cy="85100"/>
            </a:xfrm>
            <a:custGeom>
              <a:avLst/>
              <a:gdLst/>
              <a:ahLst/>
              <a:cxnLst/>
              <a:rect l="l" t="t" r="r" b="b"/>
              <a:pathLst>
                <a:path w="3403" h="3404" extrusionOk="0">
                  <a:moveTo>
                    <a:pt x="1013" y="1"/>
                  </a:moveTo>
                  <a:cubicBezTo>
                    <a:pt x="922" y="1"/>
                    <a:pt x="835" y="32"/>
                    <a:pt x="788" y="95"/>
                  </a:cubicBezTo>
                  <a:lnTo>
                    <a:pt x="127" y="757"/>
                  </a:lnTo>
                  <a:cubicBezTo>
                    <a:pt x="1" y="883"/>
                    <a:pt x="1" y="1135"/>
                    <a:pt x="127" y="1229"/>
                  </a:cubicBezTo>
                  <a:cubicBezTo>
                    <a:pt x="174" y="1292"/>
                    <a:pt x="260" y="1324"/>
                    <a:pt x="351" y="1324"/>
                  </a:cubicBezTo>
                  <a:cubicBezTo>
                    <a:pt x="442" y="1324"/>
                    <a:pt x="536" y="1292"/>
                    <a:pt x="599" y="1229"/>
                  </a:cubicBezTo>
                  <a:lnTo>
                    <a:pt x="694" y="1135"/>
                  </a:lnTo>
                  <a:lnTo>
                    <a:pt x="694" y="1671"/>
                  </a:lnTo>
                  <a:cubicBezTo>
                    <a:pt x="694" y="2616"/>
                    <a:pt x="1450" y="3372"/>
                    <a:pt x="2395" y="3372"/>
                  </a:cubicBezTo>
                  <a:lnTo>
                    <a:pt x="3057" y="3372"/>
                  </a:lnTo>
                  <a:lnTo>
                    <a:pt x="3057" y="3403"/>
                  </a:lnTo>
                  <a:cubicBezTo>
                    <a:pt x="3246" y="3403"/>
                    <a:pt x="3403" y="3246"/>
                    <a:pt x="3403" y="3057"/>
                  </a:cubicBezTo>
                  <a:cubicBezTo>
                    <a:pt x="3403" y="2868"/>
                    <a:pt x="3246" y="2710"/>
                    <a:pt x="3057" y="2710"/>
                  </a:cubicBezTo>
                  <a:lnTo>
                    <a:pt x="2363" y="2710"/>
                  </a:lnTo>
                  <a:cubicBezTo>
                    <a:pt x="1796" y="2710"/>
                    <a:pt x="1324" y="2238"/>
                    <a:pt x="1324" y="1671"/>
                  </a:cubicBezTo>
                  <a:lnTo>
                    <a:pt x="1324" y="1135"/>
                  </a:lnTo>
                  <a:lnTo>
                    <a:pt x="1450" y="1229"/>
                  </a:lnTo>
                  <a:cubicBezTo>
                    <a:pt x="1513" y="1292"/>
                    <a:pt x="1599" y="1324"/>
                    <a:pt x="1686" y="1324"/>
                  </a:cubicBezTo>
                  <a:cubicBezTo>
                    <a:pt x="1773" y="1324"/>
                    <a:pt x="1859" y="1292"/>
                    <a:pt x="1922" y="1229"/>
                  </a:cubicBezTo>
                  <a:cubicBezTo>
                    <a:pt x="2048" y="1135"/>
                    <a:pt x="2048" y="883"/>
                    <a:pt x="1922" y="757"/>
                  </a:cubicBezTo>
                  <a:lnTo>
                    <a:pt x="1261" y="95"/>
                  </a:lnTo>
                  <a:cubicBezTo>
                    <a:pt x="1198" y="32"/>
                    <a:pt x="1103" y="1"/>
                    <a:pt x="1013"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68" name="Google Shape;6830;p88">
              <a:extLst>
                <a:ext uri="{FF2B5EF4-FFF2-40B4-BE49-F238E27FC236}">
                  <a16:creationId xmlns:a16="http://schemas.microsoft.com/office/drawing/2014/main" id="{E446A862-A4DE-1DDC-5C6A-32639463C00E}"/>
                </a:ext>
              </a:extLst>
            </p:cNvPr>
            <p:cNvSpPr/>
            <p:nvPr/>
          </p:nvSpPr>
          <p:spPr>
            <a:xfrm>
              <a:off x="-33645475" y="3228075"/>
              <a:ext cx="206375" cy="153600"/>
            </a:xfrm>
            <a:custGeom>
              <a:avLst/>
              <a:gdLst/>
              <a:ahLst/>
              <a:cxnLst/>
              <a:rect l="l" t="t" r="r" b="b"/>
              <a:pathLst>
                <a:path w="8255" h="6144" extrusionOk="0">
                  <a:moveTo>
                    <a:pt x="4191" y="0"/>
                  </a:moveTo>
                  <a:cubicBezTo>
                    <a:pt x="2300" y="0"/>
                    <a:pt x="757" y="1544"/>
                    <a:pt x="757" y="3434"/>
                  </a:cubicBezTo>
                  <a:lnTo>
                    <a:pt x="757" y="3529"/>
                  </a:lnTo>
                  <a:cubicBezTo>
                    <a:pt x="347" y="3686"/>
                    <a:pt x="95" y="4033"/>
                    <a:pt x="95" y="4474"/>
                  </a:cubicBezTo>
                  <a:lnTo>
                    <a:pt x="95" y="5135"/>
                  </a:lnTo>
                  <a:cubicBezTo>
                    <a:pt x="1" y="5671"/>
                    <a:pt x="473" y="6143"/>
                    <a:pt x="1009" y="6143"/>
                  </a:cubicBezTo>
                  <a:cubicBezTo>
                    <a:pt x="1135" y="6143"/>
                    <a:pt x="1261" y="6112"/>
                    <a:pt x="1387" y="6080"/>
                  </a:cubicBezTo>
                  <a:lnTo>
                    <a:pt x="1387" y="3403"/>
                  </a:lnTo>
                  <a:cubicBezTo>
                    <a:pt x="1387" y="1890"/>
                    <a:pt x="2647" y="630"/>
                    <a:pt x="4128" y="630"/>
                  </a:cubicBezTo>
                  <a:cubicBezTo>
                    <a:pt x="5640" y="630"/>
                    <a:pt x="6900" y="1890"/>
                    <a:pt x="6900" y="3403"/>
                  </a:cubicBezTo>
                  <a:lnTo>
                    <a:pt x="6900" y="6080"/>
                  </a:lnTo>
                  <a:cubicBezTo>
                    <a:pt x="6995" y="6112"/>
                    <a:pt x="7121" y="6143"/>
                    <a:pt x="7247" y="6143"/>
                  </a:cubicBezTo>
                  <a:cubicBezTo>
                    <a:pt x="7782" y="6143"/>
                    <a:pt x="8255" y="5671"/>
                    <a:pt x="8255" y="5135"/>
                  </a:cubicBezTo>
                  <a:lnTo>
                    <a:pt x="8255" y="4474"/>
                  </a:lnTo>
                  <a:cubicBezTo>
                    <a:pt x="8255" y="4033"/>
                    <a:pt x="8003" y="3623"/>
                    <a:pt x="7593" y="3529"/>
                  </a:cubicBezTo>
                  <a:lnTo>
                    <a:pt x="7593" y="3434"/>
                  </a:lnTo>
                  <a:cubicBezTo>
                    <a:pt x="7593" y="1544"/>
                    <a:pt x="6050" y="0"/>
                    <a:pt x="4191"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69" name="Google Shape;6831;p88">
              <a:extLst>
                <a:ext uri="{FF2B5EF4-FFF2-40B4-BE49-F238E27FC236}">
                  <a16:creationId xmlns:a16="http://schemas.microsoft.com/office/drawing/2014/main" id="{C20DAF6D-E3F4-89B0-CBBF-E91E61546202}"/>
                </a:ext>
              </a:extLst>
            </p:cNvPr>
            <p:cNvSpPr/>
            <p:nvPr/>
          </p:nvSpPr>
          <p:spPr>
            <a:xfrm>
              <a:off x="-33593500" y="3279250"/>
              <a:ext cx="104775" cy="52275"/>
            </a:xfrm>
            <a:custGeom>
              <a:avLst/>
              <a:gdLst/>
              <a:ahLst/>
              <a:cxnLst/>
              <a:rect l="l" t="t" r="r" b="b"/>
              <a:pathLst>
                <a:path w="4191" h="2091" extrusionOk="0">
                  <a:moveTo>
                    <a:pt x="1734" y="1"/>
                  </a:moveTo>
                  <a:cubicBezTo>
                    <a:pt x="789" y="1"/>
                    <a:pt x="1" y="757"/>
                    <a:pt x="1" y="1702"/>
                  </a:cubicBezTo>
                  <a:lnTo>
                    <a:pt x="1" y="2049"/>
                  </a:lnTo>
                  <a:lnTo>
                    <a:pt x="1230" y="2049"/>
                  </a:lnTo>
                  <a:cubicBezTo>
                    <a:pt x="1545" y="2049"/>
                    <a:pt x="1891" y="2049"/>
                    <a:pt x="2017" y="1986"/>
                  </a:cubicBezTo>
                  <a:cubicBezTo>
                    <a:pt x="2049" y="1954"/>
                    <a:pt x="2080" y="1828"/>
                    <a:pt x="2080" y="1734"/>
                  </a:cubicBezTo>
                  <a:cubicBezTo>
                    <a:pt x="2080" y="1545"/>
                    <a:pt x="2238" y="1387"/>
                    <a:pt x="2458" y="1387"/>
                  </a:cubicBezTo>
                  <a:cubicBezTo>
                    <a:pt x="2647" y="1387"/>
                    <a:pt x="2805" y="1545"/>
                    <a:pt x="2805" y="1734"/>
                  </a:cubicBezTo>
                  <a:cubicBezTo>
                    <a:pt x="2805" y="1828"/>
                    <a:pt x="2805" y="1954"/>
                    <a:pt x="2868" y="1986"/>
                  </a:cubicBezTo>
                  <a:cubicBezTo>
                    <a:pt x="2942" y="2059"/>
                    <a:pt x="3091" y="2090"/>
                    <a:pt x="3266" y="2090"/>
                  </a:cubicBezTo>
                  <a:cubicBezTo>
                    <a:pt x="3389" y="2090"/>
                    <a:pt x="3525" y="2075"/>
                    <a:pt x="3656" y="2049"/>
                  </a:cubicBezTo>
                  <a:lnTo>
                    <a:pt x="4191" y="2049"/>
                  </a:lnTo>
                  <a:lnTo>
                    <a:pt x="4191" y="1702"/>
                  </a:lnTo>
                  <a:lnTo>
                    <a:pt x="4128" y="1702"/>
                  </a:lnTo>
                  <a:cubicBezTo>
                    <a:pt x="4128" y="757"/>
                    <a:pt x="3340" y="1"/>
                    <a:pt x="2395"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70" name="Google Shape;6832;p88">
              <a:extLst>
                <a:ext uri="{FF2B5EF4-FFF2-40B4-BE49-F238E27FC236}">
                  <a16:creationId xmlns:a16="http://schemas.microsoft.com/office/drawing/2014/main" id="{766DD629-0F8A-72C8-315F-99622D169C43}"/>
                </a:ext>
              </a:extLst>
            </p:cNvPr>
            <p:cNvSpPr/>
            <p:nvPr/>
          </p:nvSpPr>
          <p:spPr>
            <a:xfrm>
              <a:off x="-33593500" y="3341475"/>
              <a:ext cx="104775" cy="74075"/>
            </a:xfrm>
            <a:custGeom>
              <a:avLst/>
              <a:gdLst/>
              <a:ahLst/>
              <a:cxnLst/>
              <a:rect l="l" t="t" r="r" b="b"/>
              <a:pathLst>
                <a:path w="4191" h="2963" extrusionOk="0">
                  <a:moveTo>
                    <a:pt x="2395" y="1"/>
                  </a:moveTo>
                  <a:cubicBezTo>
                    <a:pt x="2080" y="253"/>
                    <a:pt x="1671" y="253"/>
                    <a:pt x="1230" y="253"/>
                  </a:cubicBezTo>
                  <a:lnTo>
                    <a:pt x="1" y="253"/>
                  </a:lnTo>
                  <a:lnTo>
                    <a:pt x="1" y="914"/>
                  </a:lnTo>
                  <a:cubicBezTo>
                    <a:pt x="1" y="2049"/>
                    <a:pt x="946" y="2962"/>
                    <a:pt x="2112" y="2962"/>
                  </a:cubicBezTo>
                  <a:cubicBezTo>
                    <a:pt x="3246" y="2962"/>
                    <a:pt x="4191" y="2049"/>
                    <a:pt x="4191" y="914"/>
                  </a:cubicBezTo>
                  <a:lnTo>
                    <a:pt x="4191" y="253"/>
                  </a:lnTo>
                  <a:lnTo>
                    <a:pt x="3466" y="253"/>
                  </a:lnTo>
                  <a:cubicBezTo>
                    <a:pt x="3088" y="253"/>
                    <a:pt x="2679" y="190"/>
                    <a:pt x="2395"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71" name="Google Shape;6833;p88">
              <a:extLst>
                <a:ext uri="{FF2B5EF4-FFF2-40B4-BE49-F238E27FC236}">
                  <a16:creationId xmlns:a16="http://schemas.microsoft.com/office/drawing/2014/main" id="{C15933F7-A38C-E766-054F-5FB49021E30A}"/>
                </a:ext>
              </a:extLst>
            </p:cNvPr>
            <p:cNvSpPr/>
            <p:nvPr/>
          </p:nvSpPr>
          <p:spPr>
            <a:xfrm>
              <a:off x="-33455651" y="3381650"/>
              <a:ext cx="104775" cy="52250"/>
            </a:xfrm>
            <a:custGeom>
              <a:avLst/>
              <a:gdLst/>
              <a:ahLst/>
              <a:cxnLst/>
              <a:rect l="l" t="t" r="r" b="b"/>
              <a:pathLst>
                <a:path w="4191" h="2090" extrusionOk="0">
                  <a:moveTo>
                    <a:pt x="1702" y="0"/>
                  </a:moveTo>
                  <a:cubicBezTo>
                    <a:pt x="756" y="0"/>
                    <a:pt x="0" y="757"/>
                    <a:pt x="0" y="1702"/>
                  </a:cubicBezTo>
                  <a:lnTo>
                    <a:pt x="0" y="2048"/>
                  </a:lnTo>
                  <a:lnTo>
                    <a:pt x="1229" y="2048"/>
                  </a:lnTo>
                  <a:cubicBezTo>
                    <a:pt x="1544" y="2048"/>
                    <a:pt x="1891" y="2048"/>
                    <a:pt x="2017" y="1985"/>
                  </a:cubicBezTo>
                  <a:cubicBezTo>
                    <a:pt x="2048" y="1954"/>
                    <a:pt x="2080" y="1828"/>
                    <a:pt x="2080" y="1733"/>
                  </a:cubicBezTo>
                  <a:cubicBezTo>
                    <a:pt x="2080" y="1544"/>
                    <a:pt x="2237" y="1387"/>
                    <a:pt x="2458" y="1387"/>
                  </a:cubicBezTo>
                  <a:cubicBezTo>
                    <a:pt x="2647" y="1387"/>
                    <a:pt x="2804" y="1544"/>
                    <a:pt x="2804" y="1733"/>
                  </a:cubicBezTo>
                  <a:cubicBezTo>
                    <a:pt x="2804" y="1828"/>
                    <a:pt x="2804" y="1954"/>
                    <a:pt x="2867" y="1985"/>
                  </a:cubicBezTo>
                  <a:cubicBezTo>
                    <a:pt x="2941" y="2059"/>
                    <a:pt x="3091" y="2090"/>
                    <a:pt x="3265" y="2090"/>
                  </a:cubicBezTo>
                  <a:cubicBezTo>
                    <a:pt x="3388" y="2090"/>
                    <a:pt x="3524" y="2074"/>
                    <a:pt x="3655" y="2048"/>
                  </a:cubicBezTo>
                  <a:lnTo>
                    <a:pt x="4190" y="2048"/>
                  </a:lnTo>
                  <a:lnTo>
                    <a:pt x="4190" y="1702"/>
                  </a:lnTo>
                  <a:cubicBezTo>
                    <a:pt x="4096" y="757"/>
                    <a:pt x="3308" y="0"/>
                    <a:pt x="2363"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72" name="Google Shape;6834;p88">
              <a:extLst>
                <a:ext uri="{FF2B5EF4-FFF2-40B4-BE49-F238E27FC236}">
                  <a16:creationId xmlns:a16="http://schemas.microsoft.com/office/drawing/2014/main" id="{C40562B0-34F2-DC9A-3CDA-23DC87283314}"/>
                </a:ext>
              </a:extLst>
            </p:cNvPr>
            <p:cNvSpPr/>
            <p:nvPr/>
          </p:nvSpPr>
          <p:spPr>
            <a:xfrm>
              <a:off x="-33456451" y="3443875"/>
              <a:ext cx="102425" cy="74850"/>
            </a:xfrm>
            <a:custGeom>
              <a:avLst/>
              <a:gdLst/>
              <a:ahLst/>
              <a:cxnLst/>
              <a:rect l="l" t="t" r="r" b="b"/>
              <a:pathLst>
                <a:path w="4097" h="2994" extrusionOk="0">
                  <a:moveTo>
                    <a:pt x="2395" y="0"/>
                  </a:moveTo>
                  <a:cubicBezTo>
                    <a:pt x="2080" y="252"/>
                    <a:pt x="1639" y="252"/>
                    <a:pt x="1230" y="252"/>
                  </a:cubicBezTo>
                  <a:lnTo>
                    <a:pt x="1" y="252"/>
                  </a:lnTo>
                  <a:lnTo>
                    <a:pt x="1" y="914"/>
                  </a:lnTo>
                  <a:cubicBezTo>
                    <a:pt x="1" y="2048"/>
                    <a:pt x="914" y="2993"/>
                    <a:pt x="2049" y="2993"/>
                  </a:cubicBezTo>
                  <a:cubicBezTo>
                    <a:pt x="3183" y="2993"/>
                    <a:pt x="4096" y="2048"/>
                    <a:pt x="4096" y="914"/>
                  </a:cubicBezTo>
                  <a:lnTo>
                    <a:pt x="4096" y="252"/>
                  </a:lnTo>
                  <a:lnTo>
                    <a:pt x="3435" y="252"/>
                  </a:lnTo>
                  <a:cubicBezTo>
                    <a:pt x="3025" y="252"/>
                    <a:pt x="2679" y="189"/>
                    <a:pt x="2395" y="0"/>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73" name="Google Shape;6873;p88">
            <a:extLst>
              <a:ext uri="{FF2B5EF4-FFF2-40B4-BE49-F238E27FC236}">
                <a16:creationId xmlns:a16="http://schemas.microsoft.com/office/drawing/2014/main" id="{D1D09CAA-93F2-A442-EEB0-23A0E1F3EF7A}"/>
              </a:ext>
            </a:extLst>
          </p:cNvPr>
          <p:cNvGrpSpPr/>
          <p:nvPr/>
        </p:nvGrpSpPr>
        <p:grpSpPr>
          <a:xfrm>
            <a:off x="5860160" y="1222521"/>
            <a:ext cx="581037" cy="600563"/>
            <a:chOff x="-35118325" y="3202075"/>
            <a:chExt cx="281975" cy="291450"/>
          </a:xfrm>
          <a:solidFill>
            <a:srgbClr val="2A7F28"/>
          </a:solidFill>
        </p:grpSpPr>
        <p:sp>
          <p:nvSpPr>
            <p:cNvPr id="74" name="Google Shape;6874;p88">
              <a:extLst>
                <a:ext uri="{FF2B5EF4-FFF2-40B4-BE49-F238E27FC236}">
                  <a16:creationId xmlns:a16="http://schemas.microsoft.com/office/drawing/2014/main" id="{E747BD74-8ECC-4D34-ED0B-E4688415DED6}"/>
                </a:ext>
              </a:extLst>
            </p:cNvPr>
            <p:cNvSpPr/>
            <p:nvPr/>
          </p:nvSpPr>
          <p:spPr>
            <a:xfrm>
              <a:off x="-35008049" y="3202075"/>
              <a:ext cx="171700" cy="171250"/>
            </a:xfrm>
            <a:custGeom>
              <a:avLst/>
              <a:gdLst/>
              <a:ahLst/>
              <a:cxnLst/>
              <a:rect l="l" t="t" r="r" b="b"/>
              <a:pathLst>
                <a:path w="6867" h="6850" extrusionOk="0">
                  <a:moveTo>
                    <a:pt x="3466" y="1355"/>
                  </a:moveTo>
                  <a:cubicBezTo>
                    <a:pt x="4222" y="1355"/>
                    <a:pt x="4852" y="1985"/>
                    <a:pt x="4852" y="2741"/>
                  </a:cubicBezTo>
                  <a:lnTo>
                    <a:pt x="4852" y="4127"/>
                  </a:lnTo>
                  <a:cubicBezTo>
                    <a:pt x="4852" y="4348"/>
                    <a:pt x="4757" y="4600"/>
                    <a:pt x="4631" y="4821"/>
                  </a:cubicBezTo>
                  <a:lnTo>
                    <a:pt x="4726" y="4915"/>
                  </a:lnTo>
                  <a:cubicBezTo>
                    <a:pt x="4852" y="5041"/>
                    <a:pt x="4852" y="5262"/>
                    <a:pt x="4726" y="5388"/>
                  </a:cubicBezTo>
                  <a:cubicBezTo>
                    <a:pt x="4663" y="5451"/>
                    <a:pt x="4576" y="5482"/>
                    <a:pt x="4489" y="5482"/>
                  </a:cubicBezTo>
                  <a:cubicBezTo>
                    <a:pt x="4403" y="5482"/>
                    <a:pt x="4316" y="5451"/>
                    <a:pt x="4253" y="5388"/>
                  </a:cubicBezTo>
                  <a:lnTo>
                    <a:pt x="4190" y="5293"/>
                  </a:lnTo>
                  <a:cubicBezTo>
                    <a:pt x="3970" y="5419"/>
                    <a:pt x="3749" y="5514"/>
                    <a:pt x="3466" y="5514"/>
                  </a:cubicBezTo>
                  <a:cubicBezTo>
                    <a:pt x="2709" y="5514"/>
                    <a:pt x="2079" y="4884"/>
                    <a:pt x="2079" y="4127"/>
                  </a:cubicBezTo>
                  <a:lnTo>
                    <a:pt x="2079" y="2741"/>
                  </a:lnTo>
                  <a:cubicBezTo>
                    <a:pt x="2079" y="1985"/>
                    <a:pt x="2709" y="1355"/>
                    <a:pt x="3466" y="1355"/>
                  </a:cubicBezTo>
                  <a:close/>
                  <a:moveTo>
                    <a:pt x="3466" y="0"/>
                  </a:moveTo>
                  <a:cubicBezTo>
                    <a:pt x="1575" y="0"/>
                    <a:pt x="32" y="1576"/>
                    <a:pt x="32" y="3403"/>
                  </a:cubicBezTo>
                  <a:cubicBezTo>
                    <a:pt x="32" y="4001"/>
                    <a:pt x="189" y="4569"/>
                    <a:pt x="473" y="5104"/>
                  </a:cubicBezTo>
                  <a:lnTo>
                    <a:pt x="32" y="6396"/>
                  </a:lnTo>
                  <a:cubicBezTo>
                    <a:pt x="0" y="6522"/>
                    <a:pt x="32" y="6679"/>
                    <a:pt x="126" y="6774"/>
                  </a:cubicBezTo>
                  <a:cubicBezTo>
                    <a:pt x="172" y="6820"/>
                    <a:pt x="269" y="6849"/>
                    <a:pt x="367" y="6849"/>
                  </a:cubicBezTo>
                  <a:cubicBezTo>
                    <a:pt x="403" y="6849"/>
                    <a:pt x="439" y="6845"/>
                    <a:pt x="473" y="6837"/>
                  </a:cubicBezTo>
                  <a:lnTo>
                    <a:pt x="1764" y="6396"/>
                  </a:lnTo>
                  <a:cubicBezTo>
                    <a:pt x="2300" y="6679"/>
                    <a:pt x="2867" y="6837"/>
                    <a:pt x="3466" y="6837"/>
                  </a:cubicBezTo>
                  <a:cubicBezTo>
                    <a:pt x="5356" y="6837"/>
                    <a:pt x="6868" y="5293"/>
                    <a:pt x="6868" y="3403"/>
                  </a:cubicBezTo>
                  <a:cubicBezTo>
                    <a:pt x="6868" y="1513"/>
                    <a:pt x="5356" y="0"/>
                    <a:pt x="3466"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75" name="Google Shape;6875;p88">
              <a:extLst>
                <a:ext uri="{FF2B5EF4-FFF2-40B4-BE49-F238E27FC236}">
                  <a16:creationId xmlns:a16="http://schemas.microsoft.com/office/drawing/2014/main" id="{D3D5ED65-FC0E-5CE4-0AC2-D72E6BB3E51E}"/>
                </a:ext>
              </a:extLst>
            </p:cNvPr>
            <p:cNvSpPr/>
            <p:nvPr/>
          </p:nvSpPr>
          <p:spPr>
            <a:xfrm>
              <a:off x="-34937976" y="3254050"/>
              <a:ext cx="33125" cy="67775"/>
            </a:xfrm>
            <a:custGeom>
              <a:avLst/>
              <a:gdLst/>
              <a:ahLst/>
              <a:cxnLst/>
              <a:rect l="l" t="t" r="r" b="b"/>
              <a:pathLst>
                <a:path w="1325" h="2711" extrusionOk="0">
                  <a:moveTo>
                    <a:pt x="663" y="1"/>
                  </a:moveTo>
                  <a:cubicBezTo>
                    <a:pt x="253" y="1"/>
                    <a:pt x="1" y="316"/>
                    <a:pt x="1" y="662"/>
                  </a:cubicBezTo>
                  <a:lnTo>
                    <a:pt x="1" y="2048"/>
                  </a:lnTo>
                  <a:cubicBezTo>
                    <a:pt x="1" y="2427"/>
                    <a:pt x="316" y="2710"/>
                    <a:pt x="663" y="2710"/>
                  </a:cubicBezTo>
                  <a:cubicBezTo>
                    <a:pt x="694" y="2710"/>
                    <a:pt x="789" y="2710"/>
                    <a:pt x="820" y="2679"/>
                  </a:cubicBezTo>
                  <a:lnTo>
                    <a:pt x="757" y="2584"/>
                  </a:lnTo>
                  <a:cubicBezTo>
                    <a:pt x="631" y="2490"/>
                    <a:pt x="631" y="2238"/>
                    <a:pt x="757" y="2111"/>
                  </a:cubicBezTo>
                  <a:cubicBezTo>
                    <a:pt x="804" y="2064"/>
                    <a:pt x="891" y="2041"/>
                    <a:pt x="978" y="2041"/>
                  </a:cubicBezTo>
                  <a:cubicBezTo>
                    <a:pt x="1064" y="2041"/>
                    <a:pt x="1151" y="2064"/>
                    <a:pt x="1198" y="2111"/>
                  </a:cubicBezTo>
                  <a:lnTo>
                    <a:pt x="1293" y="2206"/>
                  </a:lnTo>
                  <a:cubicBezTo>
                    <a:pt x="1293" y="2175"/>
                    <a:pt x="1324" y="2080"/>
                    <a:pt x="1324" y="2048"/>
                  </a:cubicBezTo>
                  <a:lnTo>
                    <a:pt x="1324" y="662"/>
                  </a:lnTo>
                  <a:cubicBezTo>
                    <a:pt x="1324" y="284"/>
                    <a:pt x="1041" y="1"/>
                    <a:pt x="663"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76" name="Google Shape;6876;p88">
              <a:extLst>
                <a:ext uri="{FF2B5EF4-FFF2-40B4-BE49-F238E27FC236}">
                  <a16:creationId xmlns:a16="http://schemas.microsoft.com/office/drawing/2014/main" id="{D51D55E0-F0A1-5B6F-5788-5B275A4706A0}"/>
                </a:ext>
              </a:extLst>
            </p:cNvPr>
            <p:cNvSpPr/>
            <p:nvPr/>
          </p:nvSpPr>
          <p:spPr>
            <a:xfrm>
              <a:off x="-35085251" y="3338325"/>
              <a:ext cx="69325" cy="69350"/>
            </a:xfrm>
            <a:custGeom>
              <a:avLst/>
              <a:gdLst/>
              <a:ahLst/>
              <a:cxnLst/>
              <a:rect l="l" t="t" r="r" b="b"/>
              <a:pathLst>
                <a:path w="2773" h="2774" extrusionOk="0">
                  <a:moveTo>
                    <a:pt x="1387" y="1"/>
                  </a:moveTo>
                  <a:cubicBezTo>
                    <a:pt x="631" y="1"/>
                    <a:pt x="1" y="631"/>
                    <a:pt x="1" y="1387"/>
                  </a:cubicBezTo>
                  <a:cubicBezTo>
                    <a:pt x="64" y="2143"/>
                    <a:pt x="631" y="2773"/>
                    <a:pt x="1387" y="2773"/>
                  </a:cubicBezTo>
                  <a:cubicBezTo>
                    <a:pt x="2143" y="2773"/>
                    <a:pt x="2773" y="2143"/>
                    <a:pt x="2773" y="1387"/>
                  </a:cubicBezTo>
                  <a:cubicBezTo>
                    <a:pt x="2773" y="631"/>
                    <a:pt x="2143" y="1"/>
                    <a:pt x="1387"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77" name="Google Shape;6877;p88">
              <a:extLst>
                <a:ext uri="{FF2B5EF4-FFF2-40B4-BE49-F238E27FC236}">
                  <a16:creationId xmlns:a16="http://schemas.microsoft.com/office/drawing/2014/main" id="{E8537C9E-BC96-1F36-B4B0-CFA2C75997A6}"/>
                </a:ext>
              </a:extLst>
            </p:cNvPr>
            <p:cNvSpPr/>
            <p:nvPr/>
          </p:nvSpPr>
          <p:spPr>
            <a:xfrm>
              <a:off x="-35118325" y="3424175"/>
              <a:ext cx="137075" cy="69350"/>
            </a:xfrm>
            <a:custGeom>
              <a:avLst/>
              <a:gdLst/>
              <a:ahLst/>
              <a:cxnLst/>
              <a:rect l="l" t="t" r="r" b="b"/>
              <a:pathLst>
                <a:path w="5483" h="2774" extrusionOk="0">
                  <a:moveTo>
                    <a:pt x="2741" y="1"/>
                  </a:moveTo>
                  <a:cubicBezTo>
                    <a:pt x="1387" y="1"/>
                    <a:pt x="221" y="1040"/>
                    <a:pt x="32" y="2364"/>
                  </a:cubicBezTo>
                  <a:cubicBezTo>
                    <a:pt x="0" y="2553"/>
                    <a:pt x="158" y="2773"/>
                    <a:pt x="347" y="2773"/>
                  </a:cubicBezTo>
                  <a:lnTo>
                    <a:pt x="5104" y="2773"/>
                  </a:lnTo>
                  <a:cubicBezTo>
                    <a:pt x="5325" y="2773"/>
                    <a:pt x="5482" y="2553"/>
                    <a:pt x="5482" y="2364"/>
                  </a:cubicBezTo>
                  <a:cubicBezTo>
                    <a:pt x="5262" y="1040"/>
                    <a:pt x="4127" y="1"/>
                    <a:pt x="2741" y="1"/>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78" name="Google Shape;6884;p88">
            <a:extLst>
              <a:ext uri="{FF2B5EF4-FFF2-40B4-BE49-F238E27FC236}">
                <a16:creationId xmlns:a16="http://schemas.microsoft.com/office/drawing/2014/main" id="{A312C862-897F-2E63-4033-C0B4E5E4B6B1}"/>
              </a:ext>
            </a:extLst>
          </p:cNvPr>
          <p:cNvGrpSpPr/>
          <p:nvPr/>
        </p:nvGrpSpPr>
        <p:grpSpPr>
          <a:xfrm>
            <a:off x="9993552" y="1221808"/>
            <a:ext cx="571352" cy="601387"/>
            <a:chOff x="-33277649" y="3226875"/>
            <a:chExt cx="277275" cy="291850"/>
          </a:xfrm>
          <a:solidFill>
            <a:srgbClr val="2A7F28"/>
          </a:solidFill>
        </p:grpSpPr>
        <p:sp>
          <p:nvSpPr>
            <p:cNvPr id="79" name="Google Shape;6885;p88">
              <a:extLst>
                <a:ext uri="{FF2B5EF4-FFF2-40B4-BE49-F238E27FC236}">
                  <a16:creationId xmlns:a16="http://schemas.microsoft.com/office/drawing/2014/main" id="{676523D6-AE48-802D-3DE1-2370FBC4BF8F}"/>
                </a:ext>
              </a:extLst>
            </p:cNvPr>
            <p:cNvSpPr/>
            <p:nvPr/>
          </p:nvSpPr>
          <p:spPr>
            <a:xfrm>
              <a:off x="-33071299" y="3440725"/>
              <a:ext cx="33100" cy="33900"/>
            </a:xfrm>
            <a:custGeom>
              <a:avLst/>
              <a:gdLst/>
              <a:ahLst/>
              <a:cxnLst/>
              <a:rect l="l" t="t" r="r" b="b"/>
              <a:pathLst>
                <a:path w="1324" h="1356" extrusionOk="0">
                  <a:moveTo>
                    <a:pt x="662" y="0"/>
                  </a:moveTo>
                  <a:cubicBezTo>
                    <a:pt x="284" y="0"/>
                    <a:pt x="1" y="315"/>
                    <a:pt x="1" y="693"/>
                  </a:cubicBezTo>
                  <a:cubicBezTo>
                    <a:pt x="1" y="1040"/>
                    <a:pt x="284" y="1355"/>
                    <a:pt x="662" y="1355"/>
                  </a:cubicBezTo>
                  <a:cubicBezTo>
                    <a:pt x="1040" y="1355"/>
                    <a:pt x="1324" y="1040"/>
                    <a:pt x="1324" y="693"/>
                  </a:cubicBezTo>
                  <a:cubicBezTo>
                    <a:pt x="1324" y="315"/>
                    <a:pt x="1040" y="0"/>
                    <a:pt x="662"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80" name="Google Shape;6886;p88">
              <a:extLst>
                <a:ext uri="{FF2B5EF4-FFF2-40B4-BE49-F238E27FC236}">
                  <a16:creationId xmlns:a16="http://schemas.microsoft.com/office/drawing/2014/main" id="{55E5A969-AD9B-518A-6A47-F25243F59961}"/>
                </a:ext>
              </a:extLst>
            </p:cNvPr>
            <p:cNvSpPr/>
            <p:nvPr/>
          </p:nvSpPr>
          <p:spPr>
            <a:xfrm>
              <a:off x="-33157926" y="3227275"/>
              <a:ext cx="17350" cy="103200"/>
            </a:xfrm>
            <a:custGeom>
              <a:avLst/>
              <a:gdLst/>
              <a:ahLst/>
              <a:cxnLst/>
              <a:rect l="l" t="t" r="r" b="b"/>
              <a:pathLst>
                <a:path w="694" h="4128" extrusionOk="0">
                  <a:moveTo>
                    <a:pt x="347" y="1"/>
                  </a:moveTo>
                  <a:cubicBezTo>
                    <a:pt x="158" y="1"/>
                    <a:pt x="0" y="158"/>
                    <a:pt x="0" y="347"/>
                  </a:cubicBezTo>
                  <a:lnTo>
                    <a:pt x="0" y="4128"/>
                  </a:lnTo>
                  <a:cubicBezTo>
                    <a:pt x="95" y="4096"/>
                    <a:pt x="221" y="4096"/>
                    <a:pt x="347" y="4096"/>
                  </a:cubicBezTo>
                  <a:cubicBezTo>
                    <a:pt x="473" y="4096"/>
                    <a:pt x="567" y="4096"/>
                    <a:pt x="693" y="4128"/>
                  </a:cubicBezTo>
                  <a:lnTo>
                    <a:pt x="693" y="347"/>
                  </a:lnTo>
                  <a:cubicBezTo>
                    <a:pt x="693" y="158"/>
                    <a:pt x="536" y="1"/>
                    <a:pt x="347"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81" name="Google Shape;6887;p88">
              <a:extLst>
                <a:ext uri="{FF2B5EF4-FFF2-40B4-BE49-F238E27FC236}">
                  <a16:creationId xmlns:a16="http://schemas.microsoft.com/office/drawing/2014/main" id="{306897C2-A466-8C96-A27E-4423831C2068}"/>
                </a:ext>
              </a:extLst>
            </p:cNvPr>
            <p:cNvSpPr/>
            <p:nvPr/>
          </p:nvSpPr>
          <p:spPr>
            <a:xfrm>
              <a:off x="-33175249" y="3347650"/>
              <a:ext cx="51200" cy="51350"/>
            </a:xfrm>
            <a:custGeom>
              <a:avLst/>
              <a:gdLst/>
              <a:ahLst/>
              <a:cxnLst/>
              <a:rect l="l" t="t" r="r" b="b"/>
              <a:pathLst>
                <a:path w="2048" h="2054" extrusionOk="0">
                  <a:moveTo>
                    <a:pt x="938" y="0"/>
                  </a:moveTo>
                  <a:cubicBezTo>
                    <a:pt x="417" y="0"/>
                    <a:pt x="0" y="451"/>
                    <a:pt x="0" y="1014"/>
                  </a:cubicBezTo>
                  <a:cubicBezTo>
                    <a:pt x="0" y="1549"/>
                    <a:pt x="473" y="2054"/>
                    <a:pt x="1040" y="2054"/>
                  </a:cubicBezTo>
                  <a:cubicBezTo>
                    <a:pt x="1575" y="2054"/>
                    <a:pt x="2048" y="1581"/>
                    <a:pt x="2048" y="1014"/>
                  </a:cubicBezTo>
                  <a:cubicBezTo>
                    <a:pt x="2048" y="447"/>
                    <a:pt x="1575" y="6"/>
                    <a:pt x="1040" y="6"/>
                  </a:cubicBezTo>
                  <a:cubicBezTo>
                    <a:pt x="1006" y="2"/>
                    <a:pt x="972" y="0"/>
                    <a:pt x="938"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82" name="Google Shape;6888;p88">
              <a:extLst>
                <a:ext uri="{FF2B5EF4-FFF2-40B4-BE49-F238E27FC236}">
                  <a16:creationId xmlns:a16="http://schemas.microsoft.com/office/drawing/2014/main" id="{8BDFE727-E252-FCB3-EAD3-87B12F162930}"/>
                </a:ext>
              </a:extLst>
            </p:cNvPr>
            <p:cNvSpPr/>
            <p:nvPr/>
          </p:nvSpPr>
          <p:spPr>
            <a:xfrm>
              <a:off x="-33224874" y="3404500"/>
              <a:ext cx="159900" cy="114225"/>
            </a:xfrm>
            <a:custGeom>
              <a:avLst/>
              <a:gdLst/>
              <a:ahLst/>
              <a:cxnLst/>
              <a:rect l="l" t="t" r="r" b="b"/>
              <a:pathLst>
                <a:path w="6396" h="4569" extrusionOk="0">
                  <a:moveTo>
                    <a:pt x="1954" y="0"/>
                  </a:moveTo>
                  <a:lnTo>
                    <a:pt x="0" y="2520"/>
                  </a:lnTo>
                  <a:lnTo>
                    <a:pt x="0" y="4222"/>
                  </a:lnTo>
                  <a:cubicBezTo>
                    <a:pt x="0" y="4411"/>
                    <a:pt x="158" y="4568"/>
                    <a:pt x="347" y="4568"/>
                  </a:cubicBezTo>
                  <a:lnTo>
                    <a:pt x="3781" y="4568"/>
                  </a:lnTo>
                  <a:cubicBezTo>
                    <a:pt x="3970" y="4568"/>
                    <a:pt x="4127" y="4411"/>
                    <a:pt x="4127" y="4222"/>
                  </a:cubicBezTo>
                  <a:lnTo>
                    <a:pt x="4127" y="3875"/>
                  </a:lnTo>
                  <a:lnTo>
                    <a:pt x="5136" y="3875"/>
                  </a:lnTo>
                  <a:cubicBezTo>
                    <a:pt x="5577" y="3844"/>
                    <a:pt x="6018" y="3718"/>
                    <a:pt x="6396" y="3434"/>
                  </a:cubicBezTo>
                  <a:cubicBezTo>
                    <a:pt x="5986" y="3277"/>
                    <a:pt x="5608" y="2930"/>
                    <a:pt x="5514" y="2489"/>
                  </a:cubicBezTo>
                  <a:lnTo>
                    <a:pt x="4442" y="2489"/>
                  </a:lnTo>
                  <a:cubicBezTo>
                    <a:pt x="3497" y="2489"/>
                    <a:pt x="2741" y="1733"/>
                    <a:pt x="2741" y="788"/>
                  </a:cubicBezTo>
                  <a:lnTo>
                    <a:pt x="2741" y="410"/>
                  </a:lnTo>
                  <a:cubicBezTo>
                    <a:pt x="2426" y="315"/>
                    <a:pt x="2206" y="189"/>
                    <a:pt x="1954"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83" name="Google Shape;6889;p88">
              <a:extLst>
                <a:ext uri="{FF2B5EF4-FFF2-40B4-BE49-F238E27FC236}">
                  <a16:creationId xmlns:a16="http://schemas.microsoft.com/office/drawing/2014/main" id="{75691978-CC02-2A3C-6539-A6CBE2666347}"/>
                </a:ext>
              </a:extLst>
            </p:cNvPr>
            <p:cNvSpPr/>
            <p:nvPr/>
          </p:nvSpPr>
          <p:spPr>
            <a:xfrm>
              <a:off x="-33141400" y="3312350"/>
              <a:ext cx="127625" cy="138625"/>
            </a:xfrm>
            <a:custGeom>
              <a:avLst/>
              <a:gdLst/>
              <a:ahLst/>
              <a:cxnLst/>
              <a:rect l="l" t="t" r="r" b="b"/>
              <a:pathLst>
                <a:path w="5105" h="5545" extrusionOk="0">
                  <a:moveTo>
                    <a:pt x="4128" y="0"/>
                  </a:moveTo>
                  <a:lnTo>
                    <a:pt x="694" y="662"/>
                  </a:lnTo>
                  <a:lnTo>
                    <a:pt x="694" y="1040"/>
                  </a:lnTo>
                  <a:cubicBezTo>
                    <a:pt x="1103" y="1355"/>
                    <a:pt x="1387" y="1827"/>
                    <a:pt x="1387" y="2426"/>
                  </a:cubicBezTo>
                  <a:cubicBezTo>
                    <a:pt x="1387" y="3245"/>
                    <a:pt x="788" y="3938"/>
                    <a:pt x="1" y="4127"/>
                  </a:cubicBezTo>
                  <a:lnTo>
                    <a:pt x="1" y="4505"/>
                  </a:lnTo>
                  <a:cubicBezTo>
                    <a:pt x="1" y="5072"/>
                    <a:pt x="473" y="5545"/>
                    <a:pt x="1009" y="5545"/>
                  </a:cubicBezTo>
                  <a:lnTo>
                    <a:pt x="2080" y="5545"/>
                  </a:lnTo>
                  <a:cubicBezTo>
                    <a:pt x="2238" y="4946"/>
                    <a:pt x="2742" y="4505"/>
                    <a:pt x="3372" y="4505"/>
                  </a:cubicBezTo>
                  <a:cubicBezTo>
                    <a:pt x="3624" y="4505"/>
                    <a:pt x="3844" y="4600"/>
                    <a:pt x="4065" y="4726"/>
                  </a:cubicBezTo>
                  <a:lnTo>
                    <a:pt x="4065" y="4127"/>
                  </a:lnTo>
                  <a:lnTo>
                    <a:pt x="4128" y="4127"/>
                  </a:lnTo>
                  <a:cubicBezTo>
                    <a:pt x="4443" y="4064"/>
                    <a:pt x="4758" y="3938"/>
                    <a:pt x="4916" y="3655"/>
                  </a:cubicBezTo>
                  <a:cubicBezTo>
                    <a:pt x="5105" y="3340"/>
                    <a:pt x="5105" y="2993"/>
                    <a:pt x="4947" y="2678"/>
                  </a:cubicBezTo>
                  <a:lnTo>
                    <a:pt x="4128" y="1008"/>
                  </a:lnTo>
                  <a:lnTo>
                    <a:pt x="4128" y="0"/>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84" name="Google Shape;6890;p88">
              <a:extLst>
                <a:ext uri="{FF2B5EF4-FFF2-40B4-BE49-F238E27FC236}">
                  <a16:creationId xmlns:a16="http://schemas.microsoft.com/office/drawing/2014/main" id="{5C6650F9-160F-BE8C-510E-B6E0852A867F}"/>
                </a:ext>
              </a:extLst>
            </p:cNvPr>
            <p:cNvSpPr/>
            <p:nvPr/>
          </p:nvSpPr>
          <p:spPr>
            <a:xfrm>
              <a:off x="-33122499" y="3226875"/>
              <a:ext cx="122125" cy="83925"/>
            </a:xfrm>
            <a:custGeom>
              <a:avLst/>
              <a:gdLst/>
              <a:ahLst/>
              <a:cxnLst/>
              <a:rect l="l" t="t" r="r" b="b"/>
              <a:pathLst>
                <a:path w="4885" h="3357" extrusionOk="0">
                  <a:moveTo>
                    <a:pt x="3376" y="1"/>
                  </a:moveTo>
                  <a:cubicBezTo>
                    <a:pt x="3025" y="1"/>
                    <a:pt x="2679" y="143"/>
                    <a:pt x="2427" y="426"/>
                  </a:cubicBezTo>
                  <a:lnTo>
                    <a:pt x="2143" y="678"/>
                  </a:lnTo>
                  <a:lnTo>
                    <a:pt x="1" y="678"/>
                  </a:lnTo>
                  <a:lnTo>
                    <a:pt x="1" y="3356"/>
                  </a:lnTo>
                  <a:lnTo>
                    <a:pt x="4191" y="2537"/>
                  </a:lnTo>
                  <a:lnTo>
                    <a:pt x="4349" y="2379"/>
                  </a:lnTo>
                  <a:cubicBezTo>
                    <a:pt x="4884" y="1844"/>
                    <a:pt x="4884" y="962"/>
                    <a:pt x="4349" y="426"/>
                  </a:cubicBezTo>
                  <a:cubicBezTo>
                    <a:pt x="4081" y="143"/>
                    <a:pt x="3726" y="1"/>
                    <a:pt x="3376"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85" name="Google Shape;6891;p88">
              <a:extLst>
                <a:ext uri="{FF2B5EF4-FFF2-40B4-BE49-F238E27FC236}">
                  <a16:creationId xmlns:a16="http://schemas.microsoft.com/office/drawing/2014/main" id="{30592C06-5544-2DB9-AF96-116244029F9C}"/>
                </a:ext>
              </a:extLst>
            </p:cNvPr>
            <p:cNvSpPr/>
            <p:nvPr/>
          </p:nvSpPr>
          <p:spPr>
            <a:xfrm>
              <a:off x="-33277649" y="3245400"/>
              <a:ext cx="102400" cy="198500"/>
            </a:xfrm>
            <a:custGeom>
              <a:avLst/>
              <a:gdLst/>
              <a:ahLst/>
              <a:cxnLst/>
              <a:rect l="l" t="t" r="r" b="b"/>
              <a:pathLst>
                <a:path w="4096" h="7940" extrusionOk="0">
                  <a:moveTo>
                    <a:pt x="4096" y="0"/>
                  </a:moveTo>
                  <a:cubicBezTo>
                    <a:pt x="1828" y="95"/>
                    <a:pt x="0" y="1985"/>
                    <a:pt x="0" y="4316"/>
                  </a:cubicBezTo>
                  <a:cubicBezTo>
                    <a:pt x="0" y="5766"/>
                    <a:pt x="757" y="7120"/>
                    <a:pt x="1954" y="7939"/>
                  </a:cubicBezTo>
                  <a:lnTo>
                    <a:pt x="3592" y="5829"/>
                  </a:lnTo>
                  <a:cubicBezTo>
                    <a:pt x="3466" y="5576"/>
                    <a:pt x="3434" y="5356"/>
                    <a:pt x="3434" y="5104"/>
                  </a:cubicBezTo>
                  <a:cubicBezTo>
                    <a:pt x="3434" y="4568"/>
                    <a:pt x="3718" y="4033"/>
                    <a:pt x="4096" y="3718"/>
                  </a:cubicBezTo>
                  <a:lnTo>
                    <a:pt x="4096" y="0"/>
                  </a:ln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86" name="Google Shape;6922;p88">
            <a:extLst>
              <a:ext uri="{FF2B5EF4-FFF2-40B4-BE49-F238E27FC236}">
                <a16:creationId xmlns:a16="http://schemas.microsoft.com/office/drawing/2014/main" id="{9A0818CB-0FB4-E3CC-292B-15D7FCDBA787}"/>
              </a:ext>
            </a:extLst>
          </p:cNvPr>
          <p:cNvGrpSpPr/>
          <p:nvPr/>
        </p:nvGrpSpPr>
        <p:grpSpPr>
          <a:xfrm>
            <a:off x="6627577" y="1222521"/>
            <a:ext cx="564811" cy="600563"/>
            <a:chOff x="-34755224" y="3202075"/>
            <a:chExt cx="274100" cy="291450"/>
          </a:xfrm>
          <a:solidFill>
            <a:srgbClr val="2A7F28"/>
          </a:solidFill>
        </p:grpSpPr>
        <p:sp>
          <p:nvSpPr>
            <p:cNvPr id="87" name="Google Shape;6923;p88">
              <a:extLst>
                <a:ext uri="{FF2B5EF4-FFF2-40B4-BE49-F238E27FC236}">
                  <a16:creationId xmlns:a16="http://schemas.microsoft.com/office/drawing/2014/main" id="{3FEC71BC-BD96-A79D-596E-BD8B04F12A52}"/>
                </a:ext>
              </a:extLst>
            </p:cNvPr>
            <p:cNvSpPr/>
            <p:nvPr/>
          </p:nvSpPr>
          <p:spPr>
            <a:xfrm>
              <a:off x="-34703249" y="3389525"/>
              <a:ext cx="84300" cy="34675"/>
            </a:xfrm>
            <a:custGeom>
              <a:avLst/>
              <a:gdLst/>
              <a:ahLst/>
              <a:cxnLst/>
              <a:rect l="l" t="t" r="r" b="b"/>
              <a:pathLst>
                <a:path w="3372" h="1387" extrusionOk="0">
                  <a:moveTo>
                    <a:pt x="1670" y="1"/>
                  </a:moveTo>
                  <a:cubicBezTo>
                    <a:pt x="883" y="1"/>
                    <a:pt x="158" y="599"/>
                    <a:pt x="0" y="1387"/>
                  </a:cubicBezTo>
                  <a:lnTo>
                    <a:pt x="3371" y="1387"/>
                  </a:lnTo>
                  <a:cubicBezTo>
                    <a:pt x="3214" y="599"/>
                    <a:pt x="2489" y="1"/>
                    <a:pt x="1670"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88" name="Google Shape;6924;p88">
              <a:extLst>
                <a:ext uri="{FF2B5EF4-FFF2-40B4-BE49-F238E27FC236}">
                  <a16:creationId xmlns:a16="http://schemas.microsoft.com/office/drawing/2014/main" id="{BC8DFCE3-A2A8-0FDE-EA56-943687F08109}"/>
                </a:ext>
              </a:extLst>
            </p:cNvPr>
            <p:cNvSpPr/>
            <p:nvPr/>
          </p:nvSpPr>
          <p:spPr>
            <a:xfrm>
              <a:off x="-34636301" y="3348575"/>
              <a:ext cx="69325" cy="75625"/>
            </a:xfrm>
            <a:custGeom>
              <a:avLst/>
              <a:gdLst/>
              <a:ahLst/>
              <a:cxnLst/>
              <a:rect l="l" t="t" r="r" b="b"/>
              <a:pathLst>
                <a:path w="2773" h="3025" extrusionOk="0">
                  <a:moveTo>
                    <a:pt x="2111" y="0"/>
                  </a:moveTo>
                  <a:lnTo>
                    <a:pt x="1387" y="221"/>
                  </a:lnTo>
                  <a:cubicBezTo>
                    <a:pt x="1298" y="265"/>
                    <a:pt x="1179" y="290"/>
                    <a:pt x="1049" y="290"/>
                  </a:cubicBezTo>
                  <a:cubicBezTo>
                    <a:pt x="808" y="290"/>
                    <a:pt x="531" y="205"/>
                    <a:pt x="347" y="0"/>
                  </a:cubicBezTo>
                  <a:lnTo>
                    <a:pt x="347" y="0"/>
                  </a:lnTo>
                  <a:cubicBezTo>
                    <a:pt x="378" y="63"/>
                    <a:pt x="378" y="189"/>
                    <a:pt x="378" y="315"/>
                  </a:cubicBezTo>
                  <a:cubicBezTo>
                    <a:pt x="378" y="662"/>
                    <a:pt x="221" y="977"/>
                    <a:pt x="0" y="1229"/>
                  </a:cubicBezTo>
                  <a:cubicBezTo>
                    <a:pt x="725" y="1575"/>
                    <a:pt x="1229" y="2237"/>
                    <a:pt x="1355" y="3025"/>
                  </a:cubicBezTo>
                  <a:lnTo>
                    <a:pt x="2773" y="3025"/>
                  </a:lnTo>
                  <a:lnTo>
                    <a:pt x="2773" y="221"/>
                  </a:lnTo>
                  <a:cubicBezTo>
                    <a:pt x="2521" y="189"/>
                    <a:pt x="2300" y="126"/>
                    <a:pt x="2111"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89" name="Google Shape;6925;p88">
              <a:extLst>
                <a:ext uri="{FF2B5EF4-FFF2-40B4-BE49-F238E27FC236}">
                  <a16:creationId xmlns:a16="http://schemas.microsoft.com/office/drawing/2014/main" id="{42436482-A572-F505-165A-2B337A462C71}"/>
                </a:ext>
              </a:extLst>
            </p:cNvPr>
            <p:cNvSpPr/>
            <p:nvPr/>
          </p:nvSpPr>
          <p:spPr>
            <a:xfrm>
              <a:off x="-34752874" y="3253275"/>
              <a:ext cx="126050" cy="170925"/>
            </a:xfrm>
            <a:custGeom>
              <a:avLst/>
              <a:gdLst/>
              <a:ahLst/>
              <a:cxnLst/>
              <a:rect l="l" t="t" r="r" b="b"/>
              <a:pathLst>
                <a:path w="5042" h="6837" extrusionOk="0">
                  <a:moveTo>
                    <a:pt x="1" y="0"/>
                  </a:moveTo>
                  <a:lnTo>
                    <a:pt x="1" y="6837"/>
                  </a:lnTo>
                  <a:lnTo>
                    <a:pt x="1418" y="6837"/>
                  </a:lnTo>
                  <a:cubicBezTo>
                    <a:pt x="1450" y="6018"/>
                    <a:pt x="1954" y="5356"/>
                    <a:pt x="2679" y="4978"/>
                  </a:cubicBezTo>
                  <a:cubicBezTo>
                    <a:pt x="2427" y="4757"/>
                    <a:pt x="2301" y="4442"/>
                    <a:pt x="2301" y="4064"/>
                  </a:cubicBezTo>
                  <a:cubicBezTo>
                    <a:pt x="2301" y="3340"/>
                    <a:pt x="2931" y="2710"/>
                    <a:pt x="3687" y="2710"/>
                  </a:cubicBezTo>
                  <a:cubicBezTo>
                    <a:pt x="4128" y="2710"/>
                    <a:pt x="4474" y="2899"/>
                    <a:pt x="4758" y="3214"/>
                  </a:cubicBezTo>
                  <a:cubicBezTo>
                    <a:pt x="4726" y="3056"/>
                    <a:pt x="4758" y="2899"/>
                    <a:pt x="4789" y="2741"/>
                  </a:cubicBezTo>
                  <a:lnTo>
                    <a:pt x="5041" y="2016"/>
                  </a:lnTo>
                  <a:cubicBezTo>
                    <a:pt x="4821" y="1607"/>
                    <a:pt x="4758" y="1134"/>
                    <a:pt x="4758" y="662"/>
                  </a:cubicBezTo>
                  <a:cubicBezTo>
                    <a:pt x="4758" y="410"/>
                    <a:pt x="4789" y="189"/>
                    <a:pt x="4821"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90" name="Google Shape;6926;p88">
              <a:extLst>
                <a:ext uri="{FF2B5EF4-FFF2-40B4-BE49-F238E27FC236}">
                  <a16:creationId xmlns:a16="http://schemas.microsoft.com/office/drawing/2014/main" id="{F2F6341A-3E0F-997F-34F8-E922C108268F}"/>
                </a:ext>
              </a:extLst>
            </p:cNvPr>
            <p:cNvSpPr/>
            <p:nvPr/>
          </p:nvSpPr>
          <p:spPr>
            <a:xfrm>
              <a:off x="-34677251" y="3338325"/>
              <a:ext cx="33875" cy="33900"/>
            </a:xfrm>
            <a:custGeom>
              <a:avLst/>
              <a:gdLst/>
              <a:ahLst/>
              <a:cxnLst/>
              <a:rect l="l" t="t" r="r" b="b"/>
              <a:pathLst>
                <a:path w="1355" h="1356" extrusionOk="0">
                  <a:moveTo>
                    <a:pt x="662" y="1"/>
                  </a:moveTo>
                  <a:cubicBezTo>
                    <a:pt x="315" y="1"/>
                    <a:pt x="0" y="316"/>
                    <a:pt x="0" y="694"/>
                  </a:cubicBezTo>
                  <a:cubicBezTo>
                    <a:pt x="0" y="1040"/>
                    <a:pt x="315" y="1355"/>
                    <a:pt x="662" y="1355"/>
                  </a:cubicBezTo>
                  <a:cubicBezTo>
                    <a:pt x="1040" y="1355"/>
                    <a:pt x="1355" y="1040"/>
                    <a:pt x="1355" y="694"/>
                  </a:cubicBezTo>
                  <a:cubicBezTo>
                    <a:pt x="1355" y="316"/>
                    <a:pt x="1040" y="1"/>
                    <a:pt x="662"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91" name="Google Shape;6927;p88">
              <a:extLst>
                <a:ext uri="{FF2B5EF4-FFF2-40B4-BE49-F238E27FC236}">
                  <a16:creationId xmlns:a16="http://schemas.microsoft.com/office/drawing/2014/main" id="{5A918434-C813-265A-0127-7AC4330D4C15}"/>
                </a:ext>
              </a:extLst>
            </p:cNvPr>
            <p:cNvSpPr/>
            <p:nvPr/>
          </p:nvSpPr>
          <p:spPr>
            <a:xfrm>
              <a:off x="-34618200" y="3202500"/>
              <a:ext cx="137075" cy="135850"/>
            </a:xfrm>
            <a:custGeom>
              <a:avLst/>
              <a:gdLst/>
              <a:ahLst/>
              <a:cxnLst/>
              <a:rect l="l" t="t" r="r" b="b"/>
              <a:pathLst>
                <a:path w="5483" h="5434" extrusionOk="0">
                  <a:moveTo>
                    <a:pt x="2710" y="992"/>
                  </a:moveTo>
                  <a:cubicBezTo>
                    <a:pt x="2899" y="992"/>
                    <a:pt x="3057" y="1149"/>
                    <a:pt x="3057" y="1338"/>
                  </a:cubicBezTo>
                  <a:cubicBezTo>
                    <a:pt x="3057" y="1559"/>
                    <a:pt x="2899" y="1716"/>
                    <a:pt x="2710" y="1716"/>
                  </a:cubicBezTo>
                  <a:cubicBezTo>
                    <a:pt x="2521" y="1716"/>
                    <a:pt x="2364" y="1559"/>
                    <a:pt x="2364" y="1338"/>
                  </a:cubicBezTo>
                  <a:cubicBezTo>
                    <a:pt x="2395" y="1149"/>
                    <a:pt x="2553" y="992"/>
                    <a:pt x="2710" y="992"/>
                  </a:cubicBezTo>
                  <a:close/>
                  <a:moveTo>
                    <a:pt x="2742" y="2346"/>
                  </a:moveTo>
                  <a:cubicBezTo>
                    <a:pt x="2962" y="2346"/>
                    <a:pt x="3120" y="2504"/>
                    <a:pt x="3120" y="2693"/>
                  </a:cubicBezTo>
                  <a:lnTo>
                    <a:pt x="3120" y="4079"/>
                  </a:lnTo>
                  <a:cubicBezTo>
                    <a:pt x="3120" y="4268"/>
                    <a:pt x="2962" y="4426"/>
                    <a:pt x="2742" y="4426"/>
                  </a:cubicBezTo>
                  <a:cubicBezTo>
                    <a:pt x="2553" y="4426"/>
                    <a:pt x="2395" y="4268"/>
                    <a:pt x="2395" y="4079"/>
                  </a:cubicBezTo>
                  <a:lnTo>
                    <a:pt x="2395" y="2693"/>
                  </a:lnTo>
                  <a:cubicBezTo>
                    <a:pt x="2395" y="2504"/>
                    <a:pt x="2553" y="2346"/>
                    <a:pt x="2742" y="2346"/>
                  </a:cubicBezTo>
                  <a:close/>
                  <a:moveTo>
                    <a:pt x="2646" y="0"/>
                  </a:moveTo>
                  <a:cubicBezTo>
                    <a:pt x="1359" y="0"/>
                    <a:pt x="1" y="1099"/>
                    <a:pt x="1" y="2724"/>
                  </a:cubicBezTo>
                  <a:cubicBezTo>
                    <a:pt x="1" y="3197"/>
                    <a:pt x="127" y="3638"/>
                    <a:pt x="348" y="4016"/>
                  </a:cubicBezTo>
                  <a:lnTo>
                    <a:pt x="33" y="4961"/>
                  </a:lnTo>
                  <a:cubicBezTo>
                    <a:pt x="1" y="5087"/>
                    <a:pt x="33" y="5245"/>
                    <a:pt x="127" y="5339"/>
                  </a:cubicBezTo>
                  <a:cubicBezTo>
                    <a:pt x="167" y="5399"/>
                    <a:pt x="245" y="5421"/>
                    <a:pt x="329" y="5421"/>
                  </a:cubicBezTo>
                  <a:cubicBezTo>
                    <a:pt x="377" y="5421"/>
                    <a:pt x="427" y="5414"/>
                    <a:pt x="474" y="5402"/>
                  </a:cubicBezTo>
                  <a:lnTo>
                    <a:pt x="1419" y="5087"/>
                  </a:lnTo>
                  <a:cubicBezTo>
                    <a:pt x="1797" y="5339"/>
                    <a:pt x="2238" y="5434"/>
                    <a:pt x="2742" y="5434"/>
                  </a:cubicBezTo>
                  <a:cubicBezTo>
                    <a:pt x="4254" y="5434"/>
                    <a:pt x="5483" y="4237"/>
                    <a:pt x="5483" y="2724"/>
                  </a:cubicBezTo>
                  <a:cubicBezTo>
                    <a:pt x="5483" y="1275"/>
                    <a:pt x="4317" y="78"/>
                    <a:pt x="2899" y="15"/>
                  </a:cubicBezTo>
                  <a:cubicBezTo>
                    <a:pt x="2815" y="5"/>
                    <a:pt x="2731" y="0"/>
                    <a:pt x="2646"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92" name="Google Shape;6928;p88">
              <a:extLst>
                <a:ext uri="{FF2B5EF4-FFF2-40B4-BE49-F238E27FC236}">
                  <a16:creationId xmlns:a16="http://schemas.microsoft.com/office/drawing/2014/main" id="{38D15D3D-72E1-D8DE-AEF8-C57FF6A00A50}"/>
                </a:ext>
              </a:extLst>
            </p:cNvPr>
            <p:cNvSpPr/>
            <p:nvPr/>
          </p:nvSpPr>
          <p:spPr>
            <a:xfrm>
              <a:off x="-34755224" y="3440725"/>
              <a:ext cx="188250" cy="52800"/>
            </a:xfrm>
            <a:custGeom>
              <a:avLst/>
              <a:gdLst/>
              <a:ahLst/>
              <a:cxnLst/>
              <a:rect l="l" t="t" r="r" b="b"/>
              <a:pathLst>
                <a:path w="7530" h="2112" extrusionOk="0">
                  <a:moveTo>
                    <a:pt x="0" y="0"/>
                  </a:moveTo>
                  <a:lnTo>
                    <a:pt x="0" y="1071"/>
                  </a:lnTo>
                  <a:cubicBezTo>
                    <a:pt x="0" y="1670"/>
                    <a:pt x="473" y="2111"/>
                    <a:pt x="1040" y="2111"/>
                  </a:cubicBezTo>
                  <a:lnTo>
                    <a:pt x="6490" y="2111"/>
                  </a:lnTo>
                  <a:cubicBezTo>
                    <a:pt x="7057" y="2111"/>
                    <a:pt x="7530" y="1639"/>
                    <a:pt x="7530" y="1071"/>
                  </a:cubicBezTo>
                  <a:lnTo>
                    <a:pt x="7530" y="0"/>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93" name="Google Shape;6929;p88">
              <a:extLst>
                <a:ext uri="{FF2B5EF4-FFF2-40B4-BE49-F238E27FC236}">
                  <a16:creationId xmlns:a16="http://schemas.microsoft.com/office/drawing/2014/main" id="{8DEA60A4-DF7F-A634-DCA3-6B074F4DB05C}"/>
                </a:ext>
              </a:extLst>
            </p:cNvPr>
            <p:cNvSpPr/>
            <p:nvPr/>
          </p:nvSpPr>
          <p:spPr>
            <a:xfrm>
              <a:off x="-34754449" y="3202075"/>
              <a:ext cx="153600" cy="33900"/>
            </a:xfrm>
            <a:custGeom>
              <a:avLst/>
              <a:gdLst/>
              <a:ahLst/>
              <a:cxnLst/>
              <a:rect l="l" t="t" r="r" b="b"/>
              <a:pathLst>
                <a:path w="6144" h="1356" extrusionOk="0">
                  <a:moveTo>
                    <a:pt x="1040" y="0"/>
                  </a:moveTo>
                  <a:cubicBezTo>
                    <a:pt x="473" y="0"/>
                    <a:pt x="1" y="473"/>
                    <a:pt x="1" y="1009"/>
                  </a:cubicBezTo>
                  <a:lnTo>
                    <a:pt x="1" y="1355"/>
                  </a:lnTo>
                  <a:lnTo>
                    <a:pt x="5104" y="1355"/>
                  </a:lnTo>
                  <a:cubicBezTo>
                    <a:pt x="5293" y="819"/>
                    <a:pt x="5672" y="347"/>
                    <a:pt x="6144" y="0"/>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94" name="Google Shape;6981;p88">
            <a:extLst>
              <a:ext uri="{FF2B5EF4-FFF2-40B4-BE49-F238E27FC236}">
                <a16:creationId xmlns:a16="http://schemas.microsoft.com/office/drawing/2014/main" id="{7DD35AFD-212D-381C-F71D-BCE389EDEE87}"/>
              </a:ext>
            </a:extLst>
          </p:cNvPr>
          <p:cNvGrpSpPr/>
          <p:nvPr/>
        </p:nvGrpSpPr>
        <p:grpSpPr>
          <a:xfrm>
            <a:off x="7353717" y="1222087"/>
            <a:ext cx="608651" cy="601439"/>
            <a:chOff x="-34408675" y="3202075"/>
            <a:chExt cx="295375" cy="291875"/>
          </a:xfrm>
          <a:solidFill>
            <a:srgbClr val="2A7F28"/>
          </a:solidFill>
        </p:grpSpPr>
        <p:sp>
          <p:nvSpPr>
            <p:cNvPr id="95" name="Google Shape;6982;p88">
              <a:extLst>
                <a:ext uri="{FF2B5EF4-FFF2-40B4-BE49-F238E27FC236}">
                  <a16:creationId xmlns:a16="http://schemas.microsoft.com/office/drawing/2014/main" id="{393C5B9C-5A4B-3BB9-71B7-016792C1E609}"/>
                </a:ext>
              </a:extLst>
            </p:cNvPr>
            <p:cNvSpPr/>
            <p:nvPr/>
          </p:nvSpPr>
          <p:spPr>
            <a:xfrm>
              <a:off x="-34274776" y="3202075"/>
              <a:ext cx="161475" cy="161475"/>
            </a:xfrm>
            <a:custGeom>
              <a:avLst/>
              <a:gdLst/>
              <a:ahLst/>
              <a:cxnLst/>
              <a:rect l="l" t="t" r="r" b="b"/>
              <a:pathLst>
                <a:path w="6459" h="6459" extrusionOk="0">
                  <a:moveTo>
                    <a:pt x="3718" y="0"/>
                  </a:moveTo>
                  <a:cubicBezTo>
                    <a:pt x="3560" y="0"/>
                    <a:pt x="3434" y="63"/>
                    <a:pt x="3403" y="189"/>
                  </a:cubicBezTo>
                  <a:cubicBezTo>
                    <a:pt x="3340" y="315"/>
                    <a:pt x="3340" y="473"/>
                    <a:pt x="3466" y="536"/>
                  </a:cubicBezTo>
                  <a:lnTo>
                    <a:pt x="4190" y="1261"/>
                  </a:lnTo>
                  <a:lnTo>
                    <a:pt x="1260" y="4159"/>
                  </a:lnTo>
                  <a:lnTo>
                    <a:pt x="567" y="3466"/>
                  </a:lnTo>
                  <a:cubicBezTo>
                    <a:pt x="496" y="3395"/>
                    <a:pt x="390" y="3360"/>
                    <a:pt x="288" y="3360"/>
                  </a:cubicBezTo>
                  <a:cubicBezTo>
                    <a:pt x="254" y="3360"/>
                    <a:pt x="221" y="3363"/>
                    <a:pt x="189" y="3371"/>
                  </a:cubicBezTo>
                  <a:cubicBezTo>
                    <a:pt x="95" y="3403"/>
                    <a:pt x="0" y="3560"/>
                    <a:pt x="0" y="3686"/>
                  </a:cubicBezTo>
                  <a:lnTo>
                    <a:pt x="0" y="6081"/>
                  </a:lnTo>
                  <a:cubicBezTo>
                    <a:pt x="0" y="6301"/>
                    <a:pt x="158" y="6459"/>
                    <a:pt x="347" y="6459"/>
                  </a:cubicBezTo>
                  <a:lnTo>
                    <a:pt x="2773" y="6459"/>
                  </a:lnTo>
                  <a:cubicBezTo>
                    <a:pt x="2930" y="6459"/>
                    <a:pt x="3025" y="6364"/>
                    <a:pt x="3088" y="6238"/>
                  </a:cubicBezTo>
                  <a:cubicBezTo>
                    <a:pt x="3119" y="6144"/>
                    <a:pt x="3119" y="5986"/>
                    <a:pt x="2993" y="5892"/>
                  </a:cubicBezTo>
                  <a:lnTo>
                    <a:pt x="2300" y="5199"/>
                  </a:lnTo>
                  <a:lnTo>
                    <a:pt x="5198" y="2269"/>
                  </a:lnTo>
                  <a:lnTo>
                    <a:pt x="5923" y="2993"/>
                  </a:lnTo>
                  <a:cubicBezTo>
                    <a:pt x="5969" y="3039"/>
                    <a:pt x="6066" y="3069"/>
                    <a:pt x="6164" y="3069"/>
                  </a:cubicBezTo>
                  <a:cubicBezTo>
                    <a:pt x="6200" y="3069"/>
                    <a:pt x="6236" y="3065"/>
                    <a:pt x="6270" y="3056"/>
                  </a:cubicBezTo>
                  <a:cubicBezTo>
                    <a:pt x="6396" y="3025"/>
                    <a:pt x="6459" y="2867"/>
                    <a:pt x="6459" y="2741"/>
                  </a:cubicBezTo>
                  <a:lnTo>
                    <a:pt x="6459" y="347"/>
                  </a:lnTo>
                  <a:cubicBezTo>
                    <a:pt x="6459" y="158"/>
                    <a:pt x="6301" y="0"/>
                    <a:pt x="6112"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96" name="Google Shape;6983;p88">
              <a:extLst>
                <a:ext uri="{FF2B5EF4-FFF2-40B4-BE49-F238E27FC236}">
                  <a16:creationId xmlns:a16="http://schemas.microsoft.com/office/drawing/2014/main" id="{71FC5740-FDB2-DAE2-525D-7C828A20A4F7}"/>
                </a:ext>
              </a:extLst>
            </p:cNvPr>
            <p:cNvSpPr/>
            <p:nvPr/>
          </p:nvSpPr>
          <p:spPr>
            <a:xfrm>
              <a:off x="-34378751" y="3263175"/>
              <a:ext cx="76425" cy="73600"/>
            </a:xfrm>
            <a:custGeom>
              <a:avLst/>
              <a:gdLst/>
              <a:ahLst/>
              <a:cxnLst/>
              <a:rect l="l" t="t" r="r" b="b"/>
              <a:pathLst>
                <a:path w="3057" h="2944" extrusionOk="0">
                  <a:moveTo>
                    <a:pt x="970" y="1"/>
                  </a:moveTo>
                  <a:cubicBezTo>
                    <a:pt x="685" y="1"/>
                    <a:pt x="405" y="114"/>
                    <a:pt x="221" y="297"/>
                  </a:cubicBezTo>
                  <a:lnTo>
                    <a:pt x="1" y="549"/>
                  </a:lnTo>
                  <a:lnTo>
                    <a:pt x="2395" y="2944"/>
                  </a:lnTo>
                  <a:lnTo>
                    <a:pt x="2678" y="2755"/>
                  </a:lnTo>
                  <a:cubicBezTo>
                    <a:pt x="3056" y="2345"/>
                    <a:pt x="3056" y="1683"/>
                    <a:pt x="2678" y="1274"/>
                  </a:cubicBezTo>
                  <a:lnTo>
                    <a:pt x="1670" y="297"/>
                  </a:lnTo>
                  <a:cubicBezTo>
                    <a:pt x="1478" y="90"/>
                    <a:pt x="1222" y="1"/>
                    <a:pt x="970"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97" name="Google Shape;6984;p88">
              <a:extLst>
                <a:ext uri="{FF2B5EF4-FFF2-40B4-BE49-F238E27FC236}">
                  <a16:creationId xmlns:a16="http://schemas.microsoft.com/office/drawing/2014/main" id="{5837613D-60C4-C23A-85ED-815F4E2700FF}"/>
                </a:ext>
              </a:extLst>
            </p:cNvPr>
            <p:cNvSpPr/>
            <p:nvPr/>
          </p:nvSpPr>
          <p:spPr>
            <a:xfrm>
              <a:off x="-34250375" y="3392300"/>
              <a:ext cx="77225" cy="74425"/>
            </a:xfrm>
            <a:custGeom>
              <a:avLst/>
              <a:gdLst/>
              <a:ahLst/>
              <a:cxnLst/>
              <a:rect l="l" t="t" r="r" b="b"/>
              <a:pathLst>
                <a:path w="3089" h="2977" extrusionOk="0">
                  <a:moveTo>
                    <a:pt x="999" y="0"/>
                  </a:moveTo>
                  <a:cubicBezTo>
                    <a:pt x="787" y="0"/>
                    <a:pt x="577" y="66"/>
                    <a:pt x="410" y="205"/>
                  </a:cubicBezTo>
                  <a:cubicBezTo>
                    <a:pt x="379" y="205"/>
                    <a:pt x="316" y="268"/>
                    <a:pt x="284" y="299"/>
                  </a:cubicBezTo>
                  <a:lnTo>
                    <a:pt x="1" y="583"/>
                  </a:lnTo>
                  <a:lnTo>
                    <a:pt x="2427" y="2977"/>
                  </a:lnTo>
                  <a:lnTo>
                    <a:pt x="2679" y="2693"/>
                  </a:lnTo>
                  <a:cubicBezTo>
                    <a:pt x="3088" y="2315"/>
                    <a:pt x="3088" y="1622"/>
                    <a:pt x="2679" y="1244"/>
                  </a:cubicBezTo>
                  <a:lnTo>
                    <a:pt x="1734" y="299"/>
                  </a:lnTo>
                  <a:cubicBezTo>
                    <a:pt x="1540" y="105"/>
                    <a:pt x="1267" y="0"/>
                    <a:pt x="999"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98" name="Google Shape;6985;p88">
              <a:extLst>
                <a:ext uri="{FF2B5EF4-FFF2-40B4-BE49-F238E27FC236}">
                  <a16:creationId xmlns:a16="http://schemas.microsoft.com/office/drawing/2014/main" id="{A8A07647-C867-4662-AF50-CBAFC65E8DF5}"/>
                </a:ext>
              </a:extLst>
            </p:cNvPr>
            <p:cNvSpPr/>
            <p:nvPr/>
          </p:nvSpPr>
          <p:spPr>
            <a:xfrm>
              <a:off x="-34408675" y="3290275"/>
              <a:ext cx="207150" cy="203675"/>
            </a:xfrm>
            <a:custGeom>
              <a:avLst/>
              <a:gdLst/>
              <a:ahLst/>
              <a:cxnLst/>
              <a:rect l="l" t="t" r="r" b="b"/>
              <a:pathLst>
                <a:path w="8286" h="8147" extrusionOk="0">
                  <a:moveTo>
                    <a:pt x="725" y="1"/>
                  </a:moveTo>
                  <a:cubicBezTo>
                    <a:pt x="95" y="631"/>
                    <a:pt x="0" y="1387"/>
                    <a:pt x="284" y="2017"/>
                  </a:cubicBezTo>
                  <a:cubicBezTo>
                    <a:pt x="1387" y="4223"/>
                    <a:pt x="3938" y="6774"/>
                    <a:pt x="6270" y="7972"/>
                  </a:cubicBezTo>
                  <a:cubicBezTo>
                    <a:pt x="6499" y="8086"/>
                    <a:pt x="6745" y="8147"/>
                    <a:pt x="6996" y="8147"/>
                  </a:cubicBezTo>
                  <a:cubicBezTo>
                    <a:pt x="7434" y="8147"/>
                    <a:pt x="7886" y="7963"/>
                    <a:pt x="8286" y="7562"/>
                  </a:cubicBezTo>
                  <a:lnTo>
                    <a:pt x="725" y="1"/>
                  </a:ln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99" name="Google Shape;7015;p88">
            <a:extLst>
              <a:ext uri="{FF2B5EF4-FFF2-40B4-BE49-F238E27FC236}">
                <a16:creationId xmlns:a16="http://schemas.microsoft.com/office/drawing/2014/main" id="{8C2AA2E1-8714-210E-43D5-4B9F29B46EB8}"/>
              </a:ext>
            </a:extLst>
          </p:cNvPr>
          <p:cNvGrpSpPr/>
          <p:nvPr/>
        </p:nvGrpSpPr>
        <p:grpSpPr>
          <a:xfrm>
            <a:off x="10894401" y="2239460"/>
            <a:ext cx="664811" cy="661853"/>
            <a:chOff x="-30735200" y="3552550"/>
            <a:chExt cx="292225" cy="290925"/>
          </a:xfrm>
          <a:solidFill>
            <a:srgbClr val="2A7F28"/>
          </a:solidFill>
        </p:grpSpPr>
        <p:sp>
          <p:nvSpPr>
            <p:cNvPr id="100" name="Google Shape;7016;p88">
              <a:extLst>
                <a:ext uri="{FF2B5EF4-FFF2-40B4-BE49-F238E27FC236}">
                  <a16:creationId xmlns:a16="http://schemas.microsoft.com/office/drawing/2014/main" id="{D44C8B49-02F8-C209-7651-901BDCD518BB}"/>
                </a:ext>
              </a:extLst>
            </p:cNvPr>
            <p:cNvSpPr/>
            <p:nvPr/>
          </p:nvSpPr>
          <p:spPr>
            <a:xfrm>
              <a:off x="-30613899" y="3655750"/>
              <a:ext cx="170925" cy="187725"/>
            </a:xfrm>
            <a:custGeom>
              <a:avLst/>
              <a:gdLst/>
              <a:ahLst/>
              <a:cxnLst/>
              <a:rect l="l" t="t" r="r" b="b"/>
              <a:pathLst>
                <a:path w="6837" h="7507" extrusionOk="0">
                  <a:moveTo>
                    <a:pt x="5120" y="2079"/>
                  </a:moveTo>
                  <a:cubicBezTo>
                    <a:pt x="5206" y="2079"/>
                    <a:pt x="5293" y="2111"/>
                    <a:pt x="5356" y="2174"/>
                  </a:cubicBezTo>
                  <a:cubicBezTo>
                    <a:pt x="5451" y="2268"/>
                    <a:pt x="5451" y="2458"/>
                    <a:pt x="5356" y="2647"/>
                  </a:cubicBezTo>
                  <a:lnTo>
                    <a:pt x="3308" y="4694"/>
                  </a:lnTo>
                  <a:cubicBezTo>
                    <a:pt x="3214" y="4757"/>
                    <a:pt x="3151" y="4789"/>
                    <a:pt x="3056" y="4789"/>
                  </a:cubicBezTo>
                  <a:cubicBezTo>
                    <a:pt x="2993" y="4789"/>
                    <a:pt x="2899" y="4757"/>
                    <a:pt x="2836" y="4694"/>
                  </a:cubicBezTo>
                  <a:lnTo>
                    <a:pt x="2174" y="4001"/>
                  </a:lnTo>
                  <a:cubicBezTo>
                    <a:pt x="2048" y="3907"/>
                    <a:pt x="2048" y="3655"/>
                    <a:pt x="2174" y="3529"/>
                  </a:cubicBezTo>
                  <a:cubicBezTo>
                    <a:pt x="2221" y="3481"/>
                    <a:pt x="2308" y="3458"/>
                    <a:pt x="2399" y="3458"/>
                  </a:cubicBezTo>
                  <a:cubicBezTo>
                    <a:pt x="2489" y="3458"/>
                    <a:pt x="2584" y="3481"/>
                    <a:pt x="2647" y="3529"/>
                  </a:cubicBezTo>
                  <a:lnTo>
                    <a:pt x="3056" y="3970"/>
                  </a:lnTo>
                  <a:lnTo>
                    <a:pt x="4883" y="2174"/>
                  </a:lnTo>
                  <a:cubicBezTo>
                    <a:pt x="4946" y="2111"/>
                    <a:pt x="5033" y="2079"/>
                    <a:pt x="5120" y="2079"/>
                  </a:cubicBezTo>
                  <a:close/>
                  <a:moveTo>
                    <a:pt x="1701" y="0"/>
                  </a:moveTo>
                  <a:cubicBezTo>
                    <a:pt x="725" y="0"/>
                    <a:pt x="0" y="756"/>
                    <a:pt x="0" y="1701"/>
                  </a:cubicBezTo>
                  <a:lnTo>
                    <a:pt x="0" y="4411"/>
                  </a:lnTo>
                  <a:cubicBezTo>
                    <a:pt x="0" y="5356"/>
                    <a:pt x="725" y="6112"/>
                    <a:pt x="1701" y="6112"/>
                  </a:cubicBezTo>
                  <a:lnTo>
                    <a:pt x="2048" y="6112"/>
                  </a:lnTo>
                  <a:lnTo>
                    <a:pt x="2048" y="7152"/>
                  </a:lnTo>
                  <a:cubicBezTo>
                    <a:pt x="2048" y="7309"/>
                    <a:pt x="2111" y="7435"/>
                    <a:pt x="2237" y="7467"/>
                  </a:cubicBezTo>
                  <a:cubicBezTo>
                    <a:pt x="2289" y="7493"/>
                    <a:pt x="2347" y="7508"/>
                    <a:pt x="2401" y="7508"/>
                  </a:cubicBezTo>
                  <a:cubicBezTo>
                    <a:pt x="2477" y="7508"/>
                    <a:pt x="2547" y="7478"/>
                    <a:pt x="2584" y="7404"/>
                  </a:cubicBezTo>
                  <a:lnTo>
                    <a:pt x="3844" y="6112"/>
                  </a:lnTo>
                  <a:lnTo>
                    <a:pt x="5073" y="6112"/>
                  </a:lnTo>
                  <a:cubicBezTo>
                    <a:pt x="6018" y="6112"/>
                    <a:pt x="6805" y="5356"/>
                    <a:pt x="6805" y="4411"/>
                  </a:cubicBezTo>
                  <a:lnTo>
                    <a:pt x="6805" y="1701"/>
                  </a:lnTo>
                  <a:cubicBezTo>
                    <a:pt x="6837" y="756"/>
                    <a:pt x="6049" y="0"/>
                    <a:pt x="5104"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01" name="Google Shape;7017;p88">
              <a:extLst>
                <a:ext uri="{FF2B5EF4-FFF2-40B4-BE49-F238E27FC236}">
                  <a16:creationId xmlns:a16="http://schemas.microsoft.com/office/drawing/2014/main" id="{A7290D60-F637-FF1D-173D-FE0034A11155}"/>
                </a:ext>
              </a:extLst>
            </p:cNvPr>
            <p:cNvSpPr/>
            <p:nvPr/>
          </p:nvSpPr>
          <p:spPr>
            <a:xfrm>
              <a:off x="-30735200" y="3552550"/>
              <a:ext cx="188275" cy="205075"/>
            </a:xfrm>
            <a:custGeom>
              <a:avLst/>
              <a:gdLst/>
              <a:ahLst/>
              <a:cxnLst/>
              <a:rect l="l" t="t" r="r" b="b"/>
              <a:pathLst>
                <a:path w="7531" h="8203" extrusionOk="0">
                  <a:moveTo>
                    <a:pt x="3781" y="1356"/>
                  </a:moveTo>
                  <a:cubicBezTo>
                    <a:pt x="4317" y="1356"/>
                    <a:pt x="4789" y="1828"/>
                    <a:pt x="4789" y="2395"/>
                  </a:cubicBezTo>
                  <a:cubicBezTo>
                    <a:pt x="4789" y="2710"/>
                    <a:pt x="4632" y="3025"/>
                    <a:pt x="4411" y="3214"/>
                  </a:cubicBezTo>
                  <a:cubicBezTo>
                    <a:pt x="4254" y="3341"/>
                    <a:pt x="4128" y="3530"/>
                    <a:pt x="4128" y="3782"/>
                  </a:cubicBezTo>
                  <a:cubicBezTo>
                    <a:pt x="4128" y="3971"/>
                    <a:pt x="3970" y="4128"/>
                    <a:pt x="3781" y="4128"/>
                  </a:cubicBezTo>
                  <a:cubicBezTo>
                    <a:pt x="3592" y="4128"/>
                    <a:pt x="3434" y="3971"/>
                    <a:pt x="3434" y="3782"/>
                  </a:cubicBezTo>
                  <a:cubicBezTo>
                    <a:pt x="3434" y="3341"/>
                    <a:pt x="3624" y="2931"/>
                    <a:pt x="3970" y="2679"/>
                  </a:cubicBezTo>
                  <a:cubicBezTo>
                    <a:pt x="4065" y="2584"/>
                    <a:pt x="4096" y="2521"/>
                    <a:pt x="4096" y="2395"/>
                  </a:cubicBezTo>
                  <a:cubicBezTo>
                    <a:pt x="4096" y="2206"/>
                    <a:pt x="3939" y="2049"/>
                    <a:pt x="3750" y="2049"/>
                  </a:cubicBezTo>
                  <a:cubicBezTo>
                    <a:pt x="3529" y="2049"/>
                    <a:pt x="3371" y="2206"/>
                    <a:pt x="3371" y="2395"/>
                  </a:cubicBezTo>
                  <a:cubicBezTo>
                    <a:pt x="3371" y="2584"/>
                    <a:pt x="3214" y="2742"/>
                    <a:pt x="3025" y="2742"/>
                  </a:cubicBezTo>
                  <a:cubicBezTo>
                    <a:pt x="2836" y="2742"/>
                    <a:pt x="2678" y="2584"/>
                    <a:pt x="2678" y="2395"/>
                  </a:cubicBezTo>
                  <a:cubicBezTo>
                    <a:pt x="2741" y="1828"/>
                    <a:pt x="3214" y="1356"/>
                    <a:pt x="3781" y="1356"/>
                  </a:cubicBezTo>
                  <a:close/>
                  <a:moveTo>
                    <a:pt x="3781" y="4758"/>
                  </a:moveTo>
                  <a:cubicBezTo>
                    <a:pt x="3970" y="4758"/>
                    <a:pt x="4128" y="4916"/>
                    <a:pt x="4128" y="5105"/>
                  </a:cubicBezTo>
                  <a:cubicBezTo>
                    <a:pt x="4128" y="5294"/>
                    <a:pt x="3970" y="5451"/>
                    <a:pt x="3781" y="5451"/>
                  </a:cubicBezTo>
                  <a:cubicBezTo>
                    <a:pt x="3592" y="5451"/>
                    <a:pt x="3434" y="5294"/>
                    <a:pt x="3434" y="5105"/>
                  </a:cubicBezTo>
                  <a:cubicBezTo>
                    <a:pt x="3434" y="4916"/>
                    <a:pt x="3592" y="4758"/>
                    <a:pt x="3781" y="4758"/>
                  </a:cubicBezTo>
                  <a:close/>
                  <a:moveTo>
                    <a:pt x="1733" y="1"/>
                  </a:moveTo>
                  <a:cubicBezTo>
                    <a:pt x="788" y="1"/>
                    <a:pt x="0" y="789"/>
                    <a:pt x="0" y="1734"/>
                  </a:cubicBezTo>
                  <a:lnTo>
                    <a:pt x="0" y="5136"/>
                  </a:lnTo>
                  <a:cubicBezTo>
                    <a:pt x="0" y="5987"/>
                    <a:pt x="631" y="6649"/>
                    <a:pt x="1418" y="6806"/>
                  </a:cubicBezTo>
                  <a:lnTo>
                    <a:pt x="1418" y="7846"/>
                  </a:lnTo>
                  <a:cubicBezTo>
                    <a:pt x="1418" y="8003"/>
                    <a:pt x="1481" y="8129"/>
                    <a:pt x="1607" y="8161"/>
                  </a:cubicBezTo>
                  <a:cubicBezTo>
                    <a:pt x="1659" y="8187"/>
                    <a:pt x="1717" y="8202"/>
                    <a:pt x="1771" y="8202"/>
                  </a:cubicBezTo>
                  <a:cubicBezTo>
                    <a:pt x="1848" y="8202"/>
                    <a:pt x="1917" y="8172"/>
                    <a:pt x="1954" y="8098"/>
                  </a:cubicBezTo>
                  <a:lnTo>
                    <a:pt x="3214" y="6838"/>
                  </a:lnTo>
                  <a:lnTo>
                    <a:pt x="4096" y="6838"/>
                  </a:lnTo>
                  <a:lnTo>
                    <a:pt x="4096" y="5798"/>
                  </a:lnTo>
                  <a:cubicBezTo>
                    <a:pt x="4096" y="4475"/>
                    <a:pt x="5167" y="3404"/>
                    <a:pt x="6490" y="3404"/>
                  </a:cubicBezTo>
                  <a:lnTo>
                    <a:pt x="7530" y="3404"/>
                  </a:lnTo>
                  <a:lnTo>
                    <a:pt x="7530" y="1734"/>
                  </a:lnTo>
                  <a:cubicBezTo>
                    <a:pt x="7530" y="789"/>
                    <a:pt x="6774" y="1"/>
                    <a:pt x="5829" y="1"/>
                  </a:cubicBezTo>
                  <a:close/>
                </a:path>
              </a:pathLst>
            </a:custGeom>
            <a:grpFill/>
            <a:ln>
              <a:noFill/>
            </a:ln>
          </p:spPr>
          <p:txBody>
            <a:bodyPr spcFirstLastPara="1" wrap="square" lIns="91425" tIns="91425" rIns="91425" bIns="91425" anchor="ctr" anchorCtr="0">
              <a:noAutofit/>
            </a:bodyPr>
            <a:lstStyle>
              <a:defPPr/>
            </a:lstStyle>
            <a:p>
              <a:endParaRPr sz="1400"/>
            </a:p>
          </p:txBody>
        </p:sp>
      </p:grpSp>
      <p:sp>
        <p:nvSpPr>
          <p:cNvPr id="102" name="Google Shape;6799;p88">
            <a:extLst>
              <a:ext uri="{FF2B5EF4-FFF2-40B4-BE49-F238E27FC236}">
                <a16:creationId xmlns:a16="http://schemas.microsoft.com/office/drawing/2014/main" id="{AD7146A8-F6A0-169A-3F76-FE29FFBD4F2D}"/>
              </a:ext>
            </a:extLst>
          </p:cNvPr>
          <p:cNvSpPr/>
          <p:nvPr/>
        </p:nvSpPr>
        <p:spPr>
          <a:xfrm>
            <a:off x="5795468" y="2277203"/>
            <a:ext cx="593619" cy="595197"/>
          </a:xfrm>
          <a:custGeom>
            <a:avLst/>
            <a:gdLst/>
            <a:ahLst/>
            <a:cxnLst/>
            <a:rect l="l" t="t" r="r" b="b"/>
            <a:pathLst>
              <a:path w="11658" h="11689" extrusionOk="0">
                <a:moveTo>
                  <a:pt x="7877" y="1386"/>
                </a:moveTo>
                <a:cubicBezTo>
                  <a:pt x="9232" y="1386"/>
                  <a:pt x="10303" y="2458"/>
                  <a:pt x="10303" y="3781"/>
                </a:cubicBezTo>
                <a:lnTo>
                  <a:pt x="10303" y="4883"/>
                </a:lnTo>
                <a:cubicBezTo>
                  <a:pt x="10240" y="4883"/>
                  <a:pt x="10209" y="4946"/>
                  <a:pt x="10177" y="4946"/>
                </a:cubicBezTo>
                <a:cubicBezTo>
                  <a:pt x="10019" y="4190"/>
                  <a:pt x="9704" y="3529"/>
                  <a:pt x="9200" y="2962"/>
                </a:cubicBezTo>
                <a:lnTo>
                  <a:pt x="7720" y="4442"/>
                </a:lnTo>
                <a:cubicBezTo>
                  <a:pt x="8192" y="5072"/>
                  <a:pt x="8318" y="5860"/>
                  <a:pt x="8098" y="6648"/>
                </a:cubicBezTo>
                <a:cubicBezTo>
                  <a:pt x="8003" y="6868"/>
                  <a:pt x="7877" y="7057"/>
                  <a:pt x="7720" y="7278"/>
                </a:cubicBezTo>
                <a:lnTo>
                  <a:pt x="9200" y="8727"/>
                </a:lnTo>
                <a:cubicBezTo>
                  <a:pt x="9673" y="8160"/>
                  <a:pt x="10019" y="7498"/>
                  <a:pt x="10177" y="6742"/>
                </a:cubicBezTo>
                <a:cubicBezTo>
                  <a:pt x="10209" y="6742"/>
                  <a:pt x="10240" y="6805"/>
                  <a:pt x="10303" y="6805"/>
                </a:cubicBezTo>
                <a:lnTo>
                  <a:pt x="10303" y="7908"/>
                </a:lnTo>
                <a:cubicBezTo>
                  <a:pt x="10303" y="9231"/>
                  <a:pt x="9232" y="10302"/>
                  <a:pt x="7877" y="10302"/>
                </a:cubicBezTo>
                <a:lnTo>
                  <a:pt x="6774" y="10302"/>
                </a:lnTo>
                <a:cubicBezTo>
                  <a:pt x="6774" y="10271"/>
                  <a:pt x="6743" y="10208"/>
                  <a:pt x="6743" y="10176"/>
                </a:cubicBezTo>
                <a:cubicBezTo>
                  <a:pt x="7499" y="10019"/>
                  <a:pt x="8161" y="9704"/>
                  <a:pt x="8728" y="9200"/>
                </a:cubicBezTo>
                <a:lnTo>
                  <a:pt x="7279" y="7750"/>
                </a:lnTo>
                <a:cubicBezTo>
                  <a:pt x="7058" y="7908"/>
                  <a:pt x="6869" y="8002"/>
                  <a:pt x="6648" y="8097"/>
                </a:cubicBezTo>
                <a:cubicBezTo>
                  <a:pt x="6365" y="8160"/>
                  <a:pt x="6081" y="8223"/>
                  <a:pt x="5861" y="8223"/>
                </a:cubicBezTo>
                <a:cubicBezTo>
                  <a:pt x="5325" y="8223"/>
                  <a:pt x="4821" y="8065"/>
                  <a:pt x="4443" y="7750"/>
                </a:cubicBezTo>
                <a:lnTo>
                  <a:pt x="2962" y="9200"/>
                </a:lnTo>
                <a:cubicBezTo>
                  <a:pt x="3529" y="9672"/>
                  <a:pt x="4191" y="10019"/>
                  <a:pt x="4947" y="10176"/>
                </a:cubicBezTo>
                <a:cubicBezTo>
                  <a:pt x="4947" y="10208"/>
                  <a:pt x="4916" y="10271"/>
                  <a:pt x="4916" y="10302"/>
                </a:cubicBezTo>
                <a:lnTo>
                  <a:pt x="3813" y="10302"/>
                </a:lnTo>
                <a:cubicBezTo>
                  <a:pt x="2458" y="10302"/>
                  <a:pt x="1387" y="9231"/>
                  <a:pt x="1387" y="7908"/>
                </a:cubicBezTo>
                <a:lnTo>
                  <a:pt x="1387" y="6805"/>
                </a:lnTo>
                <a:cubicBezTo>
                  <a:pt x="1450" y="6805"/>
                  <a:pt x="1482" y="6742"/>
                  <a:pt x="1513" y="6742"/>
                </a:cubicBezTo>
                <a:cubicBezTo>
                  <a:pt x="1671" y="7498"/>
                  <a:pt x="1986" y="8160"/>
                  <a:pt x="2490" y="8727"/>
                </a:cubicBezTo>
                <a:lnTo>
                  <a:pt x="3971" y="7278"/>
                </a:lnTo>
                <a:cubicBezTo>
                  <a:pt x="3498" y="6648"/>
                  <a:pt x="3372" y="5860"/>
                  <a:pt x="3592" y="5072"/>
                </a:cubicBezTo>
                <a:cubicBezTo>
                  <a:pt x="3687" y="4820"/>
                  <a:pt x="3813" y="4631"/>
                  <a:pt x="3971" y="4442"/>
                </a:cubicBezTo>
                <a:lnTo>
                  <a:pt x="2490" y="2962"/>
                </a:lnTo>
                <a:cubicBezTo>
                  <a:pt x="2017" y="3529"/>
                  <a:pt x="1671" y="4190"/>
                  <a:pt x="1513" y="4946"/>
                </a:cubicBezTo>
                <a:cubicBezTo>
                  <a:pt x="1482" y="4946"/>
                  <a:pt x="1450" y="4883"/>
                  <a:pt x="1387" y="4883"/>
                </a:cubicBezTo>
                <a:lnTo>
                  <a:pt x="1387" y="3781"/>
                </a:lnTo>
                <a:cubicBezTo>
                  <a:pt x="1387" y="2458"/>
                  <a:pt x="2458" y="1386"/>
                  <a:pt x="3813" y="1386"/>
                </a:cubicBezTo>
                <a:lnTo>
                  <a:pt x="4916" y="1386"/>
                </a:lnTo>
                <a:cubicBezTo>
                  <a:pt x="4916" y="1418"/>
                  <a:pt x="4947" y="1481"/>
                  <a:pt x="4947" y="1512"/>
                </a:cubicBezTo>
                <a:cubicBezTo>
                  <a:pt x="4191" y="1670"/>
                  <a:pt x="3529" y="1985"/>
                  <a:pt x="2962" y="2489"/>
                </a:cubicBezTo>
                <a:lnTo>
                  <a:pt x="4443" y="3938"/>
                </a:lnTo>
                <a:cubicBezTo>
                  <a:pt x="4632" y="3781"/>
                  <a:pt x="4821" y="3686"/>
                  <a:pt x="5073" y="3592"/>
                </a:cubicBezTo>
                <a:cubicBezTo>
                  <a:pt x="5339" y="3496"/>
                  <a:pt x="5605" y="3451"/>
                  <a:pt x="5865" y="3451"/>
                </a:cubicBezTo>
                <a:cubicBezTo>
                  <a:pt x="6375" y="3451"/>
                  <a:pt x="6861" y="3625"/>
                  <a:pt x="7279" y="3938"/>
                </a:cubicBezTo>
                <a:lnTo>
                  <a:pt x="8728" y="2489"/>
                </a:lnTo>
                <a:cubicBezTo>
                  <a:pt x="8161" y="2016"/>
                  <a:pt x="7499" y="1670"/>
                  <a:pt x="6743" y="1512"/>
                </a:cubicBezTo>
                <a:cubicBezTo>
                  <a:pt x="6743" y="1481"/>
                  <a:pt x="6774" y="1418"/>
                  <a:pt x="6774" y="1386"/>
                </a:cubicBezTo>
                <a:close/>
                <a:moveTo>
                  <a:pt x="5829" y="0"/>
                </a:moveTo>
                <a:cubicBezTo>
                  <a:pt x="5420" y="0"/>
                  <a:pt x="5010" y="315"/>
                  <a:pt x="4884" y="725"/>
                </a:cubicBezTo>
                <a:lnTo>
                  <a:pt x="3782" y="725"/>
                </a:lnTo>
                <a:cubicBezTo>
                  <a:pt x="2112" y="725"/>
                  <a:pt x="726" y="2111"/>
                  <a:pt x="726" y="3781"/>
                </a:cubicBezTo>
                <a:lnTo>
                  <a:pt x="726" y="4883"/>
                </a:lnTo>
                <a:cubicBezTo>
                  <a:pt x="316" y="5041"/>
                  <a:pt x="1" y="5419"/>
                  <a:pt x="1" y="5829"/>
                </a:cubicBezTo>
                <a:cubicBezTo>
                  <a:pt x="1" y="6270"/>
                  <a:pt x="316" y="6679"/>
                  <a:pt x="726" y="6774"/>
                </a:cubicBezTo>
                <a:lnTo>
                  <a:pt x="726" y="7876"/>
                </a:lnTo>
                <a:cubicBezTo>
                  <a:pt x="726" y="9578"/>
                  <a:pt x="2112" y="10964"/>
                  <a:pt x="3782" y="10964"/>
                </a:cubicBezTo>
                <a:lnTo>
                  <a:pt x="4884" y="10964"/>
                </a:lnTo>
                <a:cubicBezTo>
                  <a:pt x="5042" y="11342"/>
                  <a:pt x="5420" y="11688"/>
                  <a:pt x="5829" y="11688"/>
                </a:cubicBezTo>
                <a:cubicBezTo>
                  <a:pt x="6270" y="11688"/>
                  <a:pt x="6680" y="11342"/>
                  <a:pt x="6774" y="10964"/>
                </a:cubicBezTo>
                <a:lnTo>
                  <a:pt x="7877" y="10964"/>
                </a:lnTo>
                <a:cubicBezTo>
                  <a:pt x="9578" y="10964"/>
                  <a:pt x="10965" y="9578"/>
                  <a:pt x="10965" y="7876"/>
                </a:cubicBezTo>
                <a:lnTo>
                  <a:pt x="10965" y="6774"/>
                </a:lnTo>
                <a:cubicBezTo>
                  <a:pt x="11343" y="6616"/>
                  <a:pt x="11658" y="6270"/>
                  <a:pt x="11658" y="5829"/>
                </a:cubicBezTo>
                <a:cubicBezTo>
                  <a:pt x="11658" y="5419"/>
                  <a:pt x="11343" y="5072"/>
                  <a:pt x="10965" y="4883"/>
                </a:cubicBezTo>
                <a:lnTo>
                  <a:pt x="10965" y="3781"/>
                </a:lnTo>
                <a:cubicBezTo>
                  <a:pt x="10965" y="2111"/>
                  <a:pt x="9578" y="725"/>
                  <a:pt x="7877" y="725"/>
                </a:cubicBezTo>
                <a:lnTo>
                  <a:pt x="6774" y="725"/>
                </a:lnTo>
                <a:cubicBezTo>
                  <a:pt x="6617" y="315"/>
                  <a:pt x="6270" y="0"/>
                  <a:pt x="5829" y="0"/>
                </a:cubicBezTo>
                <a:close/>
              </a:path>
            </a:pathLst>
          </a:custGeom>
          <a:solidFill>
            <a:srgbClr val="2A7F28"/>
          </a:solidFill>
          <a:ln>
            <a:noFill/>
          </a:ln>
        </p:spPr>
        <p:txBody>
          <a:bodyPr spcFirstLastPara="1" wrap="square" lIns="91425" tIns="91425" rIns="91425" bIns="91425" anchor="ctr" anchorCtr="0">
            <a:noAutofit/>
          </a:bodyPr>
          <a:lstStyle>
            <a:defPPr/>
          </a:lstStyle>
          <a:p>
            <a:endParaRPr sz="1400"/>
          </a:p>
        </p:txBody>
      </p:sp>
      <p:grpSp>
        <p:nvGrpSpPr>
          <p:cNvPr id="103" name="Google Shape;6862;p88">
            <a:extLst>
              <a:ext uri="{FF2B5EF4-FFF2-40B4-BE49-F238E27FC236}">
                <a16:creationId xmlns:a16="http://schemas.microsoft.com/office/drawing/2014/main" id="{A5FF783A-E77A-1806-0564-84AEECE3C92F}"/>
              </a:ext>
            </a:extLst>
          </p:cNvPr>
          <p:cNvGrpSpPr/>
          <p:nvPr/>
        </p:nvGrpSpPr>
        <p:grpSpPr>
          <a:xfrm>
            <a:off x="6543579" y="2275186"/>
            <a:ext cx="614444" cy="598967"/>
            <a:chOff x="-31817401" y="3910025"/>
            <a:chExt cx="301675" cy="294075"/>
          </a:xfrm>
          <a:solidFill>
            <a:srgbClr val="2A7F28"/>
          </a:solidFill>
        </p:grpSpPr>
        <p:sp>
          <p:nvSpPr>
            <p:cNvPr id="104" name="Google Shape;6863;p88">
              <a:extLst>
                <a:ext uri="{FF2B5EF4-FFF2-40B4-BE49-F238E27FC236}">
                  <a16:creationId xmlns:a16="http://schemas.microsoft.com/office/drawing/2014/main" id="{A12BD78E-B491-7093-AD77-56460AC9DAFE}"/>
                </a:ext>
              </a:extLst>
            </p:cNvPr>
            <p:cNvSpPr/>
            <p:nvPr/>
          </p:nvSpPr>
          <p:spPr>
            <a:xfrm>
              <a:off x="-31817401" y="3911550"/>
              <a:ext cx="301675" cy="292550"/>
            </a:xfrm>
            <a:custGeom>
              <a:avLst/>
              <a:gdLst/>
              <a:ahLst/>
              <a:cxnLst/>
              <a:rect l="l" t="t" r="r" b="b"/>
              <a:pathLst>
                <a:path w="12067" h="11702" extrusionOk="0">
                  <a:moveTo>
                    <a:pt x="2558" y="0"/>
                  </a:moveTo>
                  <a:cubicBezTo>
                    <a:pt x="2357" y="0"/>
                    <a:pt x="2155" y="24"/>
                    <a:pt x="1954" y="70"/>
                  </a:cubicBezTo>
                  <a:cubicBezTo>
                    <a:pt x="1828" y="102"/>
                    <a:pt x="1733" y="196"/>
                    <a:pt x="1702" y="322"/>
                  </a:cubicBezTo>
                  <a:cubicBezTo>
                    <a:pt x="1670" y="448"/>
                    <a:pt x="1702" y="543"/>
                    <a:pt x="1796" y="637"/>
                  </a:cubicBezTo>
                  <a:lnTo>
                    <a:pt x="2679" y="1551"/>
                  </a:lnTo>
                  <a:cubicBezTo>
                    <a:pt x="2962" y="1803"/>
                    <a:pt x="2962" y="2244"/>
                    <a:pt x="2679" y="2528"/>
                  </a:cubicBezTo>
                  <a:cubicBezTo>
                    <a:pt x="2553" y="2669"/>
                    <a:pt x="2379" y="2740"/>
                    <a:pt x="2202" y="2740"/>
                  </a:cubicBezTo>
                  <a:cubicBezTo>
                    <a:pt x="2025" y="2740"/>
                    <a:pt x="1844" y="2669"/>
                    <a:pt x="1702" y="2528"/>
                  </a:cubicBezTo>
                  <a:lnTo>
                    <a:pt x="788" y="1614"/>
                  </a:lnTo>
                  <a:cubicBezTo>
                    <a:pt x="744" y="1569"/>
                    <a:pt x="668" y="1525"/>
                    <a:pt x="582" y="1525"/>
                  </a:cubicBezTo>
                  <a:cubicBezTo>
                    <a:pt x="547" y="1525"/>
                    <a:pt x="510" y="1532"/>
                    <a:pt x="473" y="1551"/>
                  </a:cubicBezTo>
                  <a:cubicBezTo>
                    <a:pt x="347" y="1582"/>
                    <a:pt x="284" y="1645"/>
                    <a:pt x="253" y="1771"/>
                  </a:cubicBezTo>
                  <a:cubicBezTo>
                    <a:pt x="1" y="2591"/>
                    <a:pt x="253" y="3473"/>
                    <a:pt x="883" y="4103"/>
                  </a:cubicBezTo>
                  <a:cubicBezTo>
                    <a:pt x="1366" y="4494"/>
                    <a:pt x="1932" y="4750"/>
                    <a:pt x="2619" y="4750"/>
                  </a:cubicBezTo>
                  <a:cubicBezTo>
                    <a:pt x="2874" y="4750"/>
                    <a:pt x="3145" y="4715"/>
                    <a:pt x="3435" y="4638"/>
                  </a:cubicBezTo>
                  <a:lnTo>
                    <a:pt x="7247" y="8482"/>
                  </a:lnTo>
                  <a:cubicBezTo>
                    <a:pt x="6963" y="9522"/>
                    <a:pt x="7215" y="10372"/>
                    <a:pt x="7814" y="10971"/>
                  </a:cubicBezTo>
                  <a:cubicBezTo>
                    <a:pt x="8291" y="11472"/>
                    <a:pt x="8895" y="11702"/>
                    <a:pt x="9516" y="11702"/>
                  </a:cubicBezTo>
                  <a:cubicBezTo>
                    <a:pt x="9714" y="11702"/>
                    <a:pt x="9915" y="11678"/>
                    <a:pt x="10114" y="11632"/>
                  </a:cubicBezTo>
                  <a:cubicBezTo>
                    <a:pt x="10240" y="11569"/>
                    <a:pt x="10334" y="11506"/>
                    <a:pt x="10366" y="11380"/>
                  </a:cubicBezTo>
                  <a:cubicBezTo>
                    <a:pt x="10397" y="11254"/>
                    <a:pt x="10366" y="11128"/>
                    <a:pt x="10271" y="11065"/>
                  </a:cubicBezTo>
                  <a:lnTo>
                    <a:pt x="9389" y="10152"/>
                  </a:lnTo>
                  <a:cubicBezTo>
                    <a:pt x="9106" y="9868"/>
                    <a:pt x="9106" y="9459"/>
                    <a:pt x="9389" y="9175"/>
                  </a:cubicBezTo>
                  <a:cubicBezTo>
                    <a:pt x="9515" y="9033"/>
                    <a:pt x="9688" y="8962"/>
                    <a:pt x="9866" y="8962"/>
                  </a:cubicBezTo>
                  <a:cubicBezTo>
                    <a:pt x="10043" y="8962"/>
                    <a:pt x="10224" y="9033"/>
                    <a:pt x="10366" y="9175"/>
                  </a:cubicBezTo>
                  <a:lnTo>
                    <a:pt x="11279" y="10089"/>
                  </a:lnTo>
                  <a:cubicBezTo>
                    <a:pt x="11326" y="10135"/>
                    <a:pt x="11405" y="10164"/>
                    <a:pt x="11494" y="10164"/>
                  </a:cubicBezTo>
                  <a:cubicBezTo>
                    <a:pt x="11527" y="10164"/>
                    <a:pt x="11561" y="10160"/>
                    <a:pt x="11594" y="10152"/>
                  </a:cubicBezTo>
                  <a:cubicBezTo>
                    <a:pt x="11720" y="10120"/>
                    <a:pt x="11783" y="10026"/>
                    <a:pt x="11815" y="9931"/>
                  </a:cubicBezTo>
                  <a:cubicBezTo>
                    <a:pt x="12067" y="9081"/>
                    <a:pt x="11815" y="8230"/>
                    <a:pt x="11185" y="7600"/>
                  </a:cubicBezTo>
                  <a:cubicBezTo>
                    <a:pt x="10778" y="7170"/>
                    <a:pt x="10224" y="6903"/>
                    <a:pt x="9537" y="6903"/>
                  </a:cubicBezTo>
                  <a:cubicBezTo>
                    <a:pt x="9266" y="6903"/>
                    <a:pt x="8975" y="6944"/>
                    <a:pt x="8665" y="7033"/>
                  </a:cubicBezTo>
                  <a:lnTo>
                    <a:pt x="4852" y="3221"/>
                  </a:lnTo>
                  <a:lnTo>
                    <a:pt x="4884" y="3032"/>
                  </a:lnTo>
                  <a:cubicBezTo>
                    <a:pt x="5136" y="2213"/>
                    <a:pt x="4884" y="1330"/>
                    <a:pt x="4254" y="700"/>
                  </a:cubicBezTo>
                  <a:cubicBezTo>
                    <a:pt x="3778" y="225"/>
                    <a:pt x="3177" y="0"/>
                    <a:pt x="2558"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05" name="Google Shape;6864;p88">
              <a:extLst>
                <a:ext uri="{FF2B5EF4-FFF2-40B4-BE49-F238E27FC236}">
                  <a16:creationId xmlns:a16="http://schemas.microsoft.com/office/drawing/2014/main" id="{69A63FCA-1D92-26D4-4DC8-F5D3BC16B660}"/>
                </a:ext>
              </a:extLst>
            </p:cNvPr>
            <p:cNvSpPr/>
            <p:nvPr/>
          </p:nvSpPr>
          <p:spPr>
            <a:xfrm>
              <a:off x="-31816601" y="4062950"/>
              <a:ext cx="144150" cy="140600"/>
            </a:xfrm>
            <a:custGeom>
              <a:avLst/>
              <a:gdLst/>
              <a:ahLst/>
              <a:cxnLst/>
              <a:rect l="l" t="t" r="r" b="b"/>
              <a:pathLst>
                <a:path w="5766" h="5624" extrusionOk="0">
                  <a:moveTo>
                    <a:pt x="4080" y="1504"/>
                  </a:moveTo>
                  <a:cubicBezTo>
                    <a:pt x="4167" y="1504"/>
                    <a:pt x="4253" y="1528"/>
                    <a:pt x="4316" y="1575"/>
                  </a:cubicBezTo>
                  <a:cubicBezTo>
                    <a:pt x="4442" y="1701"/>
                    <a:pt x="4442" y="1953"/>
                    <a:pt x="4316" y="2048"/>
                  </a:cubicBezTo>
                  <a:lnTo>
                    <a:pt x="2205" y="4159"/>
                  </a:lnTo>
                  <a:cubicBezTo>
                    <a:pt x="2158" y="4206"/>
                    <a:pt x="2072" y="4230"/>
                    <a:pt x="1985" y="4230"/>
                  </a:cubicBezTo>
                  <a:cubicBezTo>
                    <a:pt x="1898" y="4230"/>
                    <a:pt x="1812" y="4206"/>
                    <a:pt x="1764" y="4159"/>
                  </a:cubicBezTo>
                  <a:cubicBezTo>
                    <a:pt x="1638" y="4033"/>
                    <a:pt x="1638" y="3781"/>
                    <a:pt x="1764" y="3686"/>
                  </a:cubicBezTo>
                  <a:lnTo>
                    <a:pt x="3844" y="1575"/>
                  </a:lnTo>
                  <a:cubicBezTo>
                    <a:pt x="3907" y="1528"/>
                    <a:pt x="3993" y="1504"/>
                    <a:pt x="4080" y="1504"/>
                  </a:cubicBezTo>
                  <a:close/>
                  <a:moveTo>
                    <a:pt x="3844" y="0"/>
                  </a:moveTo>
                  <a:lnTo>
                    <a:pt x="567" y="3277"/>
                  </a:lnTo>
                  <a:cubicBezTo>
                    <a:pt x="0" y="3844"/>
                    <a:pt x="0" y="4694"/>
                    <a:pt x="567" y="5198"/>
                  </a:cubicBezTo>
                  <a:cubicBezTo>
                    <a:pt x="835" y="5482"/>
                    <a:pt x="1189" y="5624"/>
                    <a:pt x="1540" y="5624"/>
                  </a:cubicBezTo>
                  <a:cubicBezTo>
                    <a:pt x="1890" y="5624"/>
                    <a:pt x="2237" y="5482"/>
                    <a:pt x="2489" y="5198"/>
                  </a:cubicBezTo>
                  <a:lnTo>
                    <a:pt x="5766" y="1953"/>
                  </a:lnTo>
                  <a:lnTo>
                    <a:pt x="3844" y="0"/>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106" name="Google Shape;6865;p88">
              <a:extLst>
                <a:ext uri="{FF2B5EF4-FFF2-40B4-BE49-F238E27FC236}">
                  <a16:creationId xmlns:a16="http://schemas.microsoft.com/office/drawing/2014/main" id="{02A3734F-BF73-BADB-383A-BD08A69DBDCA}"/>
                </a:ext>
              </a:extLst>
            </p:cNvPr>
            <p:cNvSpPr/>
            <p:nvPr/>
          </p:nvSpPr>
          <p:spPr>
            <a:xfrm>
              <a:off x="-31648050" y="3910025"/>
              <a:ext cx="129175" cy="127725"/>
            </a:xfrm>
            <a:custGeom>
              <a:avLst/>
              <a:gdLst/>
              <a:ahLst/>
              <a:cxnLst/>
              <a:rect l="l" t="t" r="r" b="b"/>
              <a:pathLst>
                <a:path w="5167" h="5109" extrusionOk="0">
                  <a:moveTo>
                    <a:pt x="4249" y="1"/>
                  </a:moveTo>
                  <a:cubicBezTo>
                    <a:pt x="4179" y="1"/>
                    <a:pt x="4106" y="24"/>
                    <a:pt x="4033" y="68"/>
                  </a:cubicBezTo>
                  <a:lnTo>
                    <a:pt x="2206" y="1171"/>
                  </a:lnTo>
                  <a:cubicBezTo>
                    <a:pt x="2017" y="1265"/>
                    <a:pt x="1985" y="1549"/>
                    <a:pt x="2143" y="1706"/>
                  </a:cubicBezTo>
                  <a:lnTo>
                    <a:pt x="2300" y="1864"/>
                  </a:lnTo>
                  <a:lnTo>
                    <a:pt x="0" y="4164"/>
                  </a:lnTo>
                  <a:lnTo>
                    <a:pt x="945" y="5109"/>
                  </a:lnTo>
                  <a:lnTo>
                    <a:pt x="3245" y="2809"/>
                  </a:lnTo>
                  <a:lnTo>
                    <a:pt x="3434" y="2998"/>
                  </a:lnTo>
                  <a:cubicBezTo>
                    <a:pt x="3502" y="3066"/>
                    <a:pt x="3594" y="3099"/>
                    <a:pt x="3684" y="3099"/>
                  </a:cubicBezTo>
                  <a:cubicBezTo>
                    <a:pt x="3802" y="3099"/>
                    <a:pt x="3916" y="3042"/>
                    <a:pt x="3970" y="2935"/>
                  </a:cubicBezTo>
                  <a:lnTo>
                    <a:pt x="5073" y="1108"/>
                  </a:lnTo>
                  <a:cubicBezTo>
                    <a:pt x="5167" y="1013"/>
                    <a:pt x="5167" y="793"/>
                    <a:pt x="5041" y="698"/>
                  </a:cubicBezTo>
                  <a:lnTo>
                    <a:pt x="4474" y="100"/>
                  </a:lnTo>
                  <a:cubicBezTo>
                    <a:pt x="4406" y="32"/>
                    <a:pt x="4330" y="1"/>
                    <a:pt x="4249" y="1"/>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107" name="Google Shape;6913;p88">
            <a:extLst>
              <a:ext uri="{FF2B5EF4-FFF2-40B4-BE49-F238E27FC236}">
                <a16:creationId xmlns:a16="http://schemas.microsoft.com/office/drawing/2014/main" id="{1508CB6F-49D6-6079-8232-1526E354BDE6}"/>
              </a:ext>
            </a:extLst>
          </p:cNvPr>
          <p:cNvGrpSpPr/>
          <p:nvPr/>
        </p:nvGrpSpPr>
        <p:grpSpPr>
          <a:xfrm>
            <a:off x="7300492" y="2275464"/>
            <a:ext cx="600035" cy="598405"/>
            <a:chOff x="-31455100" y="3909350"/>
            <a:chExt cx="294600" cy="293800"/>
          </a:xfrm>
          <a:solidFill>
            <a:srgbClr val="2A7F28"/>
          </a:solidFill>
        </p:grpSpPr>
        <p:sp>
          <p:nvSpPr>
            <p:cNvPr id="108" name="Google Shape;6914;p88">
              <a:extLst>
                <a:ext uri="{FF2B5EF4-FFF2-40B4-BE49-F238E27FC236}">
                  <a16:creationId xmlns:a16="http://schemas.microsoft.com/office/drawing/2014/main" id="{57DA33FF-7885-8413-B0E6-4CC3BB1CD475}"/>
                </a:ext>
              </a:extLst>
            </p:cNvPr>
            <p:cNvSpPr/>
            <p:nvPr/>
          </p:nvSpPr>
          <p:spPr>
            <a:xfrm>
              <a:off x="-31455100" y="3909350"/>
              <a:ext cx="294600" cy="293800"/>
            </a:xfrm>
            <a:custGeom>
              <a:avLst/>
              <a:gdLst/>
              <a:ahLst/>
              <a:cxnLst/>
              <a:rect l="l" t="t" r="r" b="b"/>
              <a:pathLst>
                <a:path w="11784" h="11752" extrusionOk="0">
                  <a:moveTo>
                    <a:pt x="5199" y="1"/>
                  </a:moveTo>
                  <a:cubicBezTo>
                    <a:pt x="5042" y="1"/>
                    <a:pt x="4916" y="127"/>
                    <a:pt x="4884" y="284"/>
                  </a:cubicBezTo>
                  <a:lnTo>
                    <a:pt x="4727" y="883"/>
                  </a:lnTo>
                  <a:cubicBezTo>
                    <a:pt x="4191" y="977"/>
                    <a:pt x="3655" y="1229"/>
                    <a:pt x="3151" y="1513"/>
                  </a:cubicBezTo>
                  <a:lnTo>
                    <a:pt x="2647" y="1229"/>
                  </a:lnTo>
                  <a:cubicBezTo>
                    <a:pt x="2599" y="1205"/>
                    <a:pt x="2542" y="1195"/>
                    <a:pt x="2482" y="1195"/>
                  </a:cubicBezTo>
                  <a:cubicBezTo>
                    <a:pt x="2386" y="1195"/>
                    <a:pt x="2284" y="1222"/>
                    <a:pt x="2206" y="1261"/>
                  </a:cubicBezTo>
                  <a:lnTo>
                    <a:pt x="1261" y="2206"/>
                  </a:lnTo>
                  <a:cubicBezTo>
                    <a:pt x="1135" y="2332"/>
                    <a:pt x="1135" y="2490"/>
                    <a:pt x="1230" y="2647"/>
                  </a:cubicBezTo>
                  <a:lnTo>
                    <a:pt x="1513" y="3151"/>
                  </a:lnTo>
                  <a:cubicBezTo>
                    <a:pt x="1198" y="3624"/>
                    <a:pt x="978" y="4191"/>
                    <a:pt x="883" y="4726"/>
                  </a:cubicBezTo>
                  <a:lnTo>
                    <a:pt x="284" y="4884"/>
                  </a:lnTo>
                  <a:cubicBezTo>
                    <a:pt x="127" y="4947"/>
                    <a:pt x="1" y="5041"/>
                    <a:pt x="1" y="5199"/>
                  </a:cubicBezTo>
                  <a:lnTo>
                    <a:pt x="1" y="6585"/>
                  </a:lnTo>
                  <a:cubicBezTo>
                    <a:pt x="1" y="6743"/>
                    <a:pt x="127" y="6869"/>
                    <a:pt x="284" y="6900"/>
                  </a:cubicBezTo>
                  <a:lnTo>
                    <a:pt x="883" y="7058"/>
                  </a:lnTo>
                  <a:cubicBezTo>
                    <a:pt x="946" y="7404"/>
                    <a:pt x="1072" y="7782"/>
                    <a:pt x="1230" y="8129"/>
                  </a:cubicBezTo>
                  <a:cubicBezTo>
                    <a:pt x="1504" y="7854"/>
                    <a:pt x="2843" y="6486"/>
                    <a:pt x="2841" y="6486"/>
                  </a:cubicBezTo>
                  <a:lnTo>
                    <a:pt x="2841" y="6486"/>
                  </a:lnTo>
                  <a:cubicBezTo>
                    <a:pt x="2841" y="6486"/>
                    <a:pt x="2839" y="6488"/>
                    <a:pt x="2836" y="6491"/>
                  </a:cubicBezTo>
                  <a:cubicBezTo>
                    <a:pt x="2836" y="6459"/>
                    <a:pt x="2805" y="6050"/>
                    <a:pt x="2805" y="5955"/>
                  </a:cubicBezTo>
                  <a:cubicBezTo>
                    <a:pt x="2773" y="4222"/>
                    <a:pt x="4191" y="2836"/>
                    <a:pt x="5861" y="2836"/>
                  </a:cubicBezTo>
                  <a:cubicBezTo>
                    <a:pt x="7562" y="2836"/>
                    <a:pt x="8948" y="4222"/>
                    <a:pt x="8948" y="5924"/>
                  </a:cubicBezTo>
                  <a:cubicBezTo>
                    <a:pt x="8948" y="7499"/>
                    <a:pt x="7751" y="8822"/>
                    <a:pt x="6113" y="8948"/>
                  </a:cubicBezTo>
                  <a:cubicBezTo>
                    <a:pt x="6066" y="8948"/>
                    <a:pt x="5963" y="8956"/>
                    <a:pt x="5821" y="8956"/>
                  </a:cubicBezTo>
                  <a:cubicBezTo>
                    <a:pt x="5680" y="8956"/>
                    <a:pt x="5499" y="8948"/>
                    <a:pt x="5294" y="8917"/>
                  </a:cubicBezTo>
                  <a:lnTo>
                    <a:pt x="3655" y="10523"/>
                  </a:lnTo>
                  <a:cubicBezTo>
                    <a:pt x="4034" y="10681"/>
                    <a:pt x="4349" y="10807"/>
                    <a:pt x="4727" y="10870"/>
                  </a:cubicBezTo>
                  <a:lnTo>
                    <a:pt x="4884" y="11468"/>
                  </a:lnTo>
                  <a:cubicBezTo>
                    <a:pt x="4916" y="11626"/>
                    <a:pt x="5042" y="11752"/>
                    <a:pt x="5199" y="11752"/>
                  </a:cubicBezTo>
                  <a:lnTo>
                    <a:pt x="6585" y="11752"/>
                  </a:lnTo>
                  <a:cubicBezTo>
                    <a:pt x="6743" y="11752"/>
                    <a:pt x="6869" y="11626"/>
                    <a:pt x="6901" y="11468"/>
                  </a:cubicBezTo>
                  <a:lnTo>
                    <a:pt x="7058" y="10870"/>
                  </a:lnTo>
                  <a:cubicBezTo>
                    <a:pt x="7594" y="10775"/>
                    <a:pt x="8129" y="10523"/>
                    <a:pt x="8633" y="10240"/>
                  </a:cubicBezTo>
                  <a:lnTo>
                    <a:pt x="9137" y="10523"/>
                  </a:lnTo>
                  <a:cubicBezTo>
                    <a:pt x="9185" y="10547"/>
                    <a:pt x="9243" y="10558"/>
                    <a:pt x="9302" y="10558"/>
                  </a:cubicBezTo>
                  <a:cubicBezTo>
                    <a:pt x="9399" y="10558"/>
                    <a:pt x="9501" y="10531"/>
                    <a:pt x="9578" y="10492"/>
                  </a:cubicBezTo>
                  <a:lnTo>
                    <a:pt x="10524" y="9547"/>
                  </a:lnTo>
                  <a:cubicBezTo>
                    <a:pt x="10650" y="9421"/>
                    <a:pt x="10650" y="9263"/>
                    <a:pt x="10555" y="9106"/>
                  </a:cubicBezTo>
                  <a:lnTo>
                    <a:pt x="10303" y="8601"/>
                  </a:lnTo>
                  <a:cubicBezTo>
                    <a:pt x="10618" y="8129"/>
                    <a:pt x="10807" y="7562"/>
                    <a:pt x="10933" y="7026"/>
                  </a:cubicBezTo>
                  <a:lnTo>
                    <a:pt x="11500" y="6869"/>
                  </a:lnTo>
                  <a:cubicBezTo>
                    <a:pt x="11658" y="6806"/>
                    <a:pt x="11784" y="6711"/>
                    <a:pt x="11784" y="6554"/>
                  </a:cubicBezTo>
                  <a:lnTo>
                    <a:pt x="11784" y="5167"/>
                  </a:lnTo>
                  <a:cubicBezTo>
                    <a:pt x="11752" y="5041"/>
                    <a:pt x="11658" y="4915"/>
                    <a:pt x="11500" y="4884"/>
                  </a:cubicBezTo>
                  <a:lnTo>
                    <a:pt x="10902" y="4726"/>
                  </a:lnTo>
                  <a:cubicBezTo>
                    <a:pt x="10807" y="4191"/>
                    <a:pt x="10555" y="3687"/>
                    <a:pt x="10272" y="3151"/>
                  </a:cubicBezTo>
                  <a:lnTo>
                    <a:pt x="10555" y="2647"/>
                  </a:lnTo>
                  <a:cubicBezTo>
                    <a:pt x="10650" y="2521"/>
                    <a:pt x="10587" y="2332"/>
                    <a:pt x="10524" y="2206"/>
                  </a:cubicBezTo>
                  <a:lnTo>
                    <a:pt x="9578" y="1261"/>
                  </a:lnTo>
                  <a:cubicBezTo>
                    <a:pt x="9509" y="1209"/>
                    <a:pt x="9430" y="1185"/>
                    <a:pt x="9347" y="1185"/>
                  </a:cubicBezTo>
                  <a:cubicBezTo>
                    <a:pt x="9279" y="1185"/>
                    <a:pt x="9208" y="1201"/>
                    <a:pt x="9137" y="1229"/>
                  </a:cubicBezTo>
                  <a:lnTo>
                    <a:pt x="8633" y="1513"/>
                  </a:lnTo>
                  <a:cubicBezTo>
                    <a:pt x="8161" y="1198"/>
                    <a:pt x="7594" y="977"/>
                    <a:pt x="7058" y="883"/>
                  </a:cubicBezTo>
                  <a:lnTo>
                    <a:pt x="6901" y="284"/>
                  </a:lnTo>
                  <a:cubicBezTo>
                    <a:pt x="6869" y="127"/>
                    <a:pt x="6743" y="1"/>
                    <a:pt x="6585"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09" name="Google Shape;6915;p88">
              <a:extLst>
                <a:ext uri="{FF2B5EF4-FFF2-40B4-BE49-F238E27FC236}">
                  <a16:creationId xmlns:a16="http://schemas.microsoft.com/office/drawing/2014/main" id="{7AB7445C-8A47-2EF2-3B2B-111EE70614EF}"/>
                </a:ext>
              </a:extLst>
            </p:cNvPr>
            <p:cNvSpPr/>
            <p:nvPr/>
          </p:nvSpPr>
          <p:spPr>
            <a:xfrm>
              <a:off x="-31455100" y="3997350"/>
              <a:ext cx="215050" cy="205025"/>
            </a:xfrm>
            <a:custGeom>
              <a:avLst/>
              <a:gdLst/>
              <a:ahLst/>
              <a:cxnLst/>
              <a:rect l="l" t="t" r="r" b="b"/>
              <a:pathLst>
                <a:path w="8602" h="8201" extrusionOk="0">
                  <a:moveTo>
                    <a:pt x="5939" y="0"/>
                  </a:moveTo>
                  <a:cubicBezTo>
                    <a:pt x="4729" y="0"/>
                    <a:pt x="3750" y="854"/>
                    <a:pt x="3561" y="1963"/>
                  </a:cubicBezTo>
                  <a:cubicBezTo>
                    <a:pt x="3466" y="2404"/>
                    <a:pt x="3498" y="2813"/>
                    <a:pt x="3624" y="3223"/>
                  </a:cubicBezTo>
                  <a:lnTo>
                    <a:pt x="410" y="6468"/>
                  </a:lnTo>
                  <a:cubicBezTo>
                    <a:pt x="1" y="6846"/>
                    <a:pt x="1" y="7507"/>
                    <a:pt x="410" y="7917"/>
                  </a:cubicBezTo>
                  <a:cubicBezTo>
                    <a:pt x="600" y="8106"/>
                    <a:pt x="852" y="8200"/>
                    <a:pt x="1111" y="8200"/>
                  </a:cubicBezTo>
                  <a:cubicBezTo>
                    <a:pt x="1371" y="8200"/>
                    <a:pt x="1639" y="8106"/>
                    <a:pt x="1860" y="7917"/>
                  </a:cubicBezTo>
                  <a:lnTo>
                    <a:pt x="5136" y="4640"/>
                  </a:lnTo>
                  <a:cubicBezTo>
                    <a:pt x="5388" y="4735"/>
                    <a:pt x="5664" y="4782"/>
                    <a:pt x="5947" y="4782"/>
                  </a:cubicBezTo>
                  <a:cubicBezTo>
                    <a:pt x="6231" y="4782"/>
                    <a:pt x="6522" y="4735"/>
                    <a:pt x="6806" y="4640"/>
                  </a:cubicBezTo>
                  <a:cubicBezTo>
                    <a:pt x="7846" y="4294"/>
                    <a:pt x="8602" y="3065"/>
                    <a:pt x="8224" y="1773"/>
                  </a:cubicBezTo>
                  <a:cubicBezTo>
                    <a:pt x="8192" y="1647"/>
                    <a:pt x="8129" y="1553"/>
                    <a:pt x="8003" y="1521"/>
                  </a:cubicBezTo>
                  <a:cubicBezTo>
                    <a:pt x="7972" y="1514"/>
                    <a:pt x="7942" y="1510"/>
                    <a:pt x="7914" y="1510"/>
                  </a:cubicBezTo>
                  <a:cubicBezTo>
                    <a:pt x="7830" y="1510"/>
                    <a:pt x="7759" y="1545"/>
                    <a:pt x="7688" y="1616"/>
                  </a:cubicBezTo>
                  <a:lnTo>
                    <a:pt x="6901" y="2404"/>
                  </a:lnTo>
                  <a:cubicBezTo>
                    <a:pt x="6759" y="2530"/>
                    <a:pt x="6578" y="2593"/>
                    <a:pt x="6400" y="2593"/>
                  </a:cubicBezTo>
                  <a:cubicBezTo>
                    <a:pt x="6223" y="2593"/>
                    <a:pt x="6050" y="2530"/>
                    <a:pt x="5924" y="2404"/>
                  </a:cubicBezTo>
                  <a:cubicBezTo>
                    <a:pt x="5640" y="2120"/>
                    <a:pt x="5640" y="1679"/>
                    <a:pt x="5924" y="1395"/>
                  </a:cubicBezTo>
                  <a:lnTo>
                    <a:pt x="6711" y="608"/>
                  </a:lnTo>
                  <a:cubicBezTo>
                    <a:pt x="6774" y="545"/>
                    <a:pt x="6806" y="419"/>
                    <a:pt x="6774" y="293"/>
                  </a:cubicBezTo>
                  <a:cubicBezTo>
                    <a:pt x="6743" y="198"/>
                    <a:pt x="6648" y="104"/>
                    <a:pt x="6554" y="72"/>
                  </a:cubicBezTo>
                  <a:cubicBezTo>
                    <a:pt x="6344" y="23"/>
                    <a:pt x="6139" y="0"/>
                    <a:pt x="5939" y="0"/>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110" name="Google Shape;6947;p88">
            <a:extLst>
              <a:ext uri="{FF2B5EF4-FFF2-40B4-BE49-F238E27FC236}">
                <a16:creationId xmlns:a16="http://schemas.microsoft.com/office/drawing/2014/main" id="{FDE87DF8-6BC2-7B7E-691A-C82BE0F7B655}"/>
              </a:ext>
            </a:extLst>
          </p:cNvPr>
          <p:cNvGrpSpPr/>
          <p:nvPr/>
        </p:nvGrpSpPr>
        <p:grpSpPr>
          <a:xfrm>
            <a:off x="4197135" y="2301045"/>
            <a:ext cx="595197" cy="596827"/>
            <a:chOff x="-32927950" y="3944800"/>
            <a:chExt cx="292225" cy="293025"/>
          </a:xfrm>
          <a:solidFill>
            <a:srgbClr val="2A7F28"/>
          </a:solidFill>
        </p:grpSpPr>
        <p:sp>
          <p:nvSpPr>
            <p:cNvPr id="111" name="Google Shape;6948;p88">
              <a:extLst>
                <a:ext uri="{FF2B5EF4-FFF2-40B4-BE49-F238E27FC236}">
                  <a16:creationId xmlns:a16="http://schemas.microsoft.com/office/drawing/2014/main" id="{C8ED709D-7AC8-A0B3-911E-07551EC3C759}"/>
                </a:ext>
              </a:extLst>
            </p:cNvPr>
            <p:cNvSpPr/>
            <p:nvPr/>
          </p:nvSpPr>
          <p:spPr>
            <a:xfrm>
              <a:off x="-32927950" y="3944800"/>
              <a:ext cx="69325" cy="292225"/>
            </a:xfrm>
            <a:custGeom>
              <a:avLst/>
              <a:gdLst/>
              <a:ahLst/>
              <a:cxnLst/>
              <a:rect l="l" t="t" r="r" b="b"/>
              <a:pathLst>
                <a:path w="2773" h="11689" extrusionOk="0">
                  <a:moveTo>
                    <a:pt x="1418" y="0"/>
                  </a:moveTo>
                  <a:cubicBezTo>
                    <a:pt x="1072" y="0"/>
                    <a:pt x="757" y="315"/>
                    <a:pt x="757" y="662"/>
                  </a:cubicBezTo>
                  <a:lnTo>
                    <a:pt x="757" y="9578"/>
                  </a:lnTo>
                  <a:cubicBezTo>
                    <a:pt x="757" y="9830"/>
                    <a:pt x="914" y="10050"/>
                    <a:pt x="1103" y="10176"/>
                  </a:cubicBezTo>
                  <a:lnTo>
                    <a:pt x="1103" y="10996"/>
                  </a:lnTo>
                  <a:lnTo>
                    <a:pt x="347" y="10996"/>
                  </a:lnTo>
                  <a:cubicBezTo>
                    <a:pt x="158" y="10996"/>
                    <a:pt x="1" y="11153"/>
                    <a:pt x="1" y="11342"/>
                  </a:cubicBezTo>
                  <a:cubicBezTo>
                    <a:pt x="1" y="11531"/>
                    <a:pt x="158" y="11689"/>
                    <a:pt x="347" y="11689"/>
                  </a:cubicBezTo>
                  <a:lnTo>
                    <a:pt x="2395" y="11689"/>
                  </a:lnTo>
                  <a:cubicBezTo>
                    <a:pt x="2616" y="11689"/>
                    <a:pt x="2773" y="11531"/>
                    <a:pt x="2773" y="11342"/>
                  </a:cubicBezTo>
                  <a:cubicBezTo>
                    <a:pt x="2773" y="11153"/>
                    <a:pt x="2616" y="10996"/>
                    <a:pt x="2395" y="10996"/>
                  </a:cubicBezTo>
                  <a:lnTo>
                    <a:pt x="1733" y="10996"/>
                  </a:lnTo>
                  <a:lnTo>
                    <a:pt x="1733" y="10176"/>
                  </a:lnTo>
                  <a:cubicBezTo>
                    <a:pt x="1922" y="10050"/>
                    <a:pt x="2080" y="9861"/>
                    <a:pt x="2080" y="9578"/>
                  </a:cubicBezTo>
                  <a:lnTo>
                    <a:pt x="2080" y="662"/>
                  </a:lnTo>
                  <a:cubicBezTo>
                    <a:pt x="2080" y="284"/>
                    <a:pt x="1765" y="0"/>
                    <a:pt x="1418"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12" name="Google Shape;6949;p88">
              <a:extLst>
                <a:ext uri="{FF2B5EF4-FFF2-40B4-BE49-F238E27FC236}">
                  <a16:creationId xmlns:a16="http://schemas.microsoft.com/office/drawing/2014/main" id="{936F73FD-94A1-65B8-2B55-C56B400C4CF3}"/>
                </a:ext>
              </a:extLst>
            </p:cNvPr>
            <p:cNvSpPr/>
            <p:nvPr/>
          </p:nvSpPr>
          <p:spPr>
            <a:xfrm>
              <a:off x="-32720800" y="4057425"/>
              <a:ext cx="85075" cy="25225"/>
            </a:xfrm>
            <a:custGeom>
              <a:avLst/>
              <a:gdLst/>
              <a:ahLst/>
              <a:cxnLst/>
              <a:rect l="l" t="t" r="r" b="b"/>
              <a:pathLst>
                <a:path w="3403" h="1009" extrusionOk="0">
                  <a:moveTo>
                    <a:pt x="505" y="1"/>
                  </a:moveTo>
                  <a:cubicBezTo>
                    <a:pt x="221" y="1"/>
                    <a:pt x="0" y="221"/>
                    <a:pt x="0" y="505"/>
                  </a:cubicBezTo>
                  <a:cubicBezTo>
                    <a:pt x="0" y="788"/>
                    <a:pt x="221" y="1009"/>
                    <a:pt x="505" y="1009"/>
                  </a:cubicBezTo>
                  <a:lnTo>
                    <a:pt x="2899" y="1009"/>
                  </a:lnTo>
                  <a:cubicBezTo>
                    <a:pt x="3182" y="1009"/>
                    <a:pt x="3403" y="788"/>
                    <a:pt x="3403" y="505"/>
                  </a:cubicBezTo>
                  <a:cubicBezTo>
                    <a:pt x="3403" y="190"/>
                    <a:pt x="3182" y="1"/>
                    <a:pt x="2899"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13" name="Google Shape;6950;p88">
              <a:extLst>
                <a:ext uri="{FF2B5EF4-FFF2-40B4-BE49-F238E27FC236}">
                  <a16:creationId xmlns:a16="http://schemas.microsoft.com/office/drawing/2014/main" id="{5850465C-90CA-57DE-C9AB-2CF0D1393760}"/>
                </a:ext>
              </a:extLst>
            </p:cNvPr>
            <p:cNvSpPr/>
            <p:nvPr/>
          </p:nvSpPr>
          <p:spPr>
            <a:xfrm>
              <a:off x="-32720800" y="4099950"/>
              <a:ext cx="85075" cy="25225"/>
            </a:xfrm>
            <a:custGeom>
              <a:avLst/>
              <a:gdLst/>
              <a:ahLst/>
              <a:cxnLst/>
              <a:rect l="l" t="t" r="r" b="b"/>
              <a:pathLst>
                <a:path w="3403" h="1009" extrusionOk="0">
                  <a:moveTo>
                    <a:pt x="505" y="1"/>
                  </a:moveTo>
                  <a:cubicBezTo>
                    <a:pt x="221" y="1"/>
                    <a:pt x="0" y="221"/>
                    <a:pt x="0" y="505"/>
                  </a:cubicBezTo>
                  <a:cubicBezTo>
                    <a:pt x="0" y="788"/>
                    <a:pt x="221" y="1009"/>
                    <a:pt x="505" y="1009"/>
                  </a:cubicBezTo>
                  <a:lnTo>
                    <a:pt x="2899" y="1009"/>
                  </a:lnTo>
                  <a:cubicBezTo>
                    <a:pt x="3182" y="1009"/>
                    <a:pt x="3403" y="788"/>
                    <a:pt x="3403" y="505"/>
                  </a:cubicBezTo>
                  <a:cubicBezTo>
                    <a:pt x="3403" y="221"/>
                    <a:pt x="3182" y="1"/>
                    <a:pt x="2899"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14" name="Google Shape;6951;p88">
              <a:extLst>
                <a:ext uri="{FF2B5EF4-FFF2-40B4-BE49-F238E27FC236}">
                  <a16:creationId xmlns:a16="http://schemas.microsoft.com/office/drawing/2014/main" id="{6DCEB683-C772-15A0-B89D-544B3CD674F4}"/>
                </a:ext>
              </a:extLst>
            </p:cNvPr>
            <p:cNvSpPr/>
            <p:nvPr/>
          </p:nvSpPr>
          <p:spPr>
            <a:xfrm>
              <a:off x="-32720800" y="4141700"/>
              <a:ext cx="67750" cy="26025"/>
            </a:xfrm>
            <a:custGeom>
              <a:avLst/>
              <a:gdLst/>
              <a:ahLst/>
              <a:cxnLst/>
              <a:rect l="l" t="t" r="r" b="b"/>
              <a:pathLst>
                <a:path w="2710" h="1041" extrusionOk="0">
                  <a:moveTo>
                    <a:pt x="505" y="1"/>
                  </a:moveTo>
                  <a:cubicBezTo>
                    <a:pt x="221" y="1"/>
                    <a:pt x="0" y="253"/>
                    <a:pt x="0" y="536"/>
                  </a:cubicBezTo>
                  <a:cubicBezTo>
                    <a:pt x="0" y="788"/>
                    <a:pt x="221" y="1040"/>
                    <a:pt x="505" y="1040"/>
                  </a:cubicBezTo>
                  <a:lnTo>
                    <a:pt x="2206" y="1040"/>
                  </a:lnTo>
                  <a:cubicBezTo>
                    <a:pt x="2458" y="1040"/>
                    <a:pt x="2710" y="788"/>
                    <a:pt x="2710" y="536"/>
                  </a:cubicBezTo>
                  <a:cubicBezTo>
                    <a:pt x="2710" y="253"/>
                    <a:pt x="2521" y="1"/>
                    <a:pt x="2206"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15" name="Google Shape;6952;p88">
              <a:extLst>
                <a:ext uri="{FF2B5EF4-FFF2-40B4-BE49-F238E27FC236}">
                  <a16:creationId xmlns:a16="http://schemas.microsoft.com/office/drawing/2014/main" id="{23968AA1-F992-4AE0-A2D2-20AAF874B2B4}"/>
                </a:ext>
              </a:extLst>
            </p:cNvPr>
            <p:cNvSpPr/>
            <p:nvPr/>
          </p:nvSpPr>
          <p:spPr>
            <a:xfrm>
              <a:off x="-32754674" y="3944800"/>
              <a:ext cx="51225" cy="52000"/>
            </a:xfrm>
            <a:custGeom>
              <a:avLst/>
              <a:gdLst/>
              <a:ahLst/>
              <a:cxnLst/>
              <a:rect l="l" t="t" r="r" b="b"/>
              <a:pathLst>
                <a:path w="2049" h="2080" extrusionOk="0">
                  <a:moveTo>
                    <a:pt x="1702" y="0"/>
                  </a:moveTo>
                  <a:cubicBezTo>
                    <a:pt x="757" y="0"/>
                    <a:pt x="1" y="788"/>
                    <a:pt x="1" y="1733"/>
                  </a:cubicBezTo>
                  <a:lnTo>
                    <a:pt x="1" y="2080"/>
                  </a:lnTo>
                  <a:lnTo>
                    <a:pt x="2049" y="2080"/>
                  </a:lnTo>
                  <a:lnTo>
                    <a:pt x="2049" y="0"/>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116" name="Google Shape;6953;p88">
              <a:extLst>
                <a:ext uri="{FF2B5EF4-FFF2-40B4-BE49-F238E27FC236}">
                  <a16:creationId xmlns:a16="http://schemas.microsoft.com/office/drawing/2014/main" id="{FB7094BA-20BF-0374-6B27-A5198D3BE28C}"/>
                </a:ext>
              </a:extLst>
            </p:cNvPr>
            <p:cNvSpPr/>
            <p:nvPr/>
          </p:nvSpPr>
          <p:spPr>
            <a:xfrm>
              <a:off x="-32687726" y="3944800"/>
              <a:ext cx="34675" cy="55150"/>
            </a:xfrm>
            <a:custGeom>
              <a:avLst/>
              <a:gdLst/>
              <a:ahLst/>
              <a:cxnLst/>
              <a:rect l="l" t="t" r="r" b="b"/>
              <a:pathLst>
                <a:path w="1387" h="2206" extrusionOk="0">
                  <a:moveTo>
                    <a:pt x="1" y="0"/>
                  </a:moveTo>
                  <a:lnTo>
                    <a:pt x="1" y="2111"/>
                  </a:lnTo>
                  <a:lnTo>
                    <a:pt x="883" y="2111"/>
                  </a:lnTo>
                  <a:cubicBezTo>
                    <a:pt x="1072" y="2111"/>
                    <a:pt x="1261" y="2143"/>
                    <a:pt x="1387" y="2206"/>
                  </a:cubicBezTo>
                  <a:lnTo>
                    <a:pt x="1387" y="1040"/>
                  </a:lnTo>
                  <a:cubicBezTo>
                    <a:pt x="1387" y="473"/>
                    <a:pt x="914" y="0"/>
                    <a:pt x="347"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17" name="Google Shape;6954;p88">
              <a:extLst>
                <a:ext uri="{FF2B5EF4-FFF2-40B4-BE49-F238E27FC236}">
                  <a16:creationId xmlns:a16="http://schemas.microsoft.com/office/drawing/2014/main" id="{D40E5830-4DD8-8620-2925-A8A089EEBC6B}"/>
                </a:ext>
              </a:extLst>
            </p:cNvPr>
            <p:cNvSpPr/>
            <p:nvPr/>
          </p:nvSpPr>
          <p:spPr>
            <a:xfrm>
              <a:off x="-32860199" y="4014100"/>
              <a:ext cx="207150" cy="153625"/>
            </a:xfrm>
            <a:custGeom>
              <a:avLst/>
              <a:gdLst/>
              <a:ahLst/>
              <a:cxnLst/>
              <a:rect l="l" t="t" r="r" b="b"/>
              <a:pathLst>
                <a:path w="8286" h="6145" extrusionOk="0">
                  <a:moveTo>
                    <a:pt x="0" y="1"/>
                  </a:moveTo>
                  <a:lnTo>
                    <a:pt x="0" y="6144"/>
                  </a:lnTo>
                  <a:lnTo>
                    <a:pt x="378" y="6144"/>
                  </a:lnTo>
                  <a:cubicBezTo>
                    <a:pt x="756" y="6144"/>
                    <a:pt x="1071" y="5892"/>
                    <a:pt x="1260" y="5577"/>
                  </a:cubicBezTo>
                  <a:lnTo>
                    <a:pt x="2016" y="5955"/>
                  </a:lnTo>
                  <a:cubicBezTo>
                    <a:pt x="2268" y="6050"/>
                    <a:pt x="2552" y="6144"/>
                    <a:pt x="2773" y="6144"/>
                  </a:cubicBezTo>
                  <a:lnTo>
                    <a:pt x="3497" y="6144"/>
                  </a:lnTo>
                  <a:lnTo>
                    <a:pt x="3497" y="3057"/>
                  </a:lnTo>
                  <a:cubicBezTo>
                    <a:pt x="3214" y="3309"/>
                    <a:pt x="2867" y="3435"/>
                    <a:pt x="2457" y="3435"/>
                  </a:cubicBezTo>
                  <a:cubicBezTo>
                    <a:pt x="2268" y="3435"/>
                    <a:pt x="2111" y="3277"/>
                    <a:pt x="2111" y="3057"/>
                  </a:cubicBezTo>
                  <a:cubicBezTo>
                    <a:pt x="2111" y="2868"/>
                    <a:pt x="2268" y="2710"/>
                    <a:pt x="2457" y="2710"/>
                  </a:cubicBezTo>
                  <a:cubicBezTo>
                    <a:pt x="3025" y="2710"/>
                    <a:pt x="3497" y="2238"/>
                    <a:pt x="3497" y="1702"/>
                  </a:cubicBezTo>
                  <a:lnTo>
                    <a:pt x="3497" y="1009"/>
                  </a:lnTo>
                  <a:lnTo>
                    <a:pt x="7782" y="1009"/>
                  </a:lnTo>
                  <a:cubicBezTo>
                    <a:pt x="8065" y="1009"/>
                    <a:pt x="8286" y="788"/>
                    <a:pt x="8286" y="505"/>
                  </a:cubicBezTo>
                  <a:cubicBezTo>
                    <a:pt x="8286" y="221"/>
                    <a:pt x="8065" y="1"/>
                    <a:pt x="7782" y="1"/>
                  </a:cubicBezTo>
                  <a:lnTo>
                    <a:pt x="3560" y="1"/>
                  </a:lnTo>
                  <a:cubicBezTo>
                    <a:pt x="3308" y="1"/>
                    <a:pt x="2899" y="158"/>
                    <a:pt x="2583" y="442"/>
                  </a:cubicBezTo>
                  <a:cubicBezTo>
                    <a:pt x="2426" y="599"/>
                    <a:pt x="2205" y="662"/>
                    <a:pt x="1985" y="662"/>
                  </a:cubicBezTo>
                  <a:lnTo>
                    <a:pt x="1323" y="662"/>
                  </a:lnTo>
                  <a:cubicBezTo>
                    <a:pt x="1166" y="284"/>
                    <a:pt x="788" y="1"/>
                    <a:pt x="378"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18" name="Google Shape;6955;p88">
              <a:extLst>
                <a:ext uri="{FF2B5EF4-FFF2-40B4-BE49-F238E27FC236}">
                  <a16:creationId xmlns:a16="http://schemas.microsoft.com/office/drawing/2014/main" id="{4505568F-80E3-70EB-A4C3-6BCCEB5820FD}"/>
                </a:ext>
              </a:extLst>
            </p:cNvPr>
            <p:cNvSpPr/>
            <p:nvPr/>
          </p:nvSpPr>
          <p:spPr>
            <a:xfrm>
              <a:off x="-32755449" y="4055850"/>
              <a:ext cx="51200" cy="181175"/>
            </a:xfrm>
            <a:custGeom>
              <a:avLst/>
              <a:gdLst/>
              <a:ahLst/>
              <a:cxnLst/>
              <a:rect l="l" t="t" r="r" b="b"/>
              <a:pathLst>
                <a:path w="2048" h="7246" extrusionOk="0">
                  <a:moveTo>
                    <a:pt x="0" y="1"/>
                  </a:moveTo>
                  <a:lnTo>
                    <a:pt x="0" y="64"/>
                  </a:lnTo>
                  <a:lnTo>
                    <a:pt x="0" y="5514"/>
                  </a:lnTo>
                  <a:cubicBezTo>
                    <a:pt x="0" y="6459"/>
                    <a:pt x="756" y="7247"/>
                    <a:pt x="1701" y="7247"/>
                  </a:cubicBezTo>
                  <a:lnTo>
                    <a:pt x="2048" y="7247"/>
                  </a:lnTo>
                  <a:lnTo>
                    <a:pt x="2048" y="5167"/>
                  </a:lnTo>
                  <a:lnTo>
                    <a:pt x="1891" y="5167"/>
                  </a:lnTo>
                  <a:cubicBezTo>
                    <a:pt x="1229" y="5167"/>
                    <a:pt x="725" y="4632"/>
                    <a:pt x="725" y="4002"/>
                  </a:cubicBezTo>
                  <a:cubicBezTo>
                    <a:pt x="725" y="3624"/>
                    <a:pt x="882" y="3372"/>
                    <a:pt x="1071" y="3120"/>
                  </a:cubicBezTo>
                  <a:cubicBezTo>
                    <a:pt x="819" y="2899"/>
                    <a:pt x="725" y="2615"/>
                    <a:pt x="725" y="2269"/>
                  </a:cubicBezTo>
                  <a:cubicBezTo>
                    <a:pt x="725" y="1922"/>
                    <a:pt x="882" y="1639"/>
                    <a:pt x="1071" y="1387"/>
                  </a:cubicBezTo>
                  <a:cubicBezTo>
                    <a:pt x="819" y="1166"/>
                    <a:pt x="725" y="883"/>
                    <a:pt x="725" y="536"/>
                  </a:cubicBezTo>
                  <a:cubicBezTo>
                    <a:pt x="725" y="316"/>
                    <a:pt x="756" y="190"/>
                    <a:pt x="819"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19" name="Google Shape;6956;p88">
              <a:extLst>
                <a:ext uri="{FF2B5EF4-FFF2-40B4-BE49-F238E27FC236}">
                  <a16:creationId xmlns:a16="http://schemas.microsoft.com/office/drawing/2014/main" id="{96F7116A-3B49-93B6-8725-2A684714FDCA}"/>
                </a:ext>
              </a:extLst>
            </p:cNvPr>
            <p:cNvSpPr/>
            <p:nvPr/>
          </p:nvSpPr>
          <p:spPr>
            <a:xfrm>
              <a:off x="-32686926" y="4182650"/>
              <a:ext cx="34675" cy="55175"/>
            </a:xfrm>
            <a:custGeom>
              <a:avLst/>
              <a:gdLst/>
              <a:ahLst/>
              <a:cxnLst/>
              <a:rect l="l" t="t" r="r" b="b"/>
              <a:pathLst>
                <a:path w="1387" h="2207" extrusionOk="0">
                  <a:moveTo>
                    <a:pt x="1386" y="1"/>
                  </a:moveTo>
                  <a:cubicBezTo>
                    <a:pt x="1229" y="64"/>
                    <a:pt x="1071" y="95"/>
                    <a:pt x="882" y="95"/>
                  </a:cubicBezTo>
                  <a:lnTo>
                    <a:pt x="0" y="95"/>
                  </a:lnTo>
                  <a:lnTo>
                    <a:pt x="0" y="2206"/>
                  </a:lnTo>
                  <a:lnTo>
                    <a:pt x="378" y="2206"/>
                  </a:lnTo>
                  <a:cubicBezTo>
                    <a:pt x="914" y="2206"/>
                    <a:pt x="1386" y="1734"/>
                    <a:pt x="1386" y="1167"/>
                  </a:cubicBezTo>
                  <a:lnTo>
                    <a:pt x="1386" y="1"/>
                  </a:ln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120" name="Google Shape;6971;p88">
            <a:extLst>
              <a:ext uri="{FF2B5EF4-FFF2-40B4-BE49-F238E27FC236}">
                <a16:creationId xmlns:a16="http://schemas.microsoft.com/office/drawing/2014/main" id="{24B15B18-348F-7085-0E55-CEF1B66FA0DE}"/>
              </a:ext>
            </a:extLst>
          </p:cNvPr>
          <p:cNvGrpSpPr/>
          <p:nvPr/>
        </p:nvGrpSpPr>
        <p:grpSpPr>
          <a:xfrm>
            <a:off x="8143665" y="2266959"/>
            <a:ext cx="593619" cy="593568"/>
            <a:chOff x="-31093575" y="3911725"/>
            <a:chExt cx="291450" cy="291425"/>
          </a:xfrm>
          <a:solidFill>
            <a:srgbClr val="2A7F28"/>
          </a:solidFill>
        </p:grpSpPr>
        <p:sp>
          <p:nvSpPr>
            <p:cNvPr id="121" name="Google Shape;6972;p88">
              <a:extLst>
                <a:ext uri="{FF2B5EF4-FFF2-40B4-BE49-F238E27FC236}">
                  <a16:creationId xmlns:a16="http://schemas.microsoft.com/office/drawing/2014/main" id="{44B753DB-8636-ECE2-1AEA-F866A7B20045}"/>
                </a:ext>
              </a:extLst>
            </p:cNvPr>
            <p:cNvSpPr/>
            <p:nvPr/>
          </p:nvSpPr>
          <p:spPr>
            <a:xfrm>
              <a:off x="-31093575" y="3911725"/>
              <a:ext cx="291450" cy="291425"/>
            </a:xfrm>
            <a:custGeom>
              <a:avLst/>
              <a:gdLst/>
              <a:ahLst/>
              <a:cxnLst/>
              <a:rect l="l" t="t" r="r" b="b"/>
              <a:pathLst>
                <a:path w="11658" h="11657" extrusionOk="0">
                  <a:moveTo>
                    <a:pt x="5829" y="0"/>
                  </a:moveTo>
                  <a:cubicBezTo>
                    <a:pt x="3372" y="0"/>
                    <a:pt x="1261" y="1796"/>
                    <a:pt x="788" y="4159"/>
                  </a:cubicBezTo>
                  <a:cubicBezTo>
                    <a:pt x="347" y="4285"/>
                    <a:pt x="1" y="4694"/>
                    <a:pt x="1" y="5167"/>
                  </a:cubicBezTo>
                  <a:lnTo>
                    <a:pt x="1" y="7876"/>
                  </a:lnTo>
                  <a:cubicBezTo>
                    <a:pt x="1" y="8412"/>
                    <a:pt x="473" y="8885"/>
                    <a:pt x="1009" y="8885"/>
                  </a:cubicBezTo>
                  <a:lnTo>
                    <a:pt x="1702" y="8885"/>
                  </a:lnTo>
                  <a:cubicBezTo>
                    <a:pt x="1891" y="8885"/>
                    <a:pt x="2049" y="8727"/>
                    <a:pt x="2049" y="8538"/>
                  </a:cubicBezTo>
                  <a:lnTo>
                    <a:pt x="2049" y="4442"/>
                  </a:lnTo>
                  <a:cubicBezTo>
                    <a:pt x="2049" y="4253"/>
                    <a:pt x="1891" y="4096"/>
                    <a:pt x="1702" y="4096"/>
                  </a:cubicBezTo>
                  <a:lnTo>
                    <a:pt x="1481" y="4096"/>
                  </a:lnTo>
                  <a:cubicBezTo>
                    <a:pt x="1954" y="2111"/>
                    <a:pt x="3781" y="630"/>
                    <a:pt x="5829" y="630"/>
                  </a:cubicBezTo>
                  <a:cubicBezTo>
                    <a:pt x="7877" y="630"/>
                    <a:pt x="9673" y="2111"/>
                    <a:pt x="10145" y="4096"/>
                  </a:cubicBezTo>
                  <a:lnTo>
                    <a:pt x="9956" y="4096"/>
                  </a:lnTo>
                  <a:cubicBezTo>
                    <a:pt x="9767" y="4096"/>
                    <a:pt x="9610" y="4253"/>
                    <a:pt x="9610" y="4442"/>
                  </a:cubicBezTo>
                  <a:lnTo>
                    <a:pt x="9610" y="8538"/>
                  </a:lnTo>
                  <a:cubicBezTo>
                    <a:pt x="9610" y="8727"/>
                    <a:pt x="9767" y="8885"/>
                    <a:pt x="9956" y="8885"/>
                  </a:cubicBezTo>
                  <a:lnTo>
                    <a:pt x="10271" y="8885"/>
                  </a:lnTo>
                  <a:cubicBezTo>
                    <a:pt x="10114" y="9672"/>
                    <a:pt x="9421" y="10271"/>
                    <a:pt x="8570" y="10271"/>
                  </a:cubicBezTo>
                  <a:lnTo>
                    <a:pt x="6774" y="10271"/>
                  </a:lnTo>
                  <a:cubicBezTo>
                    <a:pt x="6617" y="9893"/>
                    <a:pt x="6270" y="9609"/>
                    <a:pt x="5829" y="9609"/>
                  </a:cubicBezTo>
                  <a:cubicBezTo>
                    <a:pt x="5262" y="9609"/>
                    <a:pt x="4789" y="10082"/>
                    <a:pt x="4789" y="10617"/>
                  </a:cubicBezTo>
                  <a:cubicBezTo>
                    <a:pt x="4789" y="11184"/>
                    <a:pt x="5262" y="11657"/>
                    <a:pt x="5829" y="11657"/>
                  </a:cubicBezTo>
                  <a:cubicBezTo>
                    <a:pt x="6270" y="11657"/>
                    <a:pt x="6648" y="11373"/>
                    <a:pt x="6774" y="10995"/>
                  </a:cubicBezTo>
                  <a:lnTo>
                    <a:pt x="8570" y="10995"/>
                  </a:lnTo>
                  <a:cubicBezTo>
                    <a:pt x="9799" y="10995"/>
                    <a:pt x="10775" y="10082"/>
                    <a:pt x="10933" y="8885"/>
                  </a:cubicBezTo>
                  <a:cubicBezTo>
                    <a:pt x="11342" y="8790"/>
                    <a:pt x="11658" y="8380"/>
                    <a:pt x="11658" y="7908"/>
                  </a:cubicBezTo>
                  <a:lnTo>
                    <a:pt x="11658" y="5198"/>
                  </a:lnTo>
                  <a:cubicBezTo>
                    <a:pt x="11658" y="4694"/>
                    <a:pt x="11311" y="4253"/>
                    <a:pt x="10870" y="4159"/>
                  </a:cubicBezTo>
                  <a:cubicBezTo>
                    <a:pt x="10397" y="1796"/>
                    <a:pt x="8255" y="0"/>
                    <a:pt x="5829"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22" name="Google Shape;6973;p88">
              <a:extLst>
                <a:ext uri="{FF2B5EF4-FFF2-40B4-BE49-F238E27FC236}">
                  <a16:creationId xmlns:a16="http://schemas.microsoft.com/office/drawing/2014/main" id="{222C862F-14F6-7AF3-7C8C-2E20D406CD00}"/>
                </a:ext>
              </a:extLst>
            </p:cNvPr>
            <p:cNvSpPr/>
            <p:nvPr/>
          </p:nvSpPr>
          <p:spPr>
            <a:xfrm>
              <a:off x="-31025824" y="3980250"/>
              <a:ext cx="156750" cy="154250"/>
            </a:xfrm>
            <a:custGeom>
              <a:avLst/>
              <a:gdLst/>
              <a:ahLst/>
              <a:cxnLst/>
              <a:rect l="l" t="t" r="r" b="b"/>
              <a:pathLst>
                <a:path w="6270" h="6170" extrusionOk="0">
                  <a:moveTo>
                    <a:pt x="3119" y="1386"/>
                  </a:moveTo>
                  <a:cubicBezTo>
                    <a:pt x="3308" y="1386"/>
                    <a:pt x="3466" y="1544"/>
                    <a:pt x="3466" y="1733"/>
                  </a:cubicBezTo>
                  <a:cubicBezTo>
                    <a:pt x="3466" y="1953"/>
                    <a:pt x="3308" y="2079"/>
                    <a:pt x="3119" y="2079"/>
                  </a:cubicBezTo>
                  <a:cubicBezTo>
                    <a:pt x="2930" y="2079"/>
                    <a:pt x="2773" y="1953"/>
                    <a:pt x="2773" y="1733"/>
                  </a:cubicBezTo>
                  <a:cubicBezTo>
                    <a:pt x="2773" y="1544"/>
                    <a:pt x="2930" y="1386"/>
                    <a:pt x="3119" y="1386"/>
                  </a:cubicBezTo>
                  <a:close/>
                  <a:moveTo>
                    <a:pt x="3119" y="2741"/>
                  </a:moveTo>
                  <a:cubicBezTo>
                    <a:pt x="3308" y="2741"/>
                    <a:pt x="3466" y="2867"/>
                    <a:pt x="3466" y="3088"/>
                  </a:cubicBezTo>
                  <a:lnTo>
                    <a:pt x="3466" y="4474"/>
                  </a:lnTo>
                  <a:cubicBezTo>
                    <a:pt x="3466" y="4663"/>
                    <a:pt x="3308" y="4820"/>
                    <a:pt x="3119" y="4820"/>
                  </a:cubicBezTo>
                  <a:cubicBezTo>
                    <a:pt x="2930" y="4820"/>
                    <a:pt x="2773" y="4663"/>
                    <a:pt x="2773" y="4474"/>
                  </a:cubicBezTo>
                  <a:lnTo>
                    <a:pt x="2773" y="3088"/>
                  </a:lnTo>
                  <a:cubicBezTo>
                    <a:pt x="2773" y="2867"/>
                    <a:pt x="2930" y="2741"/>
                    <a:pt x="3119" y="2741"/>
                  </a:cubicBezTo>
                  <a:close/>
                  <a:moveTo>
                    <a:pt x="3151" y="0"/>
                  </a:moveTo>
                  <a:cubicBezTo>
                    <a:pt x="1449" y="0"/>
                    <a:pt x="63" y="1386"/>
                    <a:pt x="63" y="3088"/>
                  </a:cubicBezTo>
                  <a:cubicBezTo>
                    <a:pt x="63" y="3592"/>
                    <a:pt x="158" y="4096"/>
                    <a:pt x="441" y="4568"/>
                  </a:cubicBezTo>
                  <a:lnTo>
                    <a:pt x="63" y="5734"/>
                  </a:lnTo>
                  <a:cubicBezTo>
                    <a:pt x="0" y="5828"/>
                    <a:pt x="0" y="5955"/>
                    <a:pt x="126" y="6081"/>
                  </a:cubicBezTo>
                  <a:cubicBezTo>
                    <a:pt x="171" y="6125"/>
                    <a:pt x="263" y="6170"/>
                    <a:pt x="357" y="6170"/>
                  </a:cubicBezTo>
                  <a:cubicBezTo>
                    <a:pt x="396" y="6170"/>
                    <a:pt x="436" y="6162"/>
                    <a:pt x="473" y="6144"/>
                  </a:cubicBezTo>
                  <a:lnTo>
                    <a:pt x="1638" y="5765"/>
                  </a:lnTo>
                  <a:cubicBezTo>
                    <a:pt x="2079" y="6049"/>
                    <a:pt x="2615" y="6144"/>
                    <a:pt x="3151" y="6144"/>
                  </a:cubicBezTo>
                  <a:cubicBezTo>
                    <a:pt x="4852" y="6144"/>
                    <a:pt x="6270" y="4789"/>
                    <a:pt x="6270" y="3088"/>
                  </a:cubicBezTo>
                  <a:cubicBezTo>
                    <a:pt x="6270" y="1386"/>
                    <a:pt x="4852" y="0"/>
                    <a:pt x="3151" y="0"/>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123" name="Google Shape;7004;p88">
            <a:extLst>
              <a:ext uri="{FF2B5EF4-FFF2-40B4-BE49-F238E27FC236}">
                <a16:creationId xmlns:a16="http://schemas.microsoft.com/office/drawing/2014/main" id="{CCF24B81-4D54-3B05-B1E3-17B0A881D260}"/>
              </a:ext>
            </a:extLst>
          </p:cNvPr>
          <p:cNvGrpSpPr/>
          <p:nvPr/>
        </p:nvGrpSpPr>
        <p:grpSpPr>
          <a:xfrm>
            <a:off x="5042042" y="2277271"/>
            <a:ext cx="625697" cy="594791"/>
            <a:chOff x="-32576675" y="3944600"/>
            <a:chExt cx="307200" cy="292025"/>
          </a:xfrm>
          <a:solidFill>
            <a:srgbClr val="2A7F28"/>
          </a:solidFill>
        </p:grpSpPr>
        <p:sp>
          <p:nvSpPr>
            <p:cNvPr id="124" name="Google Shape;7005;p88">
              <a:extLst>
                <a:ext uri="{FF2B5EF4-FFF2-40B4-BE49-F238E27FC236}">
                  <a16:creationId xmlns:a16="http://schemas.microsoft.com/office/drawing/2014/main" id="{60CCA6DD-6907-27F2-4169-D30F1858BC1E}"/>
                </a:ext>
              </a:extLst>
            </p:cNvPr>
            <p:cNvSpPr/>
            <p:nvPr/>
          </p:nvSpPr>
          <p:spPr>
            <a:xfrm>
              <a:off x="-32482951" y="3944600"/>
              <a:ext cx="213475" cy="214650"/>
            </a:xfrm>
            <a:custGeom>
              <a:avLst/>
              <a:gdLst/>
              <a:ahLst/>
              <a:cxnLst/>
              <a:rect l="l" t="t" r="r" b="b"/>
              <a:pathLst>
                <a:path w="8539" h="8586" extrusionOk="0">
                  <a:moveTo>
                    <a:pt x="5156" y="1"/>
                  </a:moveTo>
                  <a:cubicBezTo>
                    <a:pt x="4372" y="1"/>
                    <a:pt x="3593" y="308"/>
                    <a:pt x="2994" y="922"/>
                  </a:cubicBezTo>
                  <a:lnTo>
                    <a:pt x="1450" y="2466"/>
                  </a:lnTo>
                  <a:cubicBezTo>
                    <a:pt x="1681" y="2417"/>
                    <a:pt x="1916" y="2392"/>
                    <a:pt x="2152" y="2392"/>
                  </a:cubicBezTo>
                  <a:cubicBezTo>
                    <a:pt x="2529" y="2392"/>
                    <a:pt x="2909" y="2456"/>
                    <a:pt x="3277" y="2592"/>
                  </a:cubicBezTo>
                  <a:lnTo>
                    <a:pt x="3939" y="1899"/>
                  </a:lnTo>
                  <a:cubicBezTo>
                    <a:pt x="4270" y="1568"/>
                    <a:pt x="4703" y="1402"/>
                    <a:pt x="5136" y="1402"/>
                  </a:cubicBezTo>
                  <a:cubicBezTo>
                    <a:pt x="5569" y="1402"/>
                    <a:pt x="6003" y="1568"/>
                    <a:pt x="6333" y="1899"/>
                  </a:cubicBezTo>
                  <a:cubicBezTo>
                    <a:pt x="7027" y="2592"/>
                    <a:pt x="7027" y="3631"/>
                    <a:pt x="6333" y="4325"/>
                  </a:cubicBezTo>
                  <a:lnTo>
                    <a:pt x="3939" y="6719"/>
                  </a:lnTo>
                  <a:cubicBezTo>
                    <a:pt x="3608" y="7050"/>
                    <a:pt x="3175" y="7215"/>
                    <a:pt x="2742" y="7215"/>
                  </a:cubicBezTo>
                  <a:cubicBezTo>
                    <a:pt x="2309" y="7215"/>
                    <a:pt x="1875" y="7050"/>
                    <a:pt x="1545" y="6719"/>
                  </a:cubicBezTo>
                  <a:cubicBezTo>
                    <a:pt x="1261" y="6435"/>
                    <a:pt x="1104" y="6089"/>
                    <a:pt x="1072" y="5742"/>
                  </a:cubicBezTo>
                  <a:lnTo>
                    <a:pt x="1" y="6782"/>
                  </a:lnTo>
                  <a:cubicBezTo>
                    <a:pt x="158" y="7097"/>
                    <a:pt x="348" y="7381"/>
                    <a:pt x="600" y="7664"/>
                  </a:cubicBezTo>
                  <a:cubicBezTo>
                    <a:pt x="1214" y="8278"/>
                    <a:pt x="2002" y="8586"/>
                    <a:pt x="2781" y="8586"/>
                  </a:cubicBezTo>
                  <a:cubicBezTo>
                    <a:pt x="3561" y="8586"/>
                    <a:pt x="4333" y="8278"/>
                    <a:pt x="4916" y="7664"/>
                  </a:cubicBezTo>
                  <a:lnTo>
                    <a:pt x="7342" y="5270"/>
                  </a:lnTo>
                  <a:cubicBezTo>
                    <a:pt x="8539" y="4073"/>
                    <a:pt x="8539" y="2151"/>
                    <a:pt x="7342" y="922"/>
                  </a:cubicBezTo>
                  <a:cubicBezTo>
                    <a:pt x="6727" y="308"/>
                    <a:pt x="5940" y="1"/>
                    <a:pt x="5156"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25" name="Google Shape;7006;p88">
              <a:extLst>
                <a:ext uri="{FF2B5EF4-FFF2-40B4-BE49-F238E27FC236}">
                  <a16:creationId xmlns:a16="http://schemas.microsoft.com/office/drawing/2014/main" id="{69821203-71BB-1A62-3351-154E7DE8FEBD}"/>
                </a:ext>
              </a:extLst>
            </p:cNvPr>
            <p:cNvSpPr/>
            <p:nvPr/>
          </p:nvSpPr>
          <p:spPr>
            <a:xfrm>
              <a:off x="-32576675" y="4020200"/>
              <a:ext cx="215850" cy="216425"/>
            </a:xfrm>
            <a:custGeom>
              <a:avLst/>
              <a:gdLst/>
              <a:ahLst/>
              <a:cxnLst/>
              <a:rect l="l" t="t" r="r" b="b"/>
              <a:pathLst>
                <a:path w="8634" h="8657" extrusionOk="0">
                  <a:moveTo>
                    <a:pt x="5865" y="1"/>
                  </a:moveTo>
                  <a:cubicBezTo>
                    <a:pt x="5081" y="1"/>
                    <a:pt x="4301" y="308"/>
                    <a:pt x="3718" y="922"/>
                  </a:cubicBezTo>
                  <a:lnTo>
                    <a:pt x="1230" y="3411"/>
                  </a:lnTo>
                  <a:cubicBezTo>
                    <a:pt x="1" y="4640"/>
                    <a:pt x="1" y="6562"/>
                    <a:pt x="1230" y="7759"/>
                  </a:cubicBezTo>
                  <a:cubicBezTo>
                    <a:pt x="1844" y="8358"/>
                    <a:pt x="2632" y="8657"/>
                    <a:pt x="3415" y="8657"/>
                  </a:cubicBezTo>
                  <a:cubicBezTo>
                    <a:pt x="4199" y="8657"/>
                    <a:pt x="4979" y="8358"/>
                    <a:pt x="5577" y="7759"/>
                  </a:cubicBezTo>
                  <a:lnTo>
                    <a:pt x="7152" y="6184"/>
                  </a:lnTo>
                  <a:lnTo>
                    <a:pt x="7152" y="6184"/>
                  </a:lnTo>
                  <a:cubicBezTo>
                    <a:pt x="6938" y="6218"/>
                    <a:pt x="6719" y="6235"/>
                    <a:pt x="6499" y="6235"/>
                  </a:cubicBezTo>
                  <a:cubicBezTo>
                    <a:pt x="6106" y="6235"/>
                    <a:pt x="5709" y="6179"/>
                    <a:pt x="5325" y="6058"/>
                  </a:cubicBezTo>
                  <a:lnTo>
                    <a:pt x="4569" y="6814"/>
                  </a:lnTo>
                  <a:cubicBezTo>
                    <a:pt x="4238" y="7145"/>
                    <a:pt x="3805" y="7310"/>
                    <a:pt x="3372" y="7310"/>
                  </a:cubicBezTo>
                  <a:cubicBezTo>
                    <a:pt x="2939" y="7310"/>
                    <a:pt x="2505" y="7145"/>
                    <a:pt x="2175" y="6814"/>
                  </a:cubicBezTo>
                  <a:cubicBezTo>
                    <a:pt x="1513" y="6121"/>
                    <a:pt x="1513" y="5081"/>
                    <a:pt x="2175" y="4388"/>
                  </a:cubicBezTo>
                  <a:lnTo>
                    <a:pt x="4664" y="1899"/>
                  </a:lnTo>
                  <a:cubicBezTo>
                    <a:pt x="4994" y="1568"/>
                    <a:pt x="5428" y="1403"/>
                    <a:pt x="5861" y="1403"/>
                  </a:cubicBezTo>
                  <a:cubicBezTo>
                    <a:pt x="6294" y="1403"/>
                    <a:pt x="6727" y="1568"/>
                    <a:pt x="7058" y="1899"/>
                  </a:cubicBezTo>
                  <a:cubicBezTo>
                    <a:pt x="7342" y="2183"/>
                    <a:pt x="7499" y="2561"/>
                    <a:pt x="7531" y="2907"/>
                  </a:cubicBezTo>
                  <a:lnTo>
                    <a:pt x="8287" y="2151"/>
                  </a:lnTo>
                  <a:lnTo>
                    <a:pt x="8633" y="1805"/>
                  </a:lnTo>
                  <a:cubicBezTo>
                    <a:pt x="8476" y="1490"/>
                    <a:pt x="8287" y="1206"/>
                    <a:pt x="8035" y="922"/>
                  </a:cubicBezTo>
                  <a:cubicBezTo>
                    <a:pt x="7436" y="308"/>
                    <a:pt x="6648" y="1"/>
                    <a:pt x="5865" y="1"/>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126" name="Google Shape;7018;p88">
            <a:extLst>
              <a:ext uri="{FF2B5EF4-FFF2-40B4-BE49-F238E27FC236}">
                <a16:creationId xmlns:a16="http://schemas.microsoft.com/office/drawing/2014/main" id="{3C51F766-A681-56AC-4B23-CCB9EE7E55BD}"/>
              </a:ext>
            </a:extLst>
          </p:cNvPr>
          <p:cNvGrpSpPr/>
          <p:nvPr/>
        </p:nvGrpSpPr>
        <p:grpSpPr>
          <a:xfrm>
            <a:off x="8973796" y="2276317"/>
            <a:ext cx="595197" cy="593619"/>
            <a:chOff x="-30735200" y="3910925"/>
            <a:chExt cx="292225" cy="291450"/>
          </a:xfrm>
          <a:solidFill>
            <a:srgbClr val="2A7F28"/>
          </a:solidFill>
        </p:grpSpPr>
        <p:sp>
          <p:nvSpPr>
            <p:cNvPr id="127" name="Google Shape;7019;p88">
              <a:extLst>
                <a:ext uri="{FF2B5EF4-FFF2-40B4-BE49-F238E27FC236}">
                  <a16:creationId xmlns:a16="http://schemas.microsoft.com/office/drawing/2014/main" id="{4DE41F5E-DF3B-A3C9-34F2-DEFDB9EA294F}"/>
                </a:ext>
              </a:extLst>
            </p:cNvPr>
            <p:cNvSpPr/>
            <p:nvPr/>
          </p:nvSpPr>
          <p:spPr>
            <a:xfrm>
              <a:off x="-30683225" y="3962900"/>
              <a:ext cx="188275" cy="186700"/>
            </a:xfrm>
            <a:custGeom>
              <a:avLst/>
              <a:gdLst/>
              <a:ahLst/>
              <a:cxnLst/>
              <a:rect l="l" t="t" r="r" b="b"/>
              <a:pathLst>
                <a:path w="7531" h="7468" extrusionOk="0">
                  <a:moveTo>
                    <a:pt x="3750" y="663"/>
                  </a:moveTo>
                  <a:cubicBezTo>
                    <a:pt x="3939" y="663"/>
                    <a:pt x="4096" y="820"/>
                    <a:pt x="4096" y="1009"/>
                  </a:cubicBezTo>
                  <a:lnTo>
                    <a:pt x="4096" y="3624"/>
                  </a:lnTo>
                  <a:lnTo>
                    <a:pt x="5357" y="4884"/>
                  </a:lnTo>
                  <a:cubicBezTo>
                    <a:pt x="5514" y="5042"/>
                    <a:pt x="5514" y="5231"/>
                    <a:pt x="5357" y="5357"/>
                  </a:cubicBezTo>
                  <a:cubicBezTo>
                    <a:pt x="5294" y="5420"/>
                    <a:pt x="5207" y="5451"/>
                    <a:pt x="5120" y="5451"/>
                  </a:cubicBezTo>
                  <a:cubicBezTo>
                    <a:pt x="5034" y="5451"/>
                    <a:pt x="4947" y="5420"/>
                    <a:pt x="4884" y="5357"/>
                  </a:cubicBezTo>
                  <a:lnTo>
                    <a:pt x="3498" y="3971"/>
                  </a:lnTo>
                  <a:cubicBezTo>
                    <a:pt x="3435" y="3908"/>
                    <a:pt x="3403" y="3813"/>
                    <a:pt x="3403" y="3719"/>
                  </a:cubicBezTo>
                  <a:lnTo>
                    <a:pt x="3403" y="1009"/>
                  </a:lnTo>
                  <a:cubicBezTo>
                    <a:pt x="3403" y="820"/>
                    <a:pt x="3561" y="663"/>
                    <a:pt x="3750" y="663"/>
                  </a:cubicBezTo>
                  <a:close/>
                  <a:moveTo>
                    <a:pt x="3750" y="1"/>
                  </a:moveTo>
                  <a:cubicBezTo>
                    <a:pt x="1671" y="1"/>
                    <a:pt x="1" y="1702"/>
                    <a:pt x="1" y="3750"/>
                  </a:cubicBezTo>
                  <a:cubicBezTo>
                    <a:pt x="1" y="5829"/>
                    <a:pt x="1702" y="7468"/>
                    <a:pt x="3750" y="7468"/>
                  </a:cubicBezTo>
                  <a:cubicBezTo>
                    <a:pt x="5798" y="7468"/>
                    <a:pt x="7499" y="5798"/>
                    <a:pt x="7499" y="3750"/>
                  </a:cubicBezTo>
                  <a:cubicBezTo>
                    <a:pt x="7530" y="1702"/>
                    <a:pt x="5829" y="1"/>
                    <a:pt x="3750"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28" name="Google Shape;7020;p88">
              <a:extLst>
                <a:ext uri="{FF2B5EF4-FFF2-40B4-BE49-F238E27FC236}">
                  <a16:creationId xmlns:a16="http://schemas.microsoft.com/office/drawing/2014/main" id="{E66FB8F2-7542-A8D6-6B16-436DA5E70D98}"/>
                </a:ext>
              </a:extLst>
            </p:cNvPr>
            <p:cNvSpPr/>
            <p:nvPr/>
          </p:nvSpPr>
          <p:spPr>
            <a:xfrm>
              <a:off x="-30735200" y="3910925"/>
              <a:ext cx="292225" cy="291450"/>
            </a:xfrm>
            <a:custGeom>
              <a:avLst/>
              <a:gdLst/>
              <a:ahLst/>
              <a:cxnLst/>
              <a:rect l="l" t="t" r="r" b="b"/>
              <a:pathLst>
                <a:path w="11689" h="11658" extrusionOk="0">
                  <a:moveTo>
                    <a:pt x="5829" y="1355"/>
                  </a:moveTo>
                  <a:cubicBezTo>
                    <a:pt x="8286" y="1355"/>
                    <a:pt x="10271" y="3372"/>
                    <a:pt x="10271" y="5829"/>
                  </a:cubicBezTo>
                  <a:cubicBezTo>
                    <a:pt x="10271" y="8286"/>
                    <a:pt x="8318" y="10271"/>
                    <a:pt x="5829" y="10271"/>
                  </a:cubicBezTo>
                  <a:cubicBezTo>
                    <a:pt x="3403" y="10271"/>
                    <a:pt x="1387" y="8255"/>
                    <a:pt x="1387" y="5829"/>
                  </a:cubicBezTo>
                  <a:cubicBezTo>
                    <a:pt x="1387" y="3372"/>
                    <a:pt x="3371" y="1355"/>
                    <a:pt x="5829" y="1355"/>
                  </a:cubicBezTo>
                  <a:close/>
                  <a:moveTo>
                    <a:pt x="5829" y="1"/>
                  </a:moveTo>
                  <a:cubicBezTo>
                    <a:pt x="2647" y="1"/>
                    <a:pt x="0" y="2616"/>
                    <a:pt x="0" y="5829"/>
                  </a:cubicBezTo>
                  <a:cubicBezTo>
                    <a:pt x="0" y="9011"/>
                    <a:pt x="2647" y="11657"/>
                    <a:pt x="5829" y="11657"/>
                  </a:cubicBezTo>
                  <a:cubicBezTo>
                    <a:pt x="9011" y="11657"/>
                    <a:pt x="11657" y="9011"/>
                    <a:pt x="11657" y="5829"/>
                  </a:cubicBezTo>
                  <a:cubicBezTo>
                    <a:pt x="11689" y="2616"/>
                    <a:pt x="9042" y="1"/>
                    <a:pt x="5829" y="1"/>
                  </a:cubicBezTo>
                  <a:close/>
                </a:path>
              </a:pathLst>
            </a:custGeom>
            <a:grpFill/>
            <a:ln>
              <a:noFill/>
            </a:ln>
          </p:spPr>
          <p:txBody>
            <a:bodyPr spcFirstLastPara="1" wrap="square" lIns="91425" tIns="91425" rIns="91425" bIns="91425" anchor="ctr" anchorCtr="0">
              <a:noAutofit/>
            </a:bodyPr>
            <a:lstStyle>
              <a:defPPr/>
            </a:lstStyle>
            <a:p>
              <a:endParaRPr sz="1400"/>
            </a:p>
          </p:txBody>
        </p:sp>
      </p:grpSp>
      <p:sp>
        <p:nvSpPr>
          <p:cNvPr id="129" name="Google Shape;5917;p86">
            <a:extLst>
              <a:ext uri="{FF2B5EF4-FFF2-40B4-BE49-F238E27FC236}">
                <a16:creationId xmlns:a16="http://schemas.microsoft.com/office/drawing/2014/main" id="{50E935D5-5A77-786C-10C9-B508DBEEFA52}"/>
              </a:ext>
            </a:extLst>
          </p:cNvPr>
          <p:cNvSpPr/>
          <p:nvPr/>
        </p:nvSpPr>
        <p:spPr>
          <a:xfrm>
            <a:off x="5786365" y="3436130"/>
            <a:ext cx="601377" cy="617564"/>
          </a:xfrm>
          <a:custGeom>
            <a:avLst/>
            <a:gdLst/>
            <a:ahLst/>
            <a:cxnLst/>
            <a:rect l="l" t="t" r="r" b="b"/>
            <a:pathLst>
              <a:path w="12446" h="12698" extrusionOk="0">
                <a:moveTo>
                  <a:pt x="6239" y="1"/>
                </a:moveTo>
                <a:cubicBezTo>
                  <a:pt x="5105" y="1"/>
                  <a:pt x="4191" y="915"/>
                  <a:pt x="4159" y="2112"/>
                </a:cubicBezTo>
                <a:cubicBezTo>
                  <a:pt x="4159" y="3088"/>
                  <a:pt x="4852" y="3939"/>
                  <a:pt x="5798" y="4097"/>
                </a:cubicBezTo>
                <a:lnTo>
                  <a:pt x="5798" y="5294"/>
                </a:lnTo>
                <a:cubicBezTo>
                  <a:pt x="4852" y="5483"/>
                  <a:pt x="4159" y="6333"/>
                  <a:pt x="4159" y="7310"/>
                </a:cubicBezTo>
                <a:cubicBezTo>
                  <a:pt x="4159" y="7657"/>
                  <a:pt x="4222" y="7972"/>
                  <a:pt x="4380" y="8255"/>
                </a:cubicBezTo>
                <a:lnTo>
                  <a:pt x="3403" y="9043"/>
                </a:lnTo>
                <a:cubicBezTo>
                  <a:pt x="3057" y="8728"/>
                  <a:pt x="2584" y="8570"/>
                  <a:pt x="2112" y="8570"/>
                </a:cubicBezTo>
                <a:cubicBezTo>
                  <a:pt x="946" y="8602"/>
                  <a:pt x="1" y="9515"/>
                  <a:pt x="1" y="10650"/>
                </a:cubicBezTo>
                <a:cubicBezTo>
                  <a:pt x="1" y="11784"/>
                  <a:pt x="946" y="12697"/>
                  <a:pt x="2112" y="12697"/>
                </a:cubicBezTo>
                <a:cubicBezTo>
                  <a:pt x="3246" y="12697"/>
                  <a:pt x="4128" y="11752"/>
                  <a:pt x="4191" y="10650"/>
                </a:cubicBezTo>
                <a:cubicBezTo>
                  <a:pt x="4191" y="10303"/>
                  <a:pt x="4096" y="9988"/>
                  <a:pt x="3939" y="9704"/>
                </a:cubicBezTo>
                <a:lnTo>
                  <a:pt x="4947" y="8917"/>
                </a:lnTo>
                <a:cubicBezTo>
                  <a:pt x="5294" y="9232"/>
                  <a:pt x="5766" y="9389"/>
                  <a:pt x="6239" y="9389"/>
                </a:cubicBezTo>
                <a:cubicBezTo>
                  <a:pt x="6743" y="9389"/>
                  <a:pt x="7184" y="9200"/>
                  <a:pt x="7530" y="8917"/>
                </a:cubicBezTo>
                <a:lnTo>
                  <a:pt x="8507" y="9704"/>
                </a:lnTo>
                <a:cubicBezTo>
                  <a:pt x="8350" y="9988"/>
                  <a:pt x="8287" y="10303"/>
                  <a:pt x="8287" y="10650"/>
                </a:cubicBezTo>
                <a:cubicBezTo>
                  <a:pt x="8287" y="11784"/>
                  <a:pt x="9232" y="12697"/>
                  <a:pt x="10366" y="12697"/>
                </a:cubicBezTo>
                <a:cubicBezTo>
                  <a:pt x="11500" y="12697"/>
                  <a:pt x="12414" y="11752"/>
                  <a:pt x="12445" y="10650"/>
                </a:cubicBezTo>
                <a:cubicBezTo>
                  <a:pt x="12445" y="9515"/>
                  <a:pt x="11563" y="8602"/>
                  <a:pt x="10366" y="8570"/>
                </a:cubicBezTo>
                <a:cubicBezTo>
                  <a:pt x="9862" y="8570"/>
                  <a:pt x="9421" y="8759"/>
                  <a:pt x="9074" y="9043"/>
                </a:cubicBezTo>
                <a:lnTo>
                  <a:pt x="8097" y="8255"/>
                </a:lnTo>
                <a:cubicBezTo>
                  <a:pt x="8255" y="7972"/>
                  <a:pt x="8318" y="7657"/>
                  <a:pt x="8318" y="7310"/>
                </a:cubicBezTo>
                <a:cubicBezTo>
                  <a:pt x="8318" y="6333"/>
                  <a:pt x="7625" y="5451"/>
                  <a:pt x="6680" y="5294"/>
                </a:cubicBezTo>
                <a:lnTo>
                  <a:pt x="6680" y="4097"/>
                </a:lnTo>
                <a:cubicBezTo>
                  <a:pt x="7625" y="3908"/>
                  <a:pt x="8318" y="3088"/>
                  <a:pt x="8318" y="2112"/>
                </a:cubicBezTo>
                <a:cubicBezTo>
                  <a:pt x="8318" y="946"/>
                  <a:pt x="7404" y="64"/>
                  <a:pt x="6239" y="1"/>
                </a:cubicBezTo>
                <a:close/>
              </a:path>
            </a:pathLst>
          </a:custGeom>
          <a:solidFill>
            <a:srgbClr val="2A7F28"/>
          </a:solidFill>
          <a:ln>
            <a:noFill/>
          </a:ln>
        </p:spPr>
        <p:txBody>
          <a:bodyPr spcFirstLastPara="1" wrap="square" lIns="91425" tIns="91425" rIns="91425" bIns="91425" anchor="ctr" anchorCtr="0">
            <a:noAutofit/>
          </a:bodyPr>
          <a:lstStyle>
            <a:defPPr/>
          </a:lstStyle>
          <a:p>
            <a:endParaRPr sz="1400"/>
          </a:p>
        </p:txBody>
      </p:sp>
      <p:sp>
        <p:nvSpPr>
          <p:cNvPr id="130" name="Google Shape;5955;p86">
            <a:extLst>
              <a:ext uri="{FF2B5EF4-FFF2-40B4-BE49-F238E27FC236}">
                <a16:creationId xmlns:a16="http://schemas.microsoft.com/office/drawing/2014/main" id="{3532CA51-13B0-7B9F-53CA-981230F93725}"/>
              </a:ext>
            </a:extLst>
          </p:cNvPr>
          <p:cNvSpPr/>
          <p:nvPr/>
        </p:nvSpPr>
        <p:spPr>
          <a:xfrm>
            <a:off x="6505833" y="3532661"/>
            <a:ext cx="612007" cy="521024"/>
          </a:xfrm>
          <a:custGeom>
            <a:avLst/>
            <a:gdLst/>
            <a:ahLst/>
            <a:cxnLst/>
            <a:rect l="l" t="t" r="r" b="b"/>
            <a:pathLst>
              <a:path w="12666" h="10713" extrusionOk="0">
                <a:moveTo>
                  <a:pt x="1765" y="3309"/>
                </a:moveTo>
                <a:lnTo>
                  <a:pt x="1765" y="7058"/>
                </a:lnTo>
                <a:cubicBezTo>
                  <a:pt x="1765" y="7278"/>
                  <a:pt x="1954" y="7436"/>
                  <a:pt x="2206" y="7436"/>
                </a:cubicBezTo>
                <a:lnTo>
                  <a:pt x="2615" y="7436"/>
                </a:lnTo>
                <a:lnTo>
                  <a:pt x="2615" y="9925"/>
                </a:lnTo>
                <a:lnTo>
                  <a:pt x="788" y="9925"/>
                </a:lnTo>
                <a:lnTo>
                  <a:pt x="788" y="3309"/>
                </a:lnTo>
                <a:close/>
                <a:moveTo>
                  <a:pt x="5073" y="3309"/>
                </a:moveTo>
                <a:lnTo>
                  <a:pt x="5073" y="7058"/>
                </a:lnTo>
                <a:cubicBezTo>
                  <a:pt x="5073" y="7278"/>
                  <a:pt x="5262" y="7436"/>
                  <a:pt x="5514" y="7436"/>
                </a:cubicBezTo>
                <a:lnTo>
                  <a:pt x="5892" y="7436"/>
                </a:lnTo>
                <a:lnTo>
                  <a:pt x="5892" y="9925"/>
                </a:lnTo>
                <a:lnTo>
                  <a:pt x="3403" y="9925"/>
                </a:lnTo>
                <a:lnTo>
                  <a:pt x="3403" y="7436"/>
                </a:lnTo>
                <a:lnTo>
                  <a:pt x="3813" y="7436"/>
                </a:lnTo>
                <a:cubicBezTo>
                  <a:pt x="4033" y="7436"/>
                  <a:pt x="4254" y="7247"/>
                  <a:pt x="4254" y="7058"/>
                </a:cubicBezTo>
                <a:lnTo>
                  <a:pt x="4254" y="3309"/>
                </a:lnTo>
                <a:close/>
                <a:moveTo>
                  <a:pt x="8412" y="3309"/>
                </a:moveTo>
                <a:lnTo>
                  <a:pt x="8412" y="7058"/>
                </a:lnTo>
                <a:cubicBezTo>
                  <a:pt x="8412" y="7278"/>
                  <a:pt x="8601" y="7436"/>
                  <a:pt x="8853" y="7436"/>
                </a:cubicBezTo>
                <a:lnTo>
                  <a:pt x="9294" y="7436"/>
                </a:lnTo>
                <a:lnTo>
                  <a:pt x="9294" y="9925"/>
                </a:lnTo>
                <a:lnTo>
                  <a:pt x="6711" y="9925"/>
                </a:lnTo>
                <a:lnTo>
                  <a:pt x="6711" y="7436"/>
                </a:lnTo>
                <a:lnTo>
                  <a:pt x="7152" y="7436"/>
                </a:lnTo>
                <a:cubicBezTo>
                  <a:pt x="7404" y="7436"/>
                  <a:pt x="7593" y="7247"/>
                  <a:pt x="7593" y="7058"/>
                </a:cubicBezTo>
                <a:lnTo>
                  <a:pt x="7593" y="3309"/>
                </a:lnTo>
                <a:close/>
                <a:moveTo>
                  <a:pt x="11815" y="3309"/>
                </a:moveTo>
                <a:lnTo>
                  <a:pt x="11815" y="9925"/>
                </a:lnTo>
                <a:lnTo>
                  <a:pt x="9988" y="9925"/>
                </a:lnTo>
                <a:lnTo>
                  <a:pt x="9988" y="7436"/>
                </a:lnTo>
                <a:lnTo>
                  <a:pt x="10429" y="7436"/>
                </a:lnTo>
                <a:cubicBezTo>
                  <a:pt x="10649" y="7436"/>
                  <a:pt x="10870" y="7247"/>
                  <a:pt x="10870" y="7058"/>
                </a:cubicBezTo>
                <a:lnTo>
                  <a:pt x="10870" y="3309"/>
                </a:lnTo>
                <a:close/>
                <a:moveTo>
                  <a:pt x="379" y="1"/>
                </a:moveTo>
                <a:cubicBezTo>
                  <a:pt x="158" y="1"/>
                  <a:pt x="1" y="190"/>
                  <a:pt x="1" y="379"/>
                </a:cubicBezTo>
                <a:lnTo>
                  <a:pt x="1" y="10334"/>
                </a:lnTo>
                <a:cubicBezTo>
                  <a:pt x="1" y="10555"/>
                  <a:pt x="190" y="10712"/>
                  <a:pt x="379" y="10712"/>
                </a:cubicBezTo>
                <a:lnTo>
                  <a:pt x="12224" y="10712"/>
                </a:lnTo>
                <a:cubicBezTo>
                  <a:pt x="12476" y="10712"/>
                  <a:pt x="12665" y="10523"/>
                  <a:pt x="12665" y="10334"/>
                </a:cubicBezTo>
                <a:lnTo>
                  <a:pt x="12665" y="379"/>
                </a:lnTo>
                <a:cubicBezTo>
                  <a:pt x="12634" y="190"/>
                  <a:pt x="12445" y="1"/>
                  <a:pt x="12224" y="1"/>
                </a:cubicBezTo>
                <a:close/>
              </a:path>
            </a:pathLst>
          </a:custGeom>
          <a:solidFill>
            <a:srgbClr val="2A7F28"/>
          </a:solidFill>
          <a:ln>
            <a:noFill/>
          </a:ln>
        </p:spPr>
        <p:txBody>
          <a:bodyPr spcFirstLastPara="1" wrap="square" lIns="91425" tIns="91425" rIns="91425" bIns="91425" anchor="ctr" anchorCtr="0">
            <a:noAutofit/>
          </a:bodyPr>
          <a:lstStyle>
            <a:defPPr/>
          </a:lstStyle>
          <a:p>
            <a:endParaRPr sz="1400"/>
          </a:p>
        </p:txBody>
      </p:sp>
      <p:grpSp>
        <p:nvGrpSpPr>
          <p:cNvPr id="131" name="Google Shape;5983;p86">
            <a:extLst>
              <a:ext uri="{FF2B5EF4-FFF2-40B4-BE49-F238E27FC236}">
                <a16:creationId xmlns:a16="http://schemas.microsoft.com/office/drawing/2014/main" id="{3C3A08F9-AD6D-BB7A-848E-44B024F7CA4F}"/>
              </a:ext>
            </a:extLst>
          </p:cNvPr>
          <p:cNvGrpSpPr/>
          <p:nvPr/>
        </p:nvGrpSpPr>
        <p:grpSpPr>
          <a:xfrm>
            <a:off x="7369112" y="3452313"/>
            <a:ext cx="615051" cy="616007"/>
            <a:chOff x="-38538975" y="3954250"/>
            <a:chExt cx="318225" cy="316650"/>
          </a:xfrm>
          <a:solidFill>
            <a:srgbClr val="2A7F28"/>
          </a:solidFill>
        </p:grpSpPr>
        <p:sp>
          <p:nvSpPr>
            <p:cNvPr id="132" name="Google Shape;5984;p86">
              <a:extLst>
                <a:ext uri="{FF2B5EF4-FFF2-40B4-BE49-F238E27FC236}">
                  <a16:creationId xmlns:a16="http://schemas.microsoft.com/office/drawing/2014/main" id="{9BAE6587-016C-90B7-6A7C-0874212DCA8E}"/>
                </a:ext>
              </a:extLst>
            </p:cNvPr>
            <p:cNvSpPr/>
            <p:nvPr/>
          </p:nvSpPr>
          <p:spPr>
            <a:xfrm>
              <a:off x="-38538975" y="3954250"/>
              <a:ext cx="254425" cy="253625"/>
            </a:xfrm>
            <a:custGeom>
              <a:avLst/>
              <a:gdLst/>
              <a:ahLst/>
              <a:cxnLst/>
              <a:rect l="l" t="t" r="r" b="b"/>
              <a:pathLst>
                <a:path w="10177" h="10145" extrusionOk="0">
                  <a:moveTo>
                    <a:pt x="5104" y="3813"/>
                  </a:moveTo>
                  <a:cubicBezTo>
                    <a:pt x="5797" y="3813"/>
                    <a:pt x="6364" y="4348"/>
                    <a:pt x="6364" y="5073"/>
                  </a:cubicBezTo>
                  <a:cubicBezTo>
                    <a:pt x="6364" y="5766"/>
                    <a:pt x="5797" y="6333"/>
                    <a:pt x="5104" y="6333"/>
                  </a:cubicBezTo>
                  <a:cubicBezTo>
                    <a:pt x="4379" y="6333"/>
                    <a:pt x="3844" y="5766"/>
                    <a:pt x="3844" y="5073"/>
                  </a:cubicBezTo>
                  <a:cubicBezTo>
                    <a:pt x="3844" y="4411"/>
                    <a:pt x="4411" y="3813"/>
                    <a:pt x="5104" y="3813"/>
                  </a:cubicBezTo>
                  <a:close/>
                  <a:moveTo>
                    <a:pt x="5104" y="0"/>
                  </a:moveTo>
                  <a:cubicBezTo>
                    <a:pt x="2300" y="0"/>
                    <a:pt x="0" y="2269"/>
                    <a:pt x="0" y="5073"/>
                  </a:cubicBezTo>
                  <a:cubicBezTo>
                    <a:pt x="63" y="7908"/>
                    <a:pt x="2300" y="10145"/>
                    <a:pt x="5104" y="10145"/>
                  </a:cubicBezTo>
                  <a:cubicBezTo>
                    <a:pt x="7877" y="10145"/>
                    <a:pt x="10176" y="7877"/>
                    <a:pt x="10176" y="5073"/>
                  </a:cubicBezTo>
                  <a:cubicBezTo>
                    <a:pt x="10176" y="2269"/>
                    <a:pt x="7877" y="0"/>
                    <a:pt x="5104"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33" name="Google Shape;5985;p86">
              <a:extLst>
                <a:ext uri="{FF2B5EF4-FFF2-40B4-BE49-F238E27FC236}">
                  <a16:creationId xmlns:a16="http://schemas.microsoft.com/office/drawing/2014/main" id="{4AB9C616-609F-FEE2-AC26-F24BCA4A4AEB}"/>
                </a:ext>
              </a:extLst>
            </p:cNvPr>
            <p:cNvSpPr/>
            <p:nvPr/>
          </p:nvSpPr>
          <p:spPr>
            <a:xfrm>
              <a:off x="-38496450" y="4081725"/>
              <a:ext cx="275700" cy="189175"/>
            </a:xfrm>
            <a:custGeom>
              <a:avLst/>
              <a:gdLst/>
              <a:ahLst/>
              <a:cxnLst/>
              <a:rect l="l" t="t" r="r" b="b"/>
              <a:pathLst>
                <a:path w="11028" h="7566" extrusionOk="0">
                  <a:moveTo>
                    <a:pt x="9774" y="0"/>
                  </a:moveTo>
                  <a:cubicBezTo>
                    <a:pt x="9040" y="0"/>
                    <a:pt x="8444" y="548"/>
                    <a:pt x="8444" y="1265"/>
                  </a:cubicBezTo>
                  <a:cubicBezTo>
                    <a:pt x="8444" y="1801"/>
                    <a:pt x="8790" y="2305"/>
                    <a:pt x="9295" y="2463"/>
                  </a:cubicBezTo>
                  <a:lnTo>
                    <a:pt x="9295" y="2967"/>
                  </a:lnTo>
                  <a:cubicBezTo>
                    <a:pt x="9295" y="4416"/>
                    <a:pt x="8192" y="5645"/>
                    <a:pt x="6774" y="5834"/>
                  </a:cubicBezTo>
                  <a:lnTo>
                    <a:pt x="6774" y="4825"/>
                  </a:lnTo>
                  <a:cubicBezTo>
                    <a:pt x="5829" y="5487"/>
                    <a:pt x="4663" y="5865"/>
                    <a:pt x="3403" y="5865"/>
                  </a:cubicBezTo>
                  <a:cubicBezTo>
                    <a:pt x="2143" y="5865"/>
                    <a:pt x="977" y="5487"/>
                    <a:pt x="1" y="4825"/>
                  </a:cubicBezTo>
                  <a:lnTo>
                    <a:pt x="1" y="6306"/>
                  </a:lnTo>
                  <a:cubicBezTo>
                    <a:pt x="1" y="7031"/>
                    <a:pt x="568" y="7566"/>
                    <a:pt x="1261" y="7566"/>
                  </a:cubicBezTo>
                  <a:lnTo>
                    <a:pt x="5388" y="7566"/>
                  </a:lnTo>
                  <a:cubicBezTo>
                    <a:pt x="5955" y="7566"/>
                    <a:pt x="6459" y="7220"/>
                    <a:pt x="6617" y="6716"/>
                  </a:cubicBezTo>
                  <a:cubicBezTo>
                    <a:pt x="8601" y="6495"/>
                    <a:pt x="10082" y="4920"/>
                    <a:pt x="10114" y="2904"/>
                  </a:cubicBezTo>
                  <a:lnTo>
                    <a:pt x="10114" y="2400"/>
                  </a:lnTo>
                  <a:cubicBezTo>
                    <a:pt x="10649" y="2211"/>
                    <a:pt x="11027" y="1706"/>
                    <a:pt x="10996" y="1108"/>
                  </a:cubicBezTo>
                  <a:cubicBezTo>
                    <a:pt x="10964" y="572"/>
                    <a:pt x="10492" y="100"/>
                    <a:pt x="9893" y="5"/>
                  </a:cubicBezTo>
                  <a:cubicBezTo>
                    <a:pt x="9853" y="2"/>
                    <a:pt x="9813" y="0"/>
                    <a:pt x="9774" y="0"/>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134" name="Google Shape;5986;p86">
            <a:extLst>
              <a:ext uri="{FF2B5EF4-FFF2-40B4-BE49-F238E27FC236}">
                <a16:creationId xmlns:a16="http://schemas.microsoft.com/office/drawing/2014/main" id="{1736C5AA-6BBC-41C0-9B6E-5844FA905B66}"/>
              </a:ext>
            </a:extLst>
          </p:cNvPr>
          <p:cNvGrpSpPr/>
          <p:nvPr/>
        </p:nvGrpSpPr>
        <p:grpSpPr>
          <a:xfrm>
            <a:off x="9805137" y="3428807"/>
            <a:ext cx="621091" cy="619071"/>
            <a:chOff x="-37385101" y="3949908"/>
            <a:chExt cx="321350" cy="318225"/>
          </a:xfrm>
          <a:solidFill>
            <a:srgbClr val="2A7F28"/>
          </a:solidFill>
        </p:grpSpPr>
        <p:sp>
          <p:nvSpPr>
            <p:cNvPr id="135" name="Google Shape;5987;p86">
              <a:extLst>
                <a:ext uri="{FF2B5EF4-FFF2-40B4-BE49-F238E27FC236}">
                  <a16:creationId xmlns:a16="http://schemas.microsoft.com/office/drawing/2014/main" id="{1B39A7A1-6F22-8B3C-3E33-F60341DE7EA4}"/>
                </a:ext>
              </a:extLst>
            </p:cNvPr>
            <p:cNvSpPr/>
            <p:nvPr/>
          </p:nvSpPr>
          <p:spPr>
            <a:xfrm>
              <a:off x="-37190576" y="4145233"/>
              <a:ext cx="126825" cy="122900"/>
            </a:xfrm>
            <a:custGeom>
              <a:avLst/>
              <a:gdLst/>
              <a:ahLst/>
              <a:cxnLst/>
              <a:rect l="l" t="t" r="r" b="b"/>
              <a:pathLst>
                <a:path w="5073" h="4916" extrusionOk="0">
                  <a:moveTo>
                    <a:pt x="2238" y="1"/>
                  </a:moveTo>
                  <a:cubicBezTo>
                    <a:pt x="1986" y="442"/>
                    <a:pt x="1671" y="820"/>
                    <a:pt x="1324" y="1229"/>
                  </a:cubicBezTo>
                  <a:cubicBezTo>
                    <a:pt x="946" y="1671"/>
                    <a:pt x="473" y="1986"/>
                    <a:pt x="1" y="2238"/>
                  </a:cubicBezTo>
                  <a:lnTo>
                    <a:pt x="2206" y="4443"/>
                  </a:lnTo>
                  <a:cubicBezTo>
                    <a:pt x="2521" y="4758"/>
                    <a:pt x="2923" y="4916"/>
                    <a:pt x="3325" y="4916"/>
                  </a:cubicBezTo>
                  <a:cubicBezTo>
                    <a:pt x="3726" y="4916"/>
                    <a:pt x="4128" y="4758"/>
                    <a:pt x="4443" y="4443"/>
                  </a:cubicBezTo>
                  <a:cubicBezTo>
                    <a:pt x="5073" y="3813"/>
                    <a:pt x="5073" y="2836"/>
                    <a:pt x="4443" y="2206"/>
                  </a:cubicBezTo>
                  <a:lnTo>
                    <a:pt x="2238" y="1"/>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136" name="Google Shape;5988;p86">
              <a:extLst>
                <a:ext uri="{FF2B5EF4-FFF2-40B4-BE49-F238E27FC236}">
                  <a16:creationId xmlns:a16="http://schemas.microsoft.com/office/drawing/2014/main" id="{6434EDB9-5D50-E895-07BE-C7AC867291D1}"/>
                </a:ext>
              </a:extLst>
            </p:cNvPr>
            <p:cNvSpPr/>
            <p:nvPr/>
          </p:nvSpPr>
          <p:spPr>
            <a:xfrm>
              <a:off x="-37385101" y="3949908"/>
              <a:ext cx="248125" cy="248950"/>
            </a:xfrm>
            <a:custGeom>
              <a:avLst/>
              <a:gdLst/>
              <a:ahLst/>
              <a:cxnLst/>
              <a:rect l="l" t="t" r="r" b="b"/>
              <a:pathLst>
                <a:path w="9925" h="9958" extrusionOk="0">
                  <a:moveTo>
                    <a:pt x="4978" y="1702"/>
                  </a:moveTo>
                  <a:cubicBezTo>
                    <a:pt x="6774" y="1702"/>
                    <a:pt x="8286" y="3214"/>
                    <a:pt x="8286" y="5010"/>
                  </a:cubicBezTo>
                  <a:cubicBezTo>
                    <a:pt x="8254" y="5892"/>
                    <a:pt x="7939" y="6711"/>
                    <a:pt x="7341" y="7310"/>
                  </a:cubicBezTo>
                  <a:cubicBezTo>
                    <a:pt x="6742" y="7908"/>
                    <a:pt x="5923" y="8318"/>
                    <a:pt x="4978" y="8318"/>
                  </a:cubicBezTo>
                  <a:cubicBezTo>
                    <a:pt x="3151" y="8318"/>
                    <a:pt x="1670" y="6837"/>
                    <a:pt x="1670" y="5010"/>
                  </a:cubicBezTo>
                  <a:cubicBezTo>
                    <a:pt x="1670" y="3214"/>
                    <a:pt x="3151" y="1702"/>
                    <a:pt x="4978" y="1702"/>
                  </a:cubicBezTo>
                  <a:close/>
                  <a:moveTo>
                    <a:pt x="4978" y="1"/>
                  </a:moveTo>
                  <a:cubicBezTo>
                    <a:pt x="2268" y="1"/>
                    <a:pt x="0" y="2269"/>
                    <a:pt x="0" y="4978"/>
                  </a:cubicBezTo>
                  <a:cubicBezTo>
                    <a:pt x="0" y="7688"/>
                    <a:pt x="2268" y="9956"/>
                    <a:pt x="4978" y="9956"/>
                  </a:cubicBezTo>
                  <a:cubicBezTo>
                    <a:pt x="5013" y="9957"/>
                    <a:pt x="5048" y="9957"/>
                    <a:pt x="5083" y="9957"/>
                  </a:cubicBezTo>
                  <a:cubicBezTo>
                    <a:pt x="6367" y="9957"/>
                    <a:pt x="7586" y="9395"/>
                    <a:pt x="8506" y="8444"/>
                  </a:cubicBezTo>
                  <a:cubicBezTo>
                    <a:pt x="9420" y="7499"/>
                    <a:pt x="9924" y="6270"/>
                    <a:pt x="9924" y="4978"/>
                  </a:cubicBezTo>
                  <a:cubicBezTo>
                    <a:pt x="9924" y="2269"/>
                    <a:pt x="7687" y="1"/>
                    <a:pt x="4978" y="1"/>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137" name="Google Shape;6005;p86">
            <a:extLst>
              <a:ext uri="{FF2B5EF4-FFF2-40B4-BE49-F238E27FC236}">
                <a16:creationId xmlns:a16="http://schemas.microsoft.com/office/drawing/2014/main" id="{421509B6-B31B-F1D4-A742-F66DA946B40F}"/>
              </a:ext>
            </a:extLst>
          </p:cNvPr>
          <p:cNvGrpSpPr/>
          <p:nvPr/>
        </p:nvGrpSpPr>
        <p:grpSpPr>
          <a:xfrm>
            <a:off x="6535131" y="4660387"/>
            <a:ext cx="541719" cy="545216"/>
            <a:chOff x="-40011049" y="3972375"/>
            <a:chExt cx="316650" cy="316625"/>
          </a:xfrm>
          <a:solidFill>
            <a:srgbClr val="2A7F28"/>
          </a:solidFill>
        </p:grpSpPr>
        <p:sp>
          <p:nvSpPr>
            <p:cNvPr id="138" name="Google Shape;6006;p86">
              <a:extLst>
                <a:ext uri="{FF2B5EF4-FFF2-40B4-BE49-F238E27FC236}">
                  <a16:creationId xmlns:a16="http://schemas.microsoft.com/office/drawing/2014/main" id="{C1ABAEA5-88F9-69E1-5A8E-B5789F35C80F}"/>
                </a:ext>
              </a:extLst>
            </p:cNvPr>
            <p:cNvSpPr/>
            <p:nvPr/>
          </p:nvSpPr>
          <p:spPr>
            <a:xfrm>
              <a:off x="-40011049" y="3972375"/>
              <a:ext cx="316650" cy="232350"/>
            </a:xfrm>
            <a:custGeom>
              <a:avLst/>
              <a:gdLst/>
              <a:ahLst/>
              <a:cxnLst/>
              <a:rect l="l" t="t" r="r" b="b"/>
              <a:pathLst>
                <a:path w="12666" h="9294" extrusionOk="0">
                  <a:moveTo>
                    <a:pt x="11405" y="1701"/>
                  </a:moveTo>
                  <a:cubicBezTo>
                    <a:pt x="11626" y="1701"/>
                    <a:pt x="11846" y="1890"/>
                    <a:pt x="11846" y="2142"/>
                  </a:cubicBezTo>
                  <a:cubicBezTo>
                    <a:pt x="11846" y="3749"/>
                    <a:pt x="11090" y="4663"/>
                    <a:pt x="9956" y="4978"/>
                  </a:cubicBezTo>
                  <a:cubicBezTo>
                    <a:pt x="10051" y="4631"/>
                    <a:pt x="10145" y="4222"/>
                    <a:pt x="10145" y="3844"/>
                  </a:cubicBezTo>
                  <a:lnTo>
                    <a:pt x="10145" y="1701"/>
                  </a:lnTo>
                  <a:close/>
                  <a:moveTo>
                    <a:pt x="2584" y="1701"/>
                  </a:moveTo>
                  <a:lnTo>
                    <a:pt x="2584" y="3812"/>
                  </a:lnTo>
                  <a:cubicBezTo>
                    <a:pt x="2584" y="4222"/>
                    <a:pt x="2647" y="4600"/>
                    <a:pt x="2773" y="5009"/>
                  </a:cubicBezTo>
                  <a:cubicBezTo>
                    <a:pt x="1639" y="4694"/>
                    <a:pt x="851" y="3781"/>
                    <a:pt x="851" y="2142"/>
                  </a:cubicBezTo>
                  <a:cubicBezTo>
                    <a:pt x="851" y="1890"/>
                    <a:pt x="1040" y="1701"/>
                    <a:pt x="1292" y="1701"/>
                  </a:cubicBezTo>
                  <a:close/>
                  <a:moveTo>
                    <a:pt x="4065" y="3655"/>
                  </a:moveTo>
                  <a:cubicBezTo>
                    <a:pt x="4317" y="3655"/>
                    <a:pt x="4506" y="3875"/>
                    <a:pt x="4506" y="4096"/>
                  </a:cubicBezTo>
                  <a:cubicBezTo>
                    <a:pt x="4506" y="4631"/>
                    <a:pt x="4821" y="5041"/>
                    <a:pt x="5262" y="5261"/>
                  </a:cubicBezTo>
                  <a:cubicBezTo>
                    <a:pt x="5451" y="5324"/>
                    <a:pt x="5577" y="5608"/>
                    <a:pt x="5482" y="5797"/>
                  </a:cubicBezTo>
                  <a:cubicBezTo>
                    <a:pt x="5431" y="5952"/>
                    <a:pt x="5229" y="6065"/>
                    <a:pt x="5054" y="6065"/>
                  </a:cubicBezTo>
                  <a:cubicBezTo>
                    <a:pt x="5017" y="6065"/>
                    <a:pt x="4980" y="6060"/>
                    <a:pt x="4947" y="6049"/>
                  </a:cubicBezTo>
                  <a:cubicBezTo>
                    <a:pt x="4128" y="5734"/>
                    <a:pt x="3655" y="4946"/>
                    <a:pt x="3655" y="4096"/>
                  </a:cubicBezTo>
                  <a:cubicBezTo>
                    <a:pt x="3655" y="3875"/>
                    <a:pt x="3844" y="3655"/>
                    <a:pt x="4065" y="3655"/>
                  </a:cubicBezTo>
                  <a:close/>
                  <a:moveTo>
                    <a:pt x="2993" y="0"/>
                  </a:moveTo>
                  <a:cubicBezTo>
                    <a:pt x="2741" y="0"/>
                    <a:pt x="2552" y="189"/>
                    <a:pt x="2552" y="441"/>
                  </a:cubicBezTo>
                  <a:lnTo>
                    <a:pt x="2552" y="882"/>
                  </a:lnTo>
                  <a:lnTo>
                    <a:pt x="1261" y="882"/>
                  </a:lnTo>
                  <a:cubicBezTo>
                    <a:pt x="536" y="882"/>
                    <a:pt x="1" y="1418"/>
                    <a:pt x="1" y="2142"/>
                  </a:cubicBezTo>
                  <a:cubicBezTo>
                    <a:pt x="1" y="4568"/>
                    <a:pt x="1513" y="5797"/>
                    <a:pt x="3183" y="5923"/>
                  </a:cubicBezTo>
                  <a:cubicBezTo>
                    <a:pt x="4159" y="7372"/>
                    <a:pt x="5073" y="7089"/>
                    <a:pt x="5073" y="7687"/>
                  </a:cubicBezTo>
                  <a:cubicBezTo>
                    <a:pt x="5073" y="8286"/>
                    <a:pt x="4821" y="8884"/>
                    <a:pt x="4443" y="9294"/>
                  </a:cubicBezTo>
                  <a:lnTo>
                    <a:pt x="8192" y="9294"/>
                  </a:lnTo>
                  <a:cubicBezTo>
                    <a:pt x="7782" y="8884"/>
                    <a:pt x="7562" y="8286"/>
                    <a:pt x="7562" y="7687"/>
                  </a:cubicBezTo>
                  <a:cubicBezTo>
                    <a:pt x="7562" y="7089"/>
                    <a:pt x="8507" y="7372"/>
                    <a:pt x="9484" y="5923"/>
                  </a:cubicBezTo>
                  <a:cubicBezTo>
                    <a:pt x="11216" y="5797"/>
                    <a:pt x="12666" y="4537"/>
                    <a:pt x="12666" y="2142"/>
                  </a:cubicBezTo>
                  <a:cubicBezTo>
                    <a:pt x="12666" y="1418"/>
                    <a:pt x="12098" y="882"/>
                    <a:pt x="11405" y="882"/>
                  </a:cubicBezTo>
                  <a:lnTo>
                    <a:pt x="10145" y="882"/>
                  </a:lnTo>
                  <a:lnTo>
                    <a:pt x="10145" y="441"/>
                  </a:lnTo>
                  <a:cubicBezTo>
                    <a:pt x="10145" y="189"/>
                    <a:pt x="9956" y="0"/>
                    <a:pt x="9704"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39" name="Google Shape;6007;p86">
              <a:extLst>
                <a:ext uri="{FF2B5EF4-FFF2-40B4-BE49-F238E27FC236}">
                  <a16:creationId xmlns:a16="http://schemas.microsoft.com/office/drawing/2014/main" id="{D656CF3C-A39A-C612-6C19-079BE1F58BDB}"/>
                </a:ext>
              </a:extLst>
            </p:cNvPr>
            <p:cNvSpPr/>
            <p:nvPr/>
          </p:nvSpPr>
          <p:spPr>
            <a:xfrm>
              <a:off x="-39950399" y="4225975"/>
              <a:ext cx="194575" cy="63025"/>
            </a:xfrm>
            <a:custGeom>
              <a:avLst/>
              <a:gdLst/>
              <a:ahLst/>
              <a:cxnLst/>
              <a:rect l="l" t="t" r="r" b="b"/>
              <a:pathLst>
                <a:path w="7783" h="2521" extrusionOk="0">
                  <a:moveTo>
                    <a:pt x="757" y="1"/>
                  </a:moveTo>
                  <a:lnTo>
                    <a:pt x="63" y="1954"/>
                  </a:lnTo>
                  <a:cubicBezTo>
                    <a:pt x="0" y="2237"/>
                    <a:pt x="158" y="2521"/>
                    <a:pt x="473" y="2521"/>
                  </a:cubicBezTo>
                  <a:lnTo>
                    <a:pt x="7278" y="2521"/>
                  </a:lnTo>
                  <a:cubicBezTo>
                    <a:pt x="7593" y="2521"/>
                    <a:pt x="7782" y="2237"/>
                    <a:pt x="7688" y="1954"/>
                  </a:cubicBezTo>
                  <a:lnTo>
                    <a:pt x="6995" y="1"/>
                  </a:ln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140" name="Google Shape;6020;p86">
            <a:extLst>
              <a:ext uri="{FF2B5EF4-FFF2-40B4-BE49-F238E27FC236}">
                <a16:creationId xmlns:a16="http://schemas.microsoft.com/office/drawing/2014/main" id="{87800A32-5998-E358-CB8C-37963E8DE11C}"/>
              </a:ext>
            </a:extLst>
          </p:cNvPr>
          <p:cNvGrpSpPr/>
          <p:nvPr/>
        </p:nvGrpSpPr>
        <p:grpSpPr>
          <a:xfrm>
            <a:off x="8197749" y="3444013"/>
            <a:ext cx="363891" cy="616007"/>
            <a:chOff x="-38109727" y="3955025"/>
            <a:chExt cx="188275" cy="316650"/>
          </a:xfrm>
          <a:solidFill>
            <a:srgbClr val="2A7F28"/>
          </a:solidFill>
        </p:grpSpPr>
        <p:sp>
          <p:nvSpPr>
            <p:cNvPr id="141" name="Google Shape;6021;p86">
              <a:extLst>
                <a:ext uri="{FF2B5EF4-FFF2-40B4-BE49-F238E27FC236}">
                  <a16:creationId xmlns:a16="http://schemas.microsoft.com/office/drawing/2014/main" id="{4020CA7F-889A-D8E7-120A-A15DC83437BA}"/>
                </a:ext>
              </a:extLst>
            </p:cNvPr>
            <p:cNvSpPr/>
            <p:nvPr/>
          </p:nvSpPr>
          <p:spPr>
            <a:xfrm>
              <a:off x="-38109727" y="3955025"/>
              <a:ext cx="188275" cy="220575"/>
            </a:xfrm>
            <a:custGeom>
              <a:avLst/>
              <a:gdLst/>
              <a:ahLst/>
              <a:cxnLst/>
              <a:rect l="l" t="t" r="r" b="b"/>
              <a:pathLst>
                <a:path w="7531" h="8823" extrusionOk="0">
                  <a:moveTo>
                    <a:pt x="3372" y="1"/>
                  </a:moveTo>
                  <a:lnTo>
                    <a:pt x="95" y="5703"/>
                  </a:lnTo>
                  <a:cubicBezTo>
                    <a:pt x="1" y="5829"/>
                    <a:pt x="1" y="5987"/>
                    <a:pt x="95" y="6113"/>
                  </a:cubicBezTo>
                  <a:lnTo>
                    <a:pt x="1418" y="8822"/>
                  </a:lnTo>
                  <a:lnTo>
                    <a:pt x="6081" y="8822"/>
                  </a:lnTo>
                  <a:lnTo>
                    <a:pt x="7467" y="6113"/>
                  </a:lnTo>
                  <a:cubicBezTo>
                    <a:pt x="7530" y="5987"/>
                    <a:pt x="7499" y="5829"/>
                    <a:pt x="7467" y="5703"/>
                  </a:cubicBezTo>
                  <a:lnTo>
                    <a:pt x="4191" y="1"/>
                  </a:lnTo>
                  <a:lnTo>
                    <a:pt x="4191" y="4727"/>
                  </a:lnTo>
                  <a:cubicBezTo>
                    <a:pt x="4663" y="4884"/>
                    <a:pt x="5010" y="5357"/>
                    <a:pt x="5010" y="5892"/>
                  </a:cubicBezTo>
                  <a:cubicBezTo>
                    <a:pt x="5010" y="6585"/>
                    <a:pt x="4474" y="7121"/>
                    <a:pt x="3750" y="7121"/>
                  </a:cubicBezTo>
                  <a:cubicBezTo>
                    <a:pt x="3088" y="7121"/>
                    <a:pt x="2521" y="6585"/>
                    <a:pt x="2521" y="5892"/>
                  </a:cubicBezTo>
                  <a:cubicBezTo>
                    <a:pt x="2521" y="5357"/>
                    <a:pt x="2899" y="4916"/>
                    <a:pt x="3372" y="4727"/>
                  </a:cubicBezTo>
                  <a:lnTo>
                    <a:pt x="3372" y="1"/>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142" name="Google Shape;6022;p86">
              <a:extLst>
                <a:ext uri="{FF2B5EF4-FFF2-40B4-BE49-F238E27FC236}">
                  <a16:creationId xmlns:a16="http://schemas.microsoft.com/office/drawing/2014/main" id="{D33C40A0-FFB6-1357-8139-7AC1F29CFACF}"/>
                </a:ext>
              </a:extLst>
            </p:cNvPr>
            <p:cNvSpPr/>
            <p:nvPr/>
          </p:nvSpPr>
          <p:spPr>
            <a:xfrm>
              <a:off x="-38067199" y="4196050"/>
              <a:ext cx="104775" cy="75625"/>
            </a:xfrm>
            <a:custGeom>
              <a:avLst/>
              <a:gdLst/>
              <a:ahLst/>
              <a:cxnLst/>
              <a:rect l="l" t="t" r="r" b="b"/>
              <a:pathLst>
                <a:path w="4191" h="3025" extrusionOk="0">
                  <a:moveTo>
                    <a:pt x="32" y="0"/>
                  </a:moveTo>
                  <a:lnTo>
                    <a:pt x="32" y="2615"/>
                  </a:lnTo>
                  <a:cubicBezTo>
                    <a:pt x="1" y="2836"/>
                    <a:pt x="190" y="3025"/>
                    <a:pt x="442" y="3025"/>
                  </a:cubicBezTo>
                  <a:lnTo>
                    <a:pt x="3750" y="3025"/>
                  </a:lnTo>
                  <a:cubicBezTo>
                    <a:pt x="3970" y="3025"/>
                    <a:pt x="4191" y="2836"/>
                    <a:pt x="4191" y="2615"/>
                  </a:cubicBezTo>
                  <a:lnTo>
                    <a:pt x="4191" y="0"/>
                  </a:ln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143" name="Google Shape;6038;p86">
            <a:extLst>
              <a:ext uri="{FF2B5EF4-FFF2-40B4-BE49-F238E27FC236}">
                <a16:creationId xmlns:a16="http://schemas.microsoft.com/office/drawing/2014/main" id="{F24CF962-2CF4-21AB-A570-5F13ACC4A77F}"/>
              </a:ext>
            </a:extLst>
          </p:cNvPr>
          <p:cNvGrpSpPr/>
          <p:nvPr/>
        </p:nvGrpSpPr>
        <p:grpSpPr>
          <a:xfrm>
            <a:off x="5061407" y="3472662"/>
            <a:ext cx="605919" cy="616785"/>
            <a:chOff x="-39647174" y="3972000"/>
            <a:chExt cx="313500" cy="317050"/>
          </a:xfrm>
          <a:solidFill>
            <a:srgbClr val="2A7F28"/>
          </a:solidFill>
        </p:grpSpPr>
        <p:sp>
          <p:nvSpPr>
            <p:cNvPr id="144" name="Google Shape;6039;p86">
              <a:extLst>
                <a:ext uri="{FF2B5EF4-FFF2-40B4-BE49-F238E27FC236}">
                  <a16:creationId xmlns:a16="http://schemas.microsoft.com/office/drawing/2014/main" id="{5E731472-85C7-C3E0-175B-3E29B5C4FAE7}"/>
                </a:ext>
              </a:extLst>
            </p:cNvPr>
            <p:cNvSpPr/>
            <p:nvPr/>
          </p:nvSpPr>
          <p:spPr>
            <a:xfrm>
              <a:off x="-39647174" y="3972000"/>
              <a:ext cx="95325" cy="153975"/>
            </a:xfrm>
            <a:custGeom>
              <a:avLst/>
              <a:gdLst/>
              <a:ahLst/>
              <a:cxnLst/>
              <a:rect l="l" t="t" r="r" b="b"/>
              <a:pathLst>
                <a:path w="3812" h="6159" extrusionOk="0">
                  <a:moveTo>
                    <a:pt x="1698" y="1"/>
                  </a:moveTo>
                  <a:cubicBezTo>
                    <a:pt x="1520" y="1"/>
                    <a:pt x="1373" y="138"/>
                    <a:pt x="1293" y="299"/>
                  </a:cubicBezTo>
                  <a:lnTo>
                    <a:pt x="1" y="5119"/>
                  </a:lnTo>
                  <a:cubicBezTo>
                    <a:pt x="1" y="5308"/>
                    <a:pt x="127" y="5528"/>
                    <a:pt x="316" y="5623"/>
                  </a:cubicBezTo>
                  <a:lnTo>
                    <a:pt x="2332" y="6158"/>
                  </a:lnTo>
                  <a:cubicBezTo>
                    <a:pt x="3277" y="2630"/>
                    <a:pt x="2868" y="4111"/>
                    <a:pt x="3813" y="582"/>
                  </a:cubicBezTo>
                  <a:lnTo>
                    <a:pt x="1797" y="15"/>
                  </a:lnTo>
                  <a:cubicBezTo>
                    <a:pt x="1763" y="5"/>
                    <a:pt x="1730" y="1"/>
                    <a:pt x="1698"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45" name="Google Shape;6040;p86">
              <a:extLst>
                <a:ext uri="{FF2B5EF4-FFF2-40B4-BE49-F238E27FC236}">
                  <a16:creationId xmlns:a16="http://schemas.microsoft.com/office/drawing/2014/main" id="{F1C6F748-5B44-E0AC-98AF-3D117342260E}"/>
                </a:ext>
              </a:extLst>
            </p:cNvPr>
            <p:cNvSpPr/>
            <p:nvPr/>
          </p:nvSpPr>
          <p:spPr>
            <a:xfrm>
              <a:off x="-39588873" y="4011750"/>
              <a:ext cx="216600" cy="277300"/>
            </a:xfrm>
            <a:custGeom>
              <a:avLst/>
              <a:gdLst/>
              <a:ahLst/>
              <a:cxnLst/>
              <a:rect l="l" t="t" r="r" b="b"/>
              <a:pathLst>
                <a:path w="8664" h="11092" extrusionOk="0">
                  <a:moveTo>
                    <a:pt x="4348" y="3466"/>
                  </a:moveTo>
                  <a:cubicBezTo>
                    <a:pt x="4820" y="3466"/>
                    <a:pt x="5199" y="3844"/>
                    <a:pt x="5199" y="4316"/>
                  </a:cubicBezTo>
                  <a:cubicBezTo>
                    <a:pt x="5199" y="4789"/>
                    <a:pt x="4820" y="5136"/>
                    <a:pt x="4348" y="5136"/>
                  </a:cubicBezTo>
                  <a:cubicBezTo>
                    <a:pt x="3907" y="5136"/>
                    <a:pt x="3529" y="4789"/>
                    <a:pt x="3529" y="4316"/>
                  </a:cubicBezTo>
                  <a:cubicBezTo>
                    <a:pt x="3529" y="3875"/>
                    <a:pt x="3875" y="3466"/>
                    <a:pt x="4348" y="3466"/>
                  </a:cubicBezTo>
                  <a:close/>
                  <a:moveTo>
                    <a:pt x="5104" y="5766"/>
                  </a:moveTo>
                  <a:lnTo>
                    <a:pt x="6081" y="7624"/>
                  </a:lnTo>
                  <a:lnTo>
                    <a:pt x="2615" y="7624"/>
                  </a:lnTo>
                  <a:lnTo>
                    <a:pt x="3560" y="5766"/>
                  </a:lnTo>
                  <a:cubicBezTo>
                    <a:pt x="3812" y="5892"/>
                    <a:pt x="4096" y="5955"/>
                    <a:pt x="4348" y="5955"/>
                  </a:cubicBezTo>
                  <a:cubicBezTo>
                    <a:pt x="4631" y="5955"/>
                    <a:pt x="4883" y="5892"/>
                    <a:pt x="5104" y="5766"/>
                  </a:cubicBezTo>
                  <a:close/>
                  <a:moveTo>
                    <a:pt x="2048" y="0"/>
                  </a:moveTo>
                  <a:cubicBezTo>
                    <a:pt x="1386" y="2458"/>
                    <a:pt x="1638" y="1544"/>
                    <a:pt x="977" y="4001"/>
                  </a:cubicBezTo>
                  <a:lnTo>
                    <a:pt x="2678" y="4474"/>
                  </a:lnTo>
                  <a:cubicBezTo>
                    <a:pt x="2678" y="4726"/>
                    <a:pt x="2741" y="5010"/>
                    <a:pt x="2899" y="5199"/>
                  </a:cubicBezTo>
                  <a:lnTo>
                    <a:pt x="32" y="10523"/>
                  </a:lnTo>
                  <a:cubicBezTo>
                    <a:pt x="0" y="10680"/>
                    <a:pt x="63" y="10964"/>
                    <a:pt x="252" y="11027"/>
                  </a:cubicBezTo>
                  <a:cubicBezTo>
                    <a:pt x="328" y="11070"/>
                    <a:pt x="404" y="11091"/>
                    <a:pt x="475" y="11091"/>
                  </a:cubicBezTo>
                  <a:cubicBezTo>
                    <a:pt x="613" y="11091"/>
                    <a:pt x="737" y="11014"/>
                    <a:pt x="819" y="10869"/>
                  </a:cubicBezTo>
                  <a:lnTo>
                    <a:pt x="2143" y="8475"/>
                  </a:lnTo>
                  <a:lnTo>
                    <a:pt x="6490" y="8475"/>
                  </a:lnTo>
                  <a:lnTo>
                    <a:pt x="7845" y="10869"/>
                  </a:lnTo>
                  <a:cubicBezTo>
                    <a:pt x="7907" y="11014"/>
                    <a:pt x="8037" y="11091"/>
                    <a:pt x="8173" y="11091"/>
                  </a:cubicBezTo>
                  <a:cubicBezTo>
                    <a:pt x="8243" y="11091"/>
                    <a:pt x="8316" y="11070"/>
                    <a:pt x="8381" y="11027"/>
                  </a:cubicBezTo>
                  <a:cubicBezTo>
                    <a:pt x="8570" y="10932"/>
                    <a:pt x="8664" y="10680"/>
                    <a:pt x="8538" y="10491"/>
                  </a:cubicBezTo>
                  <a:lnTo>
                    <a:pt x="5734" y="5262"/>
                  </a:lnTo>
                  <a:lnTo>
                    <a:pt x="6585" y="5482"/>
                  </a:lnTo>
                  <a:cubicBezTo>
                    <a:pt x="7120" y="3434"/>
                    <a:pt x="6931" y="4222"/>
                    <a:pt x="7624" y="1513"/>
                  </a:cubicBezTo>
                  <a:lnTo>
                    <a:pt x="2048" y="0"/>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146" name="Google Shape;6041;p86">
              <a:extLst>
                <a:ext uri="{FF2B5EF4-FFF2-40B4-BE49-F238E27FC236}">
                  <a16:creationId xmlns:a16="http://schemas.microsoft.com/office/drawing/2014/main" id="{17F4C4B0-427B-29C9-87E4-382DF77AE9E4}"/>
                </a:ext>
              </a:extLst>
            </p:cNvPr>
            <p:cNvSpPr/>
            <p:nvPr/>
          </p:nvSpPr>
          <p:spPr>
            <a:xfrm>
              <a:off x="-39398274" y="4073975"/>
              <a:ext cx="64600" cy="71600"/>
            </a:xfrm>
            <a:custGeom>
              <a:avLst/>
              <a:gdLst/>
              <a:ahLst/>
              <a:cxnLst/>
              <a:rect l="l" t="t" r="r" b="b"/>
              <a:pathLst>
                <a:path w="2584" h="2864" extrusionOk="0">
                  <a:moveTo>
                    <a:pt x="630" y="0"/>
                  </a:moveTo>
                  <a:cubicBezTo>
                    <a:pt x="252" y="1449"/>
                    <a:pt x="410" y="945"/>
                    <a:pt x="0" y="2395"/>
                  </a:cubicBezTo>
                  <a:lnTo>
                    <a:pt x="1607" y="2836"/>
                  </a:lnTo>
                  <a:cubicBezTo>
                    <a:pt x="1658" y="2855"/>
                    <a:pt x="1707" y="2864"/>
                    <a:pt x="1753" y="2864"/>
                  </a:cubicBezTo>
                  <a:cubicBezTo>
                    <a:pt x="1932" y="2864"/>
                    <a:pt x="2067" y="2728"/>
                    <a:pt x="2143" y="2552"/>
                  </a:cubicBezTo>
                  <a:lnTo>
                    <a:pt x="2584" y="945"/>
                  </a:lnTo>
                  <a:cubicBezTo>
                    <a:pt x="2552" y="725"/>
                    <a:pt x="2458" y="473"/>
                    <a:pt x="2237" y="441"/>
                  </a:cubicBezTo>
                  <a:lnTo>
                    <a:pt x="630" y="0"/>
                  </a:ln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147" name="Google Shape;6048;p86">
            <a:extLst>
              <a:ext uri="{FF2B5EF4-FFF2-40B4-BE49-F238E27FC236}">
                <a16:creationId xmlns:a16="http://schemas.microsoft.com/office/drawing/2014/main" id="{E1BAA9B1-3654-707D-03DD-1FE1F5035EF6}"/>
              </a:ext>
            </a:extLst>
          </p:cNvPr>
          <p:cNvGrpSpPr/>
          <p:nvPr/>
        </p:nvGrpSpPr>
        <p:grpSpPr>
          <a:xfrm>
            <a:off x="8940377" y="3435035"/>
            <a:ext cx="608963" cy="619071"/>
            <a:chOff x="-37804927" y="3953450"/>
            <a:chExt cx="315075" cy="318225"/>
          </a:xfrm>
          <a:solidFill>
            <a:srgbClr val="2A7F28"/>
          </a:solidFill>
        </p:grpSpPr>
        <p:sp>
          <p:nvSpPr>
            <p:cNvPr id="148" name="Google Shape;6049;p86">
              <a:extLst>
                <a:ext uri="{FF2B5EF4-FFF2-40B4-BE49-F238E27FC236}">
                  <a16:creationId xmlns:a16="http://schemas.microsoft.com/office/drawing/2014/main" id="{7073336C-449A-4127-46B9-64B666B0115F}"/>
                </a:ext>
              </a:extLst>
            </p:cNvPr>
            <p:cNvSpPr/>
            <p:nvPr/>
          </p:nvSpPr>
          <p:spPr>
            <a:xfrm>
              <a:off x="-37614299" y="3955025"/>
              <a:ext cx="124450" cy="186200"/>
            </a:xfrm>
            <a:custGeom>
              <a:avLst/>
              <a:gdLst/>
              <a:ahLst/>
              <a:cxnLst/>
              <a:rect l="l" t="t" r="r" b="b"/>
              <a:pathLst>
                <a:path w="4978" h="7448" extrusionOk="0">
                  <a:moveTo>
                    <a:pt x="2489" y="820"/>
                  </a:moveTo>
                  <a:cubicBezTo>
                    <a:pt x="3403" y="820"/>
                    <a:pt x="4127" y="1576"/>
                    <a:pt x="4127" y="2490"/>
                  </a:cubicBezTo>
                  <a:cubicBezTo>
                    <a:pt x="4127" y="3372"/>
                    <a:pt x="3403" y="4128"/>
                    <a:pt x="2489" y="4128"/>
                  </a:cubicBezTo>
                  <a:cubicBezTo>
                    <a:pt x="1575" y="4128"/>
                    <a:pt x="819" y="3372"/>
                    <a:pt x="819" y="2490"/>
                  </a:cubicBezTo>
                  <a:cubicBezTo>
                    <a:pt x="819" y="1576"/>
                    <a:pt x="1575" y="820"/>
                    <a:pt x="2489" y="820"/>
                  </a:cubicBezTo>
                  <a:close/>
                  <a:moveTo>
                    <a:pt x="2489" y="1"/>
                  </a:moveTo>
                  <a:cubicBezTo>
                    <a:pt x="1103" y="1"/>
                    <a:pt x="0" y="1104"/>
                    <a:pt x="0" y="2490"/>
                  </a:cubicBezTo>
                  <a:cubicBezTo>
                    <a:pt x="0" y="3214"/>
                    <a:pt x="315" y="3845"/>
                    <a:pt x="819" y="4317"/>
                  </a:cubicBezTo>
                  <a:lnTo>
                    <a:pt x="819" y="7058"/>
                  </a:lnTo>
                  <a:cubicBezTo>
                    <a:pt x="819" y="7287"/>
                    <a:pt x="1012" y="7448"/>
                    <a:pt x="1225" y="7448"/>
                  </a:cubicBezTo>
                  <a:cubicBezTo>
                    <a:pt x="1334" y="7448"/>
                    <a:pt x="1448" y="7406"/>
                    <a:pt x="1544" y="7310"/>
                  </a:cubicBezTo>
                  <a:lnTo>
                    <a:pt x="2489" y="6365"/>
                  </a:lnTo>
                  <a:lnTo>
                    <a:pt x="3434" y="7310"/>
                  </a:lnTo>
                  <a:cubicBezTo>
                    <a:pt x="3530" y="7406"/>
                    <a:pt x="3640" y="7448"/>
                    <a:pt x="3744" y="7448"/>
                  </a:cubicBezTo>
                  <a:cubicBezTo>
                    <a:pt x="3948" y="7448"/>
                    <a:pt x="4127" y="7287"/>
                    <a:pt x="4127" y="7058"/>
                  </a:cubicBezTo>
                  <a:lnTo>
                    <a:pt x="4127" y="4317"/>
                  </a:lnTo>
                  <a:cubicBezTo>
                    <a:pt x="4663" y="3845"/>
                    <a:pt x="4978" y="3214"/>
                    <a:pt x="4978" y="2490"/>
                  </a:cubicBezTo>
                  <a:cubicBezTo>
                    <a:pt x="4978" y="1104"/>
                    <a:pt x="3875" y="1"/>
                    <a:pt x="2489"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49" name="Google Shape;6050;p86">
              <a:extLst>
                <a:ext uri="{FF2B5EF4-FFF2-40B4-BE49-F238E27FC236}">
                  <a16:creationId xmlns:a16="http://schemas.microsoft.com/office/drawing/2014/main" id="{C5AA950F-2B73-4A0F-26FC-5F5E6BF4B163}"/>
                </a:ext>
              </a:extLst>
            </p:cNvPr>
            <p:cNvSpPr/>
            <p:nvPr/>
          </p:nvSpPr>
          <p:spPr>
            <a:xfrm>
              <a:off x="-37761599" y="4230700"/>
              <a:ext cx="270175" cy="40975"/>
            </a:xfrm>
            <a:custGeom>
              <a:avLst/>
              <a:gdLst/>
              <a:ahLst/>
              <a:cxnLst/>
              <a:rect l="l" t="t" r="r" b="b"/>
              <a:pathLst>
                <a:path w="10807" h="1639" extrusionOk="0">
                  <a:moveTo>
                    <a:pt x="1450" y="1"/>
                  </a:moveTo>
                  <a:cubicBezTo>
                    <a:pt x="1292" y="788"/>
                    <a:pt x="662" y="1387"/>
                    <a:pt x="1" y="1639"/>
                  </a:cubicBezTo>
                  <a:lnTo>
                    <a:pt x="8822" y="1639"/>
                  </a:lnTo>
                  <a:cubicBezTo>
                    <a:pt x="9799" y="1639"/>
                    <a:pt x="10649" y="946"/>
                    <a:pt x="10807"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50" name="Google Shape;6051;p86">
              <a:extLst>
                <a:ext uri="{FF2B5EF4-FFF2-40B4-BE49-F238E27FC236}">
                  <a16:creationId xmlns:a16="http://schemas.microsoft.com/office/drawing/2014/main" id="{8C8D4CB4-0943-67FD-66B7-45674981EF03}"/>
                </a:ext>
              </a:extLst>
            </p:cNvPr>
            <p:cNvSpPr/>
            <p:nvPr/>
          </p:nvSpPr>
          <p:spPr>
            <a:xfrm>
              <a:off x="-37804927" y="3953450"/>
              <a:ext cx="274125" cy="295675"/>
            </a:xfrm>
            <a:custGeom>
              <a:avLst/>
              <a:gdLst/>
              <a:ahLst/>
              <a:cxnLst/>
              <a:rect l="l" t="t" r="r" b="b"/>
              <a:pathLst>
                <a:path w="10965" h="11827" extrusionOk="0">
                  <a:moveTo>
                    <a:pt x="379" y="1"/>
                  </a:moveTo>
                  <a:cubicBezTo>
                    <a:pt x="158" y="1"/>
                    <a:pt x="1" y="221"/>
                    <a:pt x="1" y="411"/>
                  </a:cubicBezTo>
                  <a:lnTo>
                    <a:pt x="1" y="10618"/>
                  </a:lnTo>
                  <a:cubicBezTo>
                    <a:pt x="1" y="11280"/>
                    <a:pt x="537" y="11815"/>
                    <a:pt x="1198" y="11815"/>
                  </a:cubicBezTo>
                  <a:cubicBezTo>
                    <a:pt x="1247" y="11823"/>
                    <a:pt x="1295" y="11826"/>
                    <a:pt x="1342" y="11826"/>
                  </a:cubicBezTo>
                  <a:cubicBezTo>
                    <a:pt x="1912" y="11826"/>
                    <a:pt x="2395" y="11318"/>
                    <a:pt x="2395" y="10650"/>
                  </a:cubicBezTo>
                  <a:cubicBezTo>
                    <a:pt x="2395" y="10398"/>
                    <a:pt x="2584" y="10272"/>
                    <a:pt x="2836" y="10272"/>
                  </a:cubicBezTo>
                  <a:lnTo>
                    <a:pt x="10965" y="10272"/>
                  </a:lnTo>
                  <a:lnTo>
                    <a:pt x="10965" y="8255"/>
                  </a:lnTo>
                  <a:cubicBezTo>
                    <a:pt x="10807" y="8161"/>
                    <a:pt x="10650" y="8098"/>
                    <a:pt x="10492" y="7972"/>
                  </a:cubicBezTo>
                  <a:lnTo>
                    <a:pt x="10146" y="7625"/>
                  </a:lnTo>
                  <a:lnTo>
                    <a:pt x="9799" y="7972"/>
                  </a:lnTo>
                  <a:cubicBezTo>
                    <a:pt x="9547" y="8224"/>
                    <a:pt x="9232" y="8318"/>
                    <a:pt x="8917" y="8318"/>
                  </a:cubicBezTo>
                  <a:cubicBezTo>
                    <a:pt x="8255" y="8318"/>
                    <a:pt x="7720" y="7783"/>
                    <a:pt x="7720" y="7058"/>
                  </a:cubicBezTo>
                  <a:lnTo>
                    <a:pt x="7720" y="4664"/>
                  </a:lnTo>
                  <a:cubicBezTo>
                    <a:pt x="7184" y="4065"/>
                    <a:pt x="6869" y="3309"/>
                    <a:pt x="6869" y="2490"/>
                  </a:cubicBezTo>
                  <a:cubicBezTo>
                    <a:pt x="6869" y="1513"/>
                    <a:pt x="7310" y="600"/>
                    <a:pt x="8035" y="1"/>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151" name="Google Shape;5717;p85">
            <a:extLst>
              <a:ext uri="{FF2B5EF4-FFF2-40B4-BE49-F238E27FC236}">
                <a16:creationId xmlns:a16="http://schemas.microsoft.com/office/drawing/2014/main" id="{CFB54FAD-66F4-D689-1747-EE41C75FD231}"/>
              </a:ext>
            </a:extLst>
          </p:cNvPr>
          <p:cNvGrpSpPr/>
          <p:nvPr/>
        </p:nvGrpSpPr>
        <p:grpSpPr>
          <a:xfrm>
            <a:off x="7423788" y="4698063"/>
            <a:ext cx="656485" cy="517252"/>
            <a:chOff x="5629975" y="3255775"/>
            <a:chExt cx="504500" cy="397500"/>
          </a:xfrm>
          <a:solidFill>
            <a:srgbClr val="2A7F28"/>
          </a:solidFill>
        </p:grpSpPr>
        <p:sp>
          <p:nvSpPr>
            <p:cNvPr id="152" name="Google Shape;5718;p85">
              <a:extLst>
                <a:ext uri="{FF2B5EF4-FFF2-40B4-BE49-F238E27FC236}">
                  <a16:creationId xmlns:a16="http://schemas.microsoft.com/office/drawing/2014/main" id="{FC9AD09A-B5FB-48A4-AB4D-149FCE4BA0C5}"/>
                </a:ext>
              </a:extLst>
            </p:cNvPr>
            <p:cNvSpPr/>
            <p:nvPr/>
          </p:nvSpPr>
          <p:spPr>
            <a:xfrm>
              <a:off x="5756375" y="3255775"/>
              <a:ext cx="112950" cy="143425"/>
            </a:xfrm>
            <a:custGeom>
              <a:avLst/>
              <a:gdLst/>
              <a:ahLst/>
              <a:cxnLst/>
              <a:rect l="l" t="t" r="r" b="b"/>
              <a:pathLst>
                <a:path w="4518" h="5737" extrusionOk="0">
                  <a:moveTo>
                    <a:pt x="2259" y="0"/>
                  </a:moveTo>
                  <a:cubicBezTo>
                    <a:pt x="793" y="0"/>
                    <a:pt x="1" y="2469"/>
                    <a:pt x="1" y="3478"/>
                  </a:cubicBezTo>
                  <a:cubicBezTo>
                    <a:pt x="1" y="4725"/>
                    <a:pt x="1013" y="5733"/>
                    <a:pt x="2259" y="5736"/>
                  </a:cubicBezTo>
                  <a:cubicBezTo>
                    <a:pt x="3506" y="5733"/>
                    <a:pt x="4518" y="4725"/>
                    <a:pt x="4518" y="3478"/>
                  </a:cubicBezTo>
                  <a:cubicBezTo>
                    <a:pt x="4518" y="2469"/>
                    <a:pt x="3729" y="0"/>
                    <a:pt x="2259" y="0"/>
                  </a:cubicBezTo>
                  <a:close/>
                </a:path>
              </a:pathLst>
            </a:custGeom>
            <a:grpFill/>
            <a:ln>
              <a:noFill/>
            </a:ln>
          </p:spPr>
          <p:txBody>
            <a:bodyPr spcFirstLastPara="1" wrap="square" lIns="91425" tIns="91425" rIns="91425" bIns="91425" anchor="ctr" anchorCtr="0">
              <a:noAutofit/>
            </a:bodyPr>
            <a:lstStyle>
              <a:defPPr/>
            </a:lstStyle>
            <a:p>
              <a:endParaRPr sz="1400">
                <a:solidFill>
                  <a:srgbClr val="435D74"/>
                </a:solidFill>
              </a:endParaRPr>
            </a:p>
          </p:txBody>
        </p:sp>
        <p:sp>
          <p:nvSpPr>
            <p:cNvPr id="153" name="Google Shape;5719;p85">
              <a:extLst>
                <a:ext uri="{FF2B5EF4-FFF2-40B4-BE49-F238E27FC236}">
                  <a16:creationId xmlns:a16="http://schemas.microsoft.com/office/drawing/2014/main" id="{8277DB20-E620-A5F1-BE02-B2EC463D88C3}"/>
                </a:ext>
              </a:extLst>
            </p:cNvPr>
            <p:cNvSpPr/>
            <p:nvPr/>
          </p:nvSpPr>
          <p:spPr>
            <a:xfrm>
              <a:off x="5629975" y="3374400"/>
              <a:ext cx="140575" cy="136175"/>
            </a:xfrm>
            <a:custGeom>
              <a:avLst/>
              <a:gdLst/>
              <a:ahLst/>
              <a:cxnLst/>
              <a:rect l="l" t="t" r="r" b="b"/>
              <a:pathLst>
                <a:path w="5623" h="5447" extrusionOk="0">
                  <a:moveTo>
                    <a:pt x="1951" y="0"/>
                  </a:moveTo>
                  <a:cubicBezTo>
                    <a:pt x="1711" y="0"/>
                    <a:pt x="1480" y="53"/>
                    <a:pt x="1269" y="175"/>
                  </a:cubicBezTo>
                  <a:cubicBezTo>
                    <a:pt x="1" y="907"/>
                    <a:pt x="582" y="3443"/>
                    <a:pt x="1088" y="4316"/>
                  </a:cubicBezTo>
                  <a:cubicBezTo>
                    <a:pt x="1506" y="5041"/>
                    <a:pt x="2265" y="5447"/>
                    <a:pt x="3045" y="5447"/>
                  </a:cubicBezTo>
                  <a:cubicBezTo>
                    <a:pt x="3428" y="5447"/>
                    <a:pt x="3816" y="5349"/>
                    <a:pt x="4172" y="5144"/>
                  </a:cubicBezTo>
                  <a:cubicBezTo>
                    <a:pt x="5253" y="4521"/>
                    <a:pt x="5623" y="3138"/>
                    <a:pt x="5000" y="2057"/>
                  </a:cubicBezTo>
                  <a:cubicBezTo>
                    <a:pt x="4578" y="1330"/>
                    <a:pt x="3149" y="0"/>
                    <a:pt x="1951" y="0"/>
                  </a:cubicBezTo>
                  <a:close/>
                </a:path>
              </a:pathLst>
            </a:custGeom>
            <a:grpFill/>
            <a:ln>
              <a:noFill/>
            </a:ln>
          </p:spPr>
          <p:txBody>
            <a:bodyPr spcFirstLastPara="1" wrap="square" lIns="91425" tIns="91425" rIns="91425" bIns="91425" anchor="ctr" anchorCtr="0">
              <a:noAutofit/>
            </a:bodyPr>
            <a:lstStyle>
              <a:defPPr/>
            </a:lstStyle>
            <a:p>
              <a:endParaRPr sz="1400">
                <a:solidFill>
                  <a:srgbClr val="435D74"/>
                </a:solidFill>
              </a:endParaRPr>
            </a:p>
          </p:txBody>
        </p:sp>
        <p:sp>
          <p:nvSpPr>
            <p:cNvPr id="154" name="Google Shape;5720;p85">
              <a:extLst>
                <a:ext uri="{FF2B5EF4-FFF2-40B4-BE49-F238E27FC236}">
                  <a16:creationId xmlns:a16="http://schemas.microsoft.com/office/drawing/2014/main" id="{F284D8A2-804A-D991-3482-2BF8DF4FF2C1}"/>
                </a:ext>
              </a:extLst>
            </p:cNvPr>
            <p:cNvSpPr/>
            <p:nvPr/>
          </p:nvSpPr>
          <p:spPr>
            <a:xfrm>
              <a:off x="5897525" y="3255775"/>
              <a:ext cx="112950" cy="143425"/>
            </a:xfrm>
            <a:custGeom>
              <a:avLst/>
              <a:gdLst/>
              <a:ahLst/>
              <a:cxnLst/>
              <a:rect l="l" t="t" r="r" b="b"/>
              <a:pathLst>
                <a:path w="4518" h="5737" extrusionOk="0">
                  <a:moveTo>
                    <a:pt x="2259" y="0"/>
                  </a:moveTo>
                  <a:cubicBezTo>
                    <a:pt x="793" y="0"/>
                    <a:pt x="1" y="2469"/>
                    <a:pt x="1" y="3478"/>
                  </a:cubicBezTo>
                  <a:cubicBezTo>
                    <a:pt x="1" y="4725"/>
                    <a:pt x="1013" y="5736"/>
                    <a:pt x="2259" y="5736"/>
                  </a:cubicBezTo>
                  <a:cubicBezTo>
                    <a:pt x="3506" y="5736"/>
                    <a:pt x="4518" y="4725"/>
                    <a:pt x="4518" y="3478"/>
                  </a:cubicBezTo>
                  <a:cubicBezTo>
                    <a:pt x="4518" y="2469"/>
                    <a:pt x="3729" y="0"/>
                    <a:pt x="2259" y="0"/>
                  </a:cubicBezTo>
                  <a:close/>
                </a:path>
              </a:pathLst>
            </a:custGeom>
            <a:grpFill/>
            <a:ln>
              <a:noFill/>
            </a:ln>
          </p:spPr>
          <p:txBody>
            <a:bodyPr spcFirstLastPara="1" wrap="square" lIns="91425" tIns="91425" rIns="91425" bIns="91425" anchor="ctr" anchorCtr="0">
              <a:noAutofit/>
            </a:bodyPr>
            <a:lstStyle>
              <a:defPPr/>
            </a:lstStyle>
            <a:p>
              <a:endParaRPr sz="1400">
                <a:solidFill>
                  <a:srgbClr val="435D74"/>
                </a:solidFill>
              </a:endParaRPr>
            </a:p>
          </p:txBody>
        </p:sp>
        <p:sp>
          <p:nvSpPr>
            <p:cNvPr id="155" name="Google Shape;5721;p85">
              <a:extLst>
                <a:ext uri="{FF2B5EF4-FFF2-40B4-BE49-F238E27FC236}">
                  <a16:creationId xmlns:a16="http://schemas.microsoft.com/office/drawing/2014/main" id="{3133B11E-508B-E2EA-FFD7-A4A6649E78C5}"/>
                </a:ext>
              </a:extLst>
            </p:cNvPr>
            <p:cNvSpPr/>
            <p:nvPr/>
          </p:nvSpPr>
          <p:spPr>
            <a:xfrm>
              <a:off x="5996075" y="3373900"/>
              <a:ext cx="138400" cy="136200"/>
            </a:xfrm>
            <a:custGeom>
              <a:avLst/>
              <a:gdLst/>
              <a:ahLst/>
              <a:cxnLst/>
              <a:rect l="l" t="t" r="r" b="b"/>
              <a:pathLst>
                <a:path w="5536" h="5448" extrusionOk="0">
                  <a:moveTo>
                    <a:pt x="3670" y="1"/>
                  </a:moveTo>
                  <a:cubicBezTo>
                    <a:pt x="2471" y="1"/>
                    <a:pt x="1045" y="1330"/>
                    <a:pt x="624" y="2059"/>
                  </a:cubicBezTo>
                  <a:cubicBezTo>
                    <a:pt x="1" y="3137"/>
                    <a:pt x="371" y="4523"/>
                    <a:pt x="1452" y="5146"/>
                  </a:cubicBezTo>
                  <a:cubicBezTo>
                    <a:pt x="1808" y="5351"/>
                    <a:pt x="2199" y="5448"/>
                    <a:pt x="2586" y="5448"/>
                  </a:cubicBezTo>
                  <a:cubicBezTo>
                    <a:pt x="3381" y="5448"/>
                    <a:pt x="4158" y="5039"/>
                    <a:pt x="4575" y="4318"/>
                  </a:cubicBezTo>
                  <a:cubicBezTo>
                    <a:pt x="5168" y="3288"/>
                    <a:pt x="5535" y="858"/>
                    <a:pt x="4355" y="177"/>
                  </a:cubicBezTo>
                  <a:cubicBezTo>
                    <a:pt x="4142" y="54"/>
                    <a:pt x="3911" y="1"/>
                    <a:pt x="3670" y="1"/>
                  </a:cubicBezTo>
                  <a:close/>
                </a:path>
              </a:pathLst>
            </a:custGeom>
            <a:grpFill/>
            <a:ln>
              <a:noFill/>
            </a:ln>
          </p:spPr>
          <p:txBody>
            <a:bodyPr spcFirstLastPara="1" wrap="square" lIns="91425" tIns="91425" rIns="91425" bIns="91425" anchor="ctr" anchorCtr="0">
              <a:noAutofit/>
            </a:bodyPr>
            <a:lstStyle>
              <a:defPPr/>
            </a:lstStyle>
            <a:p>
              <a:endParaRPr sz="1400">
                <a:solidFill>
                  <a:srgbClr val="435D74"/>
                </a:solidFill>
              </a:endParaRPr>
            </a:p>
          </p:txBody>
        </p:sp>
        <p:sp>
          <p:nvSpPr>
            <p:cNvPr id="156" name="Google Shape;5722;p85">
              <a:extLst>
                <a:ext uri="{FF2B5EF4-FFF2-40B4-BE49-F238E27FC236}">
                  <a16:creationId xmlns:a16="http://schemas.microsoft.com/office/drawing/2014/main" id="{84D50C99-F267-FC93-34F9-65664238EBF5}"/>
                </a:ext>
              </a:extLst>
            </p:cNvPr>
            <p:cNvSpPr/>
            <p:nvPr/>
          </p:nvSpPr>
          <p:spPr>
            <a:xfrm>
              <a:off x="5728150" y="3427400"/>
              <a:ext cx="310575" cy="225875"/>
            </a:xfrm>
            <a:custGeom>
              <a:avLst/>
              <a:gdLst/>
              <a:ahLst/>
              <a:cxnLst/>
              <a:rect l="l" t="t" r="r" b="b"/>
              <a:pathLst>
                <a:path w="12423" h="9035" extrusionOk="0">
                  <a:moveTo>
                    <a:pt x="6213" y="1"/>
                  </a:moveTo>
                  <a:cubicBezTo>
                    <a:pt x="5234" y="1"/>
                    <a:pt x="2259" y="1"/>
                    <a:pt x="2259" y="2822"/>
                  </a:cubicBezTo>
                  <a:lnTo>
                    <a:pt x="2259" y="3147"/>
                  </a:lnTo>
                  <a:cubicBezTo>
                    <a:pt x="2259" y="3376"/>
                    <a:pt x="2121" y="3584"/>
                    <a:pt x="1907" y="3671"/>
                  </a:cubicBezTo>
                  <a:cubicBezTo>
                    <a:pt x="750" y="4144"/>
                    <a:pt x="1" y="5141"/>
                    <a:pt x="1" y="6210"/>
                  </a:cubicBezTo>
                  <a:cubicBezTo>
                    <a:pt x="1" y="7767"/>
                    <a:pt x="1521" y="9034"/>
                    <a:pt x="3388" y="9034"/>
                  </a:cubicBezTo>
                  <a:cubicBezTo>
                    <a:pt x="3400" y="9035"/>
                    <a:pt x="3413" y="9035"/>
                    <a:pt x="3425" y="9035"/>
                  </a:cubicBezTo>
                  <a:cubicBezTo>
                    <a:pt x="3753" y="9035"/>
                    <a:pt x="4081" y="8995"/>
                    <a:pt x="4400" y="8917"/>
                  </a:cubicBezTo>
                  <a:cubicBezTo>
                    <a:pt x="4995" y="8766"/>
                    <a:pt x="5604" y="8691"/>
                    <a:pt x="6213" y="8691"/>
                  </a:cubicBezTo>
                  <a:cubicBezTo>
                    <a:pt x="6823" y="8691"/>
                    <a:pt x="7432" y="8766"/>
                    <a:pt x="8029" y="8917"/>
                  </a:cubicBezTo>
                  <a:cubicBezTo>
                    <a:pt x="8345" y="8995"/>
                    <a:pt x="8670" y="9035"/>
                    <a:pt x="8998" y="9035"/>
                  </a:cubicBezTo>
                  <a:cubicBezTo>
                    <a:pt x="9010" y="9035"/>
                    <a:pt x="9022" y="9035"/>
                    <a:pt x="9034" y="9034"/>
                  </a:cubicBezTo>
                  <a:cubicBezTo>
                    <a:pt x="10901" y="9034"/>
                    <a:pt x="12422" y="7767"/>
                    <a:pt x="12422" y="6210"/>
                  </a:cubicBezTo>
                  <a:cubicBezTo>
                    <a:pt x="12422" y="5138"/>
                    <a:pt x="11675" y="4141"/>
                    <a:pt x="10516" y="3671"/>
                  </a:cubicBezTo>
                  <a:cubicBezTo>
                    <a:pt x="10302" y="3584"/>
                    <a:pt x="10164" y="3376"/>
                    <a:pt x="10164" y="3147"/>
                  </a:cubicBezTo>
                  <a:lnTo>
                    <a:pt x="10164" y="2822"/>
                  </a:lnTo>
                  <a:cubicBezTo>
                    <a:pt x="10164" y="1"/>
                    <a:pt x="7191" y="1"/>
                    <a:pt x="6213" y="1"/>
                  </a:cubicBezTo>
                  <a:close/>
                </a:path>
              </a:pathLst>
            </a:custGeom>
            <a:grpFill/>
            <a:ln>
              <a:noFill/>
            </a:ln>
          </p:spPr>
          <p:txBody>
            <a:bodyPr spcFirstLastPara="1" wrap="square" lIns="91425" tIns="91425" rIns="91425" bIns="91425" anchor="ctr" anchorCtr="0">
              <a:noAutofit/>
            </a:bodyPr>
            <a:lstStyle>
              <a:defPPr/>
            </a:lstStyle>
            <a:p>
              <a:endParaRPr sz="1400">
                <a:solidFill>
                  <a:srgbClr val="435D74"/>
                </a:solidFill>
              </a:endParaRPr>
            </a:p>
          </p:txBody>
        </p:sp>
      </p:grpSp>
      <p:grpSp>
        <p:nvGrpSpPr>
          <p:cNvPr id="157" name="Google Shape;5723;p85">
            <a:extLst>
              <a:ext uri="{FF2B5EF4-FFF2-40B4-BE49-F238E27FC236}">
                <a16:creationId xmlns:a16="http://schemas.microsoft.com/office/drawing/2014/main" id="{C4BCF0DD-C35F-6E77-3034-1CD42340E5DA}"/>
              </a:ext>
            </a:extLst>
          </p:cNvPr>
          <p:cNvGrpSpPr/>
          <p:nvPr/>
        </p:nvGrpSpPr>
        <p:grpSpPr>
          <a:xfrm>
            <a:off x="4103927" y="3461125"/>
            <a:ext cx="741943" cy="609831"/>
            <a:chOff x="6234950" y="3255925"/>
            <a:chExt cx="483250" cy="397200"/>
          </a:xfrm>
          <a:solidFill>
            <a:srgbClr val="2A7F28"/>
          </a:solidFill>
        </p:grpSpPr>
        <p:sp>
          <p:nvSpPr>
            <p:cNvPr id="158" name="Google Shape;5724;p85">
              <a:extLst>
                <a:ext uri="{FF2B5EF4-FFF2-40B4-BE49-F238E27FC236}">
                  <a16:creationId xmlns:a16="http://schemas.microsoft.com/office/drawing/2014/main" id="{D7D887D1-B9EE-3762-F8C5-A4FDCA367A54}"/>
                </a:ext>
              </a:extLst>
            </p:cNvPr>
            <p:cNvSpPr/>
            <p:nvPr/>
          </p:nvSpPr>
          <p:spPr>
            <a:xfrm>
              <a:off x="6444675" y="3255925"/>
              <a:ext cx="128300" cy="90200"/>
            </a:xfrm>
            <a:custGeom>
              <a:avLst/>
              <a:gdLst/>
              <a:ahLst/>
              <a:cxnLst/>
              <a:rect l="l" t="t" r="r" b="b"/>
              <a:pathLst>
                <a:path w="5132" h="3608" extrusionOk="0">
                  <a:moveTo>
                    <a:pt x="567" y="0"/>
                  </a:moveTo>
                  <a:cubicBezTo>
                    <a:pt x="254" y="0"/>
                    <a:pt x="1" y="253"/>
                    <a:pt x="1" y="563"/>
                  </a:cubicBezTo>
                  <a:cubicBezTo>
                    <a:pt x="7" y="1662"/>
                    <a:pt x="368" y="2731"/>
                    <a:pt x="1034" y="3608"/>
                  </a:cubicBezTo>
                  <a:cubicBezTo>
                    <a:pt x="2097" y="3138"/>
                    <a:pt x="3325" y="2864"/>
                    <a:pt x="5014" y="2864"/>
                  </a:cubicBezTo>
                  <a:cubicBezTo>
                    <a:pt x="5054" y="2864"/>
                    <a:pt x="5093" y="2873"/>
                    <a:pt x="5132" y="2873"/>
                  </a:cubicBezTo>
                  <a:cubicBezTo>
                    <a:pt x="4289" y="1117"/>
                    <a:pt x="2515" y="0"/>
                    <a:pt x="567" y="0"/>
                  </a:cubicBezTo>
                  <a:close/>
                </a:path>
              </a:pathLst>
            </a:custGeom>
            <a:grpFill/>
            <a:ln>
              <a:noFill/>
            </a:ln>
          </p:spPr>
          <p:txBody>
            <a:bodyPr spcFirstLastPara="1" wrap="square" lIns="91425" tIns="91425" rIns="91425" bIns="91425" anchor="ctr" anchorCtr="0">
              <a:noAutofit/>
            </a:bodyPr>
            <a:lstStyle>
              <a:defPPr/>
            </a:lstStyle>
            <a:p>
              <a:endParaRPr sz="1400">
                <a:solidFill>
                  <a:srgbClr val="435D74"/>
                </a:solidFill>
              </a:endParaRPr>
            </a:p>
          </p:txBody>
        </p:sp>
        <p:sp>
          <p:nvSpPr>
            <p:cNvPr id="159" name="Google Shape;5725;p85">
              <a:extLst>
                <a:ext uri="{FF2B5EF4-FFF2-40B4-BE49-F238E27FC236}">
                  <a16:creationId xmlns:a16="http://schemas.microsoft.com/office/drawing/2014/main" id="{9B2EAEAE-D24C-0B68-2C8F-B2E5E8B91D38}"/>
                </a:ext>
              </a:extLst>
            </p:cNvPr>
            <p:cNvSpPr/>
            <p:nvPr/>
          </p:nvSpPr>
          <p:spPr>
            <a:xfrm>
              <a:off x="6444750" y="3563200"/>
              <a:ext cx="128225" cy="89925"/>
            </a:xfrm>
            <a:custGeom>
              <a:avLst/>
              <a:gdLst/>
              <a:ahLst/>
              <a:cxnLst/>
              <a:rect l="l" t="t" r="r" b="b"/>
              <a:pathLst>
                <a:path w="5129" h="3597" extrusionOk="0">
                  <a:moveTo>
                    <a:pt x="1022" y="1"/>
                  </a:moveTo>
                  <a:cubicBezTo>
                    <a:pt x="362" y="874"/>
                    <a:pt x="4" y="1937"/>
                    <a:pt x="1" y="3033"/>
                  </a:cubicBezTo>
                  <a:cubicBezTo>
                    <a:pt x="1" y="3343"/>
                    <a:pt x="251" y="3596"/>
                    <a:pt x="564" y="3596"/>
                  </a:cubicBezTo>
                  <a:cubicBezTo>
                    <a:pt x="2512" y="3596"/>
                    <a:pt x="4286" y="2479"/>
                    <a:pt x="5129" y="724"/>
                  </a:cubicBezTo>
                  <a:cubicBezTo>
                    <a:pt x="5093" y="724"/>
                    <a:pt x="5051" y="736"/>
                    <a:pt x="5011" y="736"/>
                  </a:cubicBezTo>
                  <a:cubicBezTo>
                    <a:pt x="3319" y="736"/>
                    <a:pt x="2088" y="462"/>
                    <a:pt x="1022" y="1"/>
                  </a:cubicBezTo>
                  <a:close/>
                </a:path>
              </a:pathLst>
            </a:custGeom>
            <a:grpFill/>
            <a:ln>
              <a:noFill/>
            </a:ln>
          </p:spPr>
          <p:txBody>
            <a:bodyPr spcFirstLastPara="1" wrap="square" lIns="91425" tIns="91425" rIns="91425" bIns="91425" anchor="ctr" anchorCtr="0">
              <a:noAutofit/>
            </a:bodyPr>
            <a:lstStyle>
              <a:defPPr/>
            </a:lstStyle>
            <a:p>
              <a:endParaRPr sz="1400">
                <a:solidFill>
                  <a:srgbClr val="435D74"/>
                </a:solidFill>
              </a:endParaRPr>
            </a:p>
          </p:txBody>
        </p:sp>
        <p:sp>
          <p:nvSpPr>
            <p:cNvPr id="160" name="Google Shape;5726;p85">
              <a:extLst>
                <a:ext uri="{FF2B5EF4-FFF2-40B4-BE49-F238E27FC236}">
                  <a16:creationId xmlns:a16="http://schemas.microsoft.com/office/drawing/2014/main" id="{8C0AA6B0-2A09-DDF6-0A45-1FEB18F31A4A}"/>
                </a:ext>
              </a:extLst>
            </p:cNvPr>
            <p:cNvSpPr/>
            <p:nvPr/>
          </p:nvSpPr>
          <p:spPr>
            <a:xfrm>
              <a:off x="6375350" y="3355650"/>
              <a:ext cx="244750" cy="197650"/>
            </a:xfrm>
            <a:custGeom>
              <a:avLst/>
              <a:gdLst/>
              <a:ahLst/>
              <a:cxnLst/>
              <a:rect l="l" t="t" r="r" b="b"/>
              <a:pathLst>
                <a:path w="9790" h="7906" extrusionOk="0">
                  <a:moveTo>
                    <a:pt x="6045" y="2610"/>
                  </a:moveTo>
                  <a:cubicBezTo>
                    <a:pt x="6190" y="2610"/>
                    <a:pt x="6335" y="2666"/>
                    <a:pt x="6444" y="2777"/>
                  </a:cubicBezTo>
                  <a:cubicBezTo>
                    <a:pt x="6664" y="2997"/>
                    <a:pt x="6664" y="3356"/>
                    <a:pt x="6444" y="3575"/>
                  </a:cubicBezTo>
                  <a:cubicBezTo>
                    <a:pt x="6225" y="3795"/>
                    <a:pt x="6225" y="4153"/>
                    <a:pt x="6444" y="4373"/>
                  </a:cubicBezTo>
                  <a:cubicBezTo>
                    <a:pt x="6664" y="4593"/>
                    <a:pt x="6664" y="4951"/>
                    <a:pt x="6444" y="5171"/>
                  </a:cubicBezTo>
                  <a:cubicBezTo>
                    <a:pt x="6335" y="5281"/>
                    <a:pt x="6190" y="5336"/>
                    <a:pt x="6045" y="5336"/>
                  </a:cubicBezTo>
                  <a:cubicBezTo>
                    <a:pt x="5901" y="5336"/>
                    <a:pt x="5756" y="5281"/>
                    <a:pt x="5646" y="5171"/>
                  </a:cubicBezTo>
                  <a:cubicBezTo>
                    <a:pt x="4984" y="4509"/>
                    <a:pt x="4984" y="3440"/>
                    <a:pt x="5646" y="2777"/>
                  </a:cubicBezTo>
                  <a:cubicBezTo>
                    <a:pt x="5756" y="2666"/>
                    <a:pt x="5901" y="2610"/>
                    <a:pt x="6045" y="2610"/>
                  </a:cubicBezTo>
                  <a:close/>
                  <a:moveTo>
                    <a:pt x="7787" y="1"/>
                  </a:moveTo>
                  <a:cubicBezTo>
                    <a:pt x="4463" y="1"/>
                    <a:pt x="3204" y="1064"/>
                    <a:pt x="919" y="2997"/>
                  </a:cubicBezTo>
                  <a:lnTo>
                    <a:pt x="271" y="3542"/>
                  </a:lnTo>
                  <a:cubicBezTo>
                    <a:pt x="0" y="3765"/>
                    <a:pt x="0" y="4181"/>
                    <a:pt x="271" y="4406"/>
                  </a:cubicBezTo>
                  <a:lnTo>
                    <a:pt x="856" y="4897"/>
                  </a:lnTo>
                  <a:cubicBezTo>
                    <a:pt x="3147" y="6837"/>
                    <a:pt x="4412" y="7906"/>
                    <a:pt x="7787" y="7906"/>
                  </a:cubicBezTo>
                  <a:cubicBezTo>
                    <a:pt x="8450" y="7902"/>
                    <a:pt x="9106" y="7788"/>
                    <a:pt x="9730" y="7574"/>
                  </a:cubicBezTo>
                  <a:cubicBezTo>
                    <a:pt x="8357" y="6951"/>
                    <a:pt x="7456" y="5602"/>
                    <a:pt x="7411" y="4093"/>
                  </a:cubicBezTo>
                  <a:cubicBezTo>
                    <a:pt x="7366" y="2588"/>
                    <a:pt x="8179" y="1184"/>
                    <a:pt x="9513" y="480"/>
                  </a:cubicBezTo>
                  <a:cubicBezTo>
                    <a:pt x="9603" y="432"/>
                    <a:pt x="9697" y="398"/>
                    <a:pt x="9790" y="356"/>
                  </a:cubicBezTo>
                  <a:cubicBezTo>
                    <a:pt x="9149" y="124"/>
                    <a:pt x="8471" y="4"/>
                    <a:pt x="7787" y="1"/>
                  </a:cubicBezTo>
                  <a:close/>
                </a:path>
              </a:pathLst>
            </a:custGeom>
            <a:grpFill/>
            <a:ln>
              <a:noFill/>
            </a:ln>
          </p:spPr>
          <p:txBody>
            <a:bodyPr spcFirstLastPara="1" wrap="square" lIns="91425" tIns="91425" rIns="91425" bIns="91425" anchor="ctr" anchorCtr="0">
              <a:noAutofit/>
            </a:bodyPr>
            <a:lstStyle>
              <a:defPPr/>
            </a:lstStyle>
            <a:p>
              <a:endParaRPr sz="1400">
                <a:solidFill>
                  <a:srgbClr val="435D74"/>
                </a:solidFill>
              </a:endParaRPr>
            </a:p>
          </p:txBody>
        </p:sp>
        <p:sp>
          <p:nvSpPr>
            <p:cNvPr id="161" name="Google Shape;5727;p85">
              <a:extLst>
                <a:ext uri="{FF2B5EF4-FFF2-40B4-BE49-F238E27FC236}">
                  <a16:creationId xmlns:a16="http://schemas.microsoft.com/office/drawing/2014/main" id="{2B8508A6-0E75-9E2E-9654-6EAB752CE4A6}"/>
                </a:ext>
              </a:extLst>
            </p:cNvPr>
            <p:cNvSpPr/>
            <p:nvPr/>
          </p:nvSpPr>
          <p:spPr>
            <a:xfrm>
              <a:off x="6587875" y="3385100"/>
              <a:ext cx="130325" cy="140500"/>
            </a:xfrm>
            <a:custGeom>
              <a:avLst/>
              <a:gdLst/>
              <a:ahLst/>
              <a:cxnLst/>
              <a:rect l="l" t="t" r="r" b="b"/>
              <a:pathLst>
                <a:path w="5213" h="5620" extrusionOk="0">
                  <a:moveTo>
                    <a:pt x="2343" y="1789"/>
                  </a:moveTo>
                  <a:cubicBezTo>
                    <a:pt x="2633" y="1789"/>
                    <a:pt x="2912" y="2015"/>
                    <a:pt x="2912" y="2355"/>
                  </a:cubicBezTo>
                  <a:cubicBezTo>
                    <a:pt x="2912" y="2665"/>
                    <a:pt x="2659" y="2918"/>
                    <a:pt x="2349" y="2918"/>
                  </a:cubicBezTo>
                  <a:cubicBezTo>
                    <a:pt x="1846" y="2918"/>
                    <a:pt x="1593" y="2310"/>
                    <a:pt x="1948" y="1955"/>
                  </a:cubicBezTo>
                  <a:cubicBezTo>
                    <a:pt x="2063" y="1840"/>
                    <a:pt x="2204" y="1789"/>
                    <a:pt x="2343" y="1789"/>
                  </a:cubicBezTo>
                  <a:close/>
                  <a:moveTo>
                    <a:pt x="2846" y="0"/>
                  </a:moveTo>
                  <a:cubicBezTo>
                    <a:pt x="2394" y="0"/>
                    <a:pt x="1947" y="85"/>
                    <a:pt x="1539" y="301"/>
                  </a:cubicBezTo>
                  <a:cubicBezTo>
                    <a:pt x="645" y="774"/>
                    <a:pt x="72" y="1687"/>
                    <a:pt x="36" y="2698"/>
                  </a:cubicBezTo>
                  <a:cubicBezTo>
                    <a:pt x="0" y="3707"/>
                    <a:pt x="506" y="4662"/>
                    <a:pt x="1367" y="5195"/>
                  </a:cubicBezTo>
                  <a:cubicBezTo>
                    <a:pt x="1792" y="5460"/>
                    <a:pt x="2280" y="5607"/>
                    <a:pt x="2782" y="5619"/>
                  </a:cubicBezTo>
                  <a:cubicBezTo>
                    <a:pt x="3752" y="4957"/>
                    <a:pt x="4550" y="4078"/>
                    <a:pt x="5119" y="3051"/>
                  </a:cubicBezTo>
                  <a:cubicBezTo>
                    <a:pt x="5213" y="2882"/>
                    <a:pt x="5213" y="2674"/>
                    <a:pt x="5119" y="2506"/>
                  </a:cubicBezTo>
                  <a:cubicBezTo>
                    <a:pt x="4568" y="1512"/>
                    <a:pt x="3797" y="654"/>
                    <a:pt x="2870" y="0"/>
                  </a:cubicBezTo>
                  <a:cubicBezTo>
                    <a:pt x="2862" y="0"/>
                    <a:pt x="2854" y="0"/>
                    <a:pt x="2846" y="0"/>
                  </a:cubicBezTo>
                  <a:close/>
                </a:path>
              </a:pathLst>
            </a:custGeom>
            <a:grpFill/>
            <a:ln>
              <a:noFill/>
            </a:ln>
          </p:spPr>
          <p:txBody>
            <a:bodyPr spcFirstLastPara="1" wrap="square" lIns="91425" tIns="91425" rIns="91425" bIns="91425" anchor="ctr" anchorCtr="0">
              <a:noAutofit/>
            </a:bodyPr>
            <a:lstStyle>
              <a:defPPr/>
            </a:lstStyle>
            <a:p>
              <a:endParaRPr sz="1400">
                <a:solidFill>
                  <a:srgbClr val="435D74"/>
                </a:solidFill>
              </a:endParaRPr>
            </a:p>
          </p:txBody>
        </p:sp>
        <p:sp>
          <p:nvSpPr>
            <p:cNvPr id="162" name="Google Shape;5728;p85">
              <a:extLst>
                <a:ext uri="{FF2B5EF4-FFF2-40B4-BE49-F238E27FC236}">
                  <a16:creationId xmlns:a16="http://schemas.microsoft.com/office/drawing/2014/main" id="{744E927F-18FA-133C-53FE-6B218229D460}"/>
                </a:ext>
              </a:extLst>
            </p:cNvPr>
            <p:cNvSpPr/>
            <p:nvPr/>
          </p:nvSpPr>
          <p:spPr>
            <a:xfrm>
              <a:off x="6234950" y="3469100"/>
              <a:ext cx="165050" cy="141200"/>
            </a:xfrm>
            <a:custGeom>
              <a:avLst/>
              <a:gdLst/>
              <a:ahLst/>
              <a:cxnLst/>
              <a:rect l="l" t="t" r="r" b="b"/>
              <a:pathLst>
                <a:path w="6602" h="5648" extrusionOk="0">
                  <a:moveTo>
                    <a:pt x="3990" y="1"/>
                  </a:moveTo>
                  <a:cubicBezTo>
                    <a:pt x="1807" y="1"/>
                    <a:pt x="0" y="1772"/>
                    <a:pt x="0" y="3955"/>
                  </a:cubicBezTo>
                  <a:lnTo>
                    <a:pt x="0" y="5084"/>
                  </a:lnTo>
                  <a:cubicBezTo>
                    <a:pt x="0" y="5394"/>
                    <a:pt x="253" y="5647"/>
                    <a:pt x="566" y="5647"/>
                  </a:cubicBezTo>
                  <a:lnTo>
                    <a:pt x="1696" y="5647"/>
                  </a:lnTo>
                  <a:cubicBezTo>
                    <a:pt x="4014" y="5647"/>
                    <a:pt x="5996" y="4075"/>
                    <a:pt x="6601" y="1943"/>
                  </a:cubicBezTo>
                  <a:cubicBezTo>
                    <a:pt x="6324" y="1717"/>
                    <a:pt x="6041" y="1476"/>
                    <a:pt x="5740" y="1223"/>
                  </a:cubicBezTo>
                  <a:lnTo>
                    <a:pt x="5481" y="1004"/>
                  </a:lnTo>
                  <a:lnTo>
                    <a:pt x="4391" y="2097"/>
                  </a:lnTo>
                  <a:cubicBezTo>
                    <a:pt x="4281" y="2203"/>
                    <a:pt x="4139" y="2255"/>
                    <a:pt x="3997" y="2255"/>
                  </a:cubicBezTo>
                  <a:cubicBezTo>
                    <a:pt x="3852" y="2255"/>
                    <a:pt x="3708" y="2200"/>
                    <a:pt x="3599" y="2091"/>
                  </a:cubicBezTo>
                  <a:cubicBezTo>
                    <a:pt x="3379" y="1871"/>
                    <a:pt x="3376" y="1519"/>
                    <a:pt x="3593" y="1299"/>
                  </a:cubicBezTo>
                  <a:lnTo>
                    <a:pt x="4611" y="278"/>
                  </a:lnTo>
                  <a:lnTo>
                    <a:pt x="4285" y="1"/>
                  </a:lnTo>
                  <a:close/>
                </a:path>
              </a:pathLst>
            </a:custGeom>
            <a:grpFill/>
            <a:ln>
              <a:noFill/>
            </a:ln>
          </p:spPr>
          <p:txBody>
            <a:bodyPr spcFirstLastPara="1" wrap="square" lIns="91425" tIns="91425" rIns="91425" bIns="91425" anchor="ctr" anchorCtr="0">
              <a:noAutofit/>
            </a:bodyPr>
            <a:lstStyle>
              <a:defPPr/>
            </a:lstStyle>
            <a:p>
              <a:endParaRPr sz="1400">
                <a:solidFill>
                  <a:srgbClr val="435D74"/>
                </a:solidFill>
              </a:endParaRPr>
            </a:p>
          </p:txBody>
        </p:sp>
        <p:sp>
          <p:nvSpPr>
            <p:cNvPr id="163" name="Google Shape;5729;p85">
              <a:extLst>
                <a:ext uri="{FF2B5EF4-FFF2-40B4-BE49-F238E27FC236}">
                  <a16:creationId xmlns:a16="http://schemas.microsoft.com/office/drawing/2014/main" id="{7FE0FE74-2BFE-B6B0-D1AB-35A579F2563D}"/>
                </a:ext>
              </a:extLst>
            </p:cNvPr>
            <p:cNvSpPr/>
            <p:nvPr/>
          </p:nvSpPr>
          <p:spPr>
            <a:xfrm>
              <a:off x="6234950" y="3299725"/>
              <a:ext cx="165050" cy="141175"/>
            </a:xfrm>
            <a:custGeom>
              <a:avLst/>
              <a:gdLst/>
              <a:ahLst/>
              <a:cxnLst/>
              <a:rect l="l" t="t" r="r" b="b"/>
              <a:pathLst>
                <a:path w="6602" h="5647" extrusionOk="0">
                  <a:moveTo>
                    <a:pt x="566" y="1"/>
                  </a:moveTo>
                  <a:cubicBezTo>
                    <a:pt x="253" y="1"/>
                    <a:pt x="3" y="254"/>
                    <a:pt x="3" y="567"/>
                  </a:cubicBezTo>
                  <a:lnTo>
                    <a:pt x="3" y="1699"/>
                  </a:lnTo>
                  <a:cubicBezTo>
                    <a:pt x="0" y="3879"/>
                    <a:pt x="1807" y="5647"/>
                    <a:pt x="3990" y="5647"/>
                  </a:cubicBezTo>
                  <a:lnTo>
                    <a:pt x="4285" y="5647"/>
                  </a:lnTo>
                  <a:lnTo>
                    <a:pt x="4611" y="5373"/>
                  </a:lnTo>
                  <a:lnTo>
                    <a:pt x="3593" y="4352"/>
                  </a:lnTo>
                  <a:cubicBezTo>
                    <a:pt x="3379" y="4132"/>
                    <a:pt x="3382" y="3780"/>
                    <a:pt x="3599" y="3563"/>
                  </a:cubicBezTo>
                  <a:cubicBezTo>
                    <a:pt x="3710" y="3451"/>
                    <a:pt x="3856" y="3396"/>
                    <a:pt x="4001" y="3396"/>
                  </a:cubicBezTo>
                  <a:cubicBezTo>
                    <a:pt x="4142" y="3396"/>
                    <a:pt x="4282" y="3448"/>
                    <a:pt x="4391" y="3554"/>
                  </a:cubicBezTo>
                  <a:lnTo>
                    <a:pt x="5481" y="4644"/>
                  </a:lnTo>
                  <a:lnTo>
                    <a:pt x="5809" y="4370"/>
                  </a:lnTo>
                  <a:cubicBezTo>
                    <a:pt x="6083" y="4138"/>
                    <a:pt x="6345" y="3918"/>
                    <a:pt x="6601" y="3704"/>
                  </a:cubicBezTo>
                  <a:cubicBezTo>
                    <a:pt x="5996" y="1575"/>
                    <a:pt x="4017" y="1"/>
                    <a:pt x="1696" y="1"/>
                  </a:cubicBezTo>
                  <a:close/>
                </a:path>
              </a:pathLst>
            </a:custGeom>
            <a:grpFill/>
            <a:ln>
              <a:noFill/>
            </a:ln>
          </p:spPr>
          <p:txBody>
            <a:bodyPr spcFirstLastPara="1" wrap="square" lIns="91425" tIns="91425" rIns="91425" bIns="91425" anchor="ctr" anchorCtr="0">
              <a:noAutofit/>
            </a:bodyPr>
            <a:lstStyle>
              <a:defPPr/>
            </a:lstStyle>
            <a:p>
              <a:endParaRPr sz="1400">
                <a:solidFill>
                  <a:srgbClr val="435D74"/>
                </a:solidFill>
              </a:endParaRPr>
            </a:p>
          </p:txBody>
        </p:sp>
      </p:grpSp>
    </p:spTree>
    <p:extLst>
      <p:ext uri="{BB962C8B-B14F-4D97-AF65-F5344CB8AC3E}">
        <p14:creationId xmlns:p14="http://schemas.microsoft.com/office/powerpoint/2010/main" val="40283099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posición de imagen 3">
            <a:extLst>
              <a:ext uri="{FF2B5EF4-FFF2-40B4-BE49-F238E27FC236}">
                <a16:creationId xmlns:a16="http://schemas.microsoft.com/office/drawing/2014/main" id="{FE399BB6-73D8-C5D3-3F81-1710D8A0AB68}"/>
              </a:ext>
            </a:extLst>
          </p:cNvPr>
          <p:cNvPicPr>
            <a:picLocks noGrp="1" noChangeAspect="1"/>
          </p:cNvPicPr>
          <p:nvPr>
            <p:ph type="pic" idx="16"/>
          </p:nvPr>
        </p:nvPicPr>
        <p:blipFill>
          <a:blip r:embed="rId3">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t="7796" b="7796"/>
          <a:stretch>
            <a:fillRect/>
          </a:stretch>
        </p:blipFill>
        <p:spPr/>
      </p:pic>
      <p:sp>
        <p:nvSpPr>
          <p:cNvPr id="5" name="Rectangle 6">
            <a:extLst>
              <a:ext uri="{FF2B5EF4-FFF2-40B4-BE49-F238E27FC236}">
                <a16:creationId xmlns:a16="http://schemas.microsoft.com/office/drawing/2014/main" id="{FBFDC52E-7055-0E01-7882-A75C8C08C721}"/>
              </a:ext>
            </a:extLst>
          </p:cNvPr>
          <p:cNvSpPr/>
          <p:nvPr/>
        </p:nvSpPr>
        <p:spPr>
          <a:xfrm>
            <a:off x="4100053" y="2857629"/>
            <a:ext cx="8091948" cy="1389905"/>
          </a:xfrm>
          <a:prstGeom prst="rect">
            <a:avLst/>
          </a:prstGeom>
          <a:gradFill>
            <a:gsLst>
              <a:gs pos="35800">
                <a:srgbClr val="2A7F28"/>
              </a:gs>
              <a:gs pos="26000">
                <a:srgbClr val="EA1C24"/>
              </a:gs>
              <a:gs pos="100000">
                <a:srgbClr val="2A7F28">
                  <a:alpha val="0"/>
                </a:srgb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B2607E55-3B28-9E44-A6A4-4E0BCD41B6F1}"/>
              </a:ext>
            </a:extLst>
          </p:cNvPr>
          <p:cNvGrpSpPr/>
          <p:nvPr/>
        </p:nvGrpSpPr>
        <p:grpSpPr>
          <a:xfrm>
            <a:off x="7118369" y="3037175"/>
            <a:ext cx="4885220" cy="1081183"/>
            <a:chOff x="6615667" y="2811159"/>
            <a:chExt cx="4885220" cy="1081183"/>
          </a:xfrm>
        </p:grpSpPr>
        <p:sp>
          <p:nvSpPr>
            <p:cNvPr id="7" name="TextBox 7">
              <a:extLst>
                <a:ext uri="{FF2B5EF4-FFF2-40B4-BE49-F238E27FC236}">
                  <a16:creationId xmlns:a16="http://schemas.microsoft.com/office/drawing/2014/main" id="{19C0D50C-FED6-F468-5ECD-E1C57F4FCC84}"/>
                </a:ext>
              </a:extLst>
            </p:cNvPr>
            <p:cNvSpPr txBox="1"/>
            <p:nvPr/>
          </p:nvSpPr>
          <p:spPr>
            <a:xfrm>
              <a:off x="6615667" y="2811159"/>
              <a:ext cx="4777152" cy="707886"/>
            </a:xfrm>
            <a:prstGeom prst="rect">
              <a:avLst/>
            </a:prstGeom>
            <a:noFill/>
          </p:spPr>
          <p:txBody>
            <a:bodyPr wrap="square" rtlCol="0" anchor="ctr">
              <a:spAutoFit/>
            </a:bodyPr>
            <a:lstStyle/>
            <a:p>
              <a:r>
                <a:rPr lang="en-US" altLang="ko-KR" sz="4000" b="1" dirty="0">
                  <a:solidFill>
                    <a:schemeClr val="bg1"/>
                  </a:solidFill>
                  <a:latin typeface="+mj-lt"/>
                  <a:cs typeface="Arial" pitchFamily="34" charset="0"/>
                </a:rPr>
                <a:t>SECTION</a:t>
              </a:r>
              <a:r>
                <a:rPr lang="en-US" altLang="ko-KR" sz="4000" dirty="0">
                  <a:solidFill>
                    <a:schemeClr val="bg1"/>
                  </a:solidFill>
                  <a:latin typeface="+mj-lt"/>
                  <a:cs typeface="Arial" pitchFamily="34" charset="0"/>
                </a:rPr>
                <a:t> </a:t>
              </a:r>
              <a:r>
                <a:rPr lang="en-US" altLang="ko-KR" sz="4000" b="1" dirty="0">
                  <a:solidFill>
                    <a:schemeClr val="bg1"/>
                  </a:solidFill>
                  <a:latin typeface="+mj-lt"/>
                  <a:cs typeface="Arial" pitchFamily="34" charset="0"/>
                </a:rPr>
                <a:t>BREAK</a:t>
              </a:r>
              <a:endParaRPr lang="ko-KR" altLang="en-US" sz="4000" b="1" dirty="0">
                <a:solidFill>
                  <a:schemeClr val="bg1"/>
                </a:solidFill>
                <a:latin typeface="+mj-lt"/>
                <a:cs typeface="Arial" pitchFamily="34" charset="0"/>
              </a:endParaRPr>
            </a:p>
          </p:txBody>
        </p:sp>
        <p:sp>
          <p:nvSpPr>
            <p:cNvPr id="8" name="TextBox 8">
              <a:extLst>
                <a:ext uri="{FF2B5EF4-FFF2-40B4-BE49-F238E27FC236}">
                  <a16:creationId xmlns:a16="http://schemas.microsoft.com/office/drawing/2014/main" id="{5E6DFB87-F604-7649-9D6B-9A0AC36B80CD}"/>
                </a:ext>
              </a:extLst>
            </p:cNvPr>
            <p:cNvSpPr txBox="1"/>
            <p:nvPr/>
          </p:nvSpPr>
          <p:spPr>
            <a:xfrm>
              <a:off x="6723791" y="3512686"/>
              <a:ext cx="4777096" cy="379656"/>
            </a:xfrm>
            <a:prstGeom prst="rect">
              <a:avLst/>
            </a:prstGeom>
            <a:noFill/>
          </p:spPr>
          <p:txBody>
            <a:bodyPr wrap="square" rtlCol="0" anchor="ctr">
              <a:spAutoFit/>
            </a:bodyPr>
            <a:lstStyle/>
            <a:p>
              <a:r>
                <a:rPr lang="en-US" altLang="ko-KR" sz="1867" dirty="0">
                  <a:solidFill>
                    <a:schemeClr val="bg1"/>
                  </a:solidFill>
                  <a:cs typeface="Arial" pitchFamily="34" charset="0"/>
                </a:rPr>
                <a:t>Insert the Subtitle of Your Presentation</a:t>
              </a:r>
              <a:endParaRPr lang="ko-KR" altLang="en-US" sz="1867" dirty="0">
                <a:solidFill>
                  <a:schemeClr val="bg1"/>
                </a:solidFill>
                <a:cs typeface="Arial" pitchFamily="34" charset="0"/>
              </a:endParaRPr>
            </a:p>
          </p:txBody>
        </p:sp>
      </p:grpSp>
      <p:sp>
        <p:nvSpPr>
          <p:cNvPr id="9" name="TextBox 12">
            <a:extLst>
              <a:ext uri="{FF2B5EF4-FFF2-40B4-BE49-F238E27FC236}">
                <a16:creationId xmlns:a16="http://schemas.microsoft.com/office/drawing/2014/main" id="{8CD0CAE2-D3D5-779C-D219-5A9448770500}"/>
              </a:ext>
            </a:extLst>
          </p:cNvPr>
          <p:cNvSpPr txBox="1"/>
          <p:nvPr/>
        </p:nvSpPr>
        <p:spPr>
          <a:xfrm>
            <a:off x="666750" y="1030504"/>
            <a:ext cx="4786210" cy="1446550"/>
          </a:xfrm>
          <a:prstGeom prst="rect">
            <a:avLst/>
          </a:prstGeom>
          <a:noFill/>
        </p:spPr>
        <p:txBody>
          <a:bodyPr wrap="square" rtlCol="0" anchor="ctr">
            <a:spAutoFit/>
          </a:bodyPr>
          <a:lstStyle/>
          <a:p>
            <a:r>
              <a:rPr lang="en-US" altLang="ko-KR" sz="4800" b="1" dirty="0">
                <a:solidFill>
                  <a:srgbClr val="33942B"/>
                </a:solidFill>
                <a:effectLst>
                  <a:glow rad="1219200">
                    <a:schemeClr val="bg1">
                      <a:alpha val="0"/>
                    </a:schemeClr>
                  </a:glow>
                  <a:outerShdw blurRad="50800" dist="50800" dir="5400000" algn="ctr" rotWithShape="0">
                    <a:schemeClr val="tx1"/>
                  </a:outerShdw>
                </a:effectLst>
                <a:latin typeface="Arial" panose="020B0604020202020204" pitchFamily="34" charset="0"/>
                <a:cs typeface="Arial" panose="020B0604020202020204" pitchFamily="34" charset="0"/>
              </a:rPr>
              <a:t>R</a:t>
            </a:r>
            <a:r>
              <a:rPr lang="en-US" altLang="ko-KR" sz="4800" b="1" dirty="0">
                <a:solidFill>
                  <a:schemeClr val="bg1"/>
                </a:solidFill>
                <a:effectLst>
                  <a:glow rad="1219200">
                    <a:schemeClr val="bg1">
                      <a:alpha val="0"/>
                    </a:schemeClr>
                  </a:glow>
                  <a:outerShdw blurRad="50800" dist="50800" dir="5400000" algn="ctr" rotWithShape="0">
                    <a:schemeClr val="tx1"/>
                  </a:outerShdw>
                </a:effectLst>
                <a:latin typeface="Arial" panose="020B0604020202020204" pitchFamily="34" charset="0"/>
                <a:cs typeface="Arial" panose="020B0604020202020204" pitchFamily="34" charset="0"/>
              </a:rPr>
              <a:t>OM</a:t>
            </a:r>
            <a:r>
              <a:rPr lang="en-US" altLang="ko-KR" sz="4800" b="1" dirty="0">
                <a:solidFill>
                  <a:srgbClr val="EA1C24"/>
                </a:solidFill>
                <a:effectLst>
                  <a:glow rad="1219200">
                    <a:schemeClr val="bg1">
                      <a:alpha val="0"/>
                    </a:schemeClr>
                  </a:glow>
                  <a:outerShdw blurRad="50800" dist="50800" dir="5400000" algn="ctr" rotWithShape="0">
                    <a:schemeClr val="tx1"/>
                  </a:outerShdw>
                </a:effectLst>
                <a:latin typeface="Arial" panose="020B0604020202020204" pitchFamily="34" charset="0"/>
                <a:cs typeface="Arial" panose="020B0604020202020204" pitchFamily="34" charset="0"/>
              </a:rPr>
              <a:t>E</a:t>
            </a:r>
          </a:p>
          <a:p>
            <a:r>
              <a:rPr lang="en-US" altLang="ko-KR" sz="4000" b="1" dirty="0">
                <a:solidFill>
                  <a:schemeClr val="bg1"/>
                </a:solidFill>
                <a:effectLst>
                  <a:glow rad="1219200">
                    <a:schemeClr val="bg1">
                      <a:alpha val="0"/>
                    </a:schemeClr>
                  </a:glow>
                  <a:outerShdw blurRad="50800" dist="50800" dir="5400000" algn="ctr" rotWithShape="0">
                    <a:schemeClr val="tx1"/>
                  </a:outerShdw>
                  <a:reflection blurRad="6350" stA="55000" endA="300" endPos="45500" dir="5400000" sy="-100000" algn="bl" rotWithShape="0"/>
                </a:effectLst>
                <a:latin typeface="Arial" panose="020B0604020202020204" pitchFamily="34" charset="0"/>
                <a:cs typeface="Arial" panose="020B0604020202020204" pitchFamily="34" charset="0"/>
              </a:rPr>
              <a:t>COLISEUM</a:t>
            </a:r>
            <a:endParaRPr lang="ko-KR" altLang="en-US" sz="4000" b="1" dirty="0">
              <a:solidFill>
                <a:schemeClr val="bg1"/>
              </a:solidFill>
              <a:effectLst>
                <a:glow rad="1219200">
                  <a:schemeClr val="bg1">
                    <a:alpha val="0"/>
                  </a:schemeClr>
                </a:glow>
                <a:outerShdw blurRad="50800" dist="50800" dir="5400000" algn="ctr" rotWithShape="0">
                  <a:schemeClr val="tx1"/>
                </a:outerShdw>
                <a:reflection blurRad="6350" stA="55000" endA="300" endPos="45500" dir="5400000" sy="-100000" algn="bl" rotWithShape="0"/>
              </a:effectLst>
              <a:latin typeface="Arial" panose="020B0604020202020204" pitchFamily="34" charset="0"/>
              <a:cs typeface="Arial" panose="020B0604020202020204" pitchFamily="34" charset="0"/>
            </a:endParaRPr>
          </a:p>
        </p:txBody>
      </p:sp>
      <p:grpSp>
        <p:nvGrpSpPr>
          <p:cNvPr id="10" name="Grupo 9">
            <a:extLst>
              <a:ext uri="{FF2B5EF4-FFF2-40B4-BE49-F238E27FC236}">
                <a16:creationId xmlns:a16="http://schemas.microsoft.com/office/drawing/2014/main" id="{6311ABA2-5520-F195-0723-1D4C3E48C919}"/>
              </a:ext>
            </a:extLst>
          </p:cNvPr>
          <p:cNvGrpSpPr/>
          <p:nvPr/>
        </p:nvGrpSpPr>
        <p:grpSpPr>
          <a:xfrm>
            <a:off x="10897900" y="442687"/>
            <a:ext cx="944564" cy="5899159"/>
            <a:chOff x="10707694" y="479420"/>
            <a:chExt cx="944564" cy="5899159"/>
          </a:xfrm>
        </p:grpSpPr>
        <p:sp>
          <p:nvSpPr>
            <p:cNvPr id="11" name="Freeform 5">
              <a:extLst>
                <a:ext uri="{FF2B5EF4-FFF2-40B4-BE49-F238E27FC236}">
                  <a16:creationId xmlns:a16="http://schemas.microsoft.com/office/drawing/2014/main" id="{9533EA8B-5E9B-AEF7-7940-F4F150608714}"/>
                </a:ext>
              </a:extLst>
            </p:cNvPr>
            <p:cNvSpPr>
              <a:spLocks/>
            </p:cNvSpPr>
            <p:nvPr/>
          </p:nvSpPr>
          <p:spPr bwMode="auto">
            <a:xfrm>
              <a:off x="10707694" y="5449891"/>
              <a:ext cx="944563" cy="928688"/>
            </a:xfrm>
            <a:custGeom>
              <a:avLst/>
              <a:gdLst>
                <a:gd name="T0" fmla="*/ 595 w 595"/>
                <a:gd name="T1" fmla="*/ 0 h 585"/>
                <a:gd name="T2" fmla="*/ 595 w 595"/>
                <a:gd name="T3" fmla="*/ 585 h 585"/>
                <a:gd name="T4" fmla="*/ 0 w 595"/>
                <a:gd name="T5" fmla="*/ 585 h 585"/>
              </a:gdLst>
              <a:ahLst/>
              <a:cxnLst>
                <a:cxn ang="0">
                  <a:pos x="T0" y="T1"/>
                </a:cxn>
                <a:cxn ang="0">
                  <a:pos x="T2" y="T3"/>
                </a:cxn>
                <a:cxn ang="0">
                  <a:pos x="T4" y="T5"/>
                </a:cxn>
              </a:cxnLst>
              <a:rect l="0" t="0" r="r" b="b"/>
              <a:pathLst>
                <a:path w="595" h="585">
                  <a:moveTo>
                    <a:pt x="595" y="0"/>
                  </a:moveTo>
                  <a:lnTo>
                    <a:pt x="595" y="585"/>
                  </a:lnTo>
                  <a:lnTo>
                    <a:pt x="0" y="585"/>
                  </a:lnTo>
                </a:path>
              </a:pathLst>
            </a:custGeom>
            <a:noFill/>
            <a:ln w="61913" cap="flat">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Freeform 5">
              <a:extLst>
                <a:ext uri="{FF2B5EF4-FFF2-40B4-BE49-F238E27FC236}">
                  <a16:creationId xmlns:a16="http://schemas.microsoft.com/office/drawing/2014/main" id="{7E5D9A56-CC7E-63AB-1EEC-AB031D6F9203}"/>
                </a:ext>
              </a:extLst>
            </p:cNvPr>
            <p:cNvSpPr>
              <a:spLocks/>
            </p:cNvSpPr>
            <p:nvPr/>
          </p:nvSpPr>
          <p:spPr bwMode="auto">
            <a:xfrm rot="16200000">
              <a:off x="10715632" y="487358"/>
              <a:ext cx="944563" cy="928688"/>
            </a:xfrm>
            <a:custGeom>
              <a:avLst/>
              <a:gdLst>
                <a:gd name="T0" fmla="*/ 595 w 595"/>
                <a:gd name="T1" fmla="*/ 0 h 585"/>
                <a:gd name="T2" fmla="*/ 595 w 595"/>
                <a:gd name="T3" fmla="*/ 585 h 585"/>
                <a:gd name="T4" fmla="*/ 0 w 595"/>
                <a:gd name="T5" fmla="*/ 585 h 585"/>
              </a:gdLst>
              <a:ahLst/>
              <a:cxnLst>
                <a:cxn ang="0">
                  <a:pos x="T0" y="T1"/>
                </a:cxn>
                <a:cxn ang="0">
                  <a:pos x="T2" y="T3"/>
                </a:cxn>
                <a:cxn ang="0">
                  <a:pos x="T4" y="T5"/>
                </a:cxn>
              </a:cxnLst>
              <a:rect l="0" t="0" r="r" b="b"/>
              <a:pathLst>
                <a:path w="595" h="585">
                  <a:moveTo>
                    <a:pt x="595" y="0"/>
                  </a:moveTo>
                  <a:lnTo>
                    <a:pt x="595" y="585"/>
                  </a:lnTo>
                  <a:lnTo>
                    <a:pt x="0" y="585"/>
                  </a:lnTo>
                </a:path>
              </a:pathLst>
            </a:custGeom>
            <a:noFill/>
            <a:ln w="61913" cap="flat">
              <a:solidFill>
                <a:srgbClr val="2A7F28"/>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13" name="Grupo 12">
            <a:extLst>
              <a:ext uri="{FF2B5EF4-FFF2-40B4-BE49-F238E27FC236}">
                <a16:creationId xmlns:a16="http://schemas.microsoft.com/office/drawing/2014/main" id="{3E3E40D3-510F-D3EA-A361-751C847B554F}"/>
              </a:ext>
            </a:extLst>
          </p:cNvPr>
          <p:cNvGrpSpPr/>
          <p:nvPr/>
        </p:nvGrpSpPr>
        <p:grpSpPr>
          <a:xfrm flipH="1">
            <a:off x="488662" y="442687"/>
            <a:ext cx="944564" cy="5899159"/>
            <a:chOff x="10707694" y="479420"/>
            <a:chExt cx="944564" cy="5899159"/>
          </a:xfrm>
        </p:grpSpPr>
        <p:sp>
          <p:nvSpPr>
            <p:cNvPr id="14" name="Freeform 5">
              <a:extLst>
                <a:ext uri="{FF2B5EF4-FFF2-40B4-BE49-F238E27FC236}">
                  <a16:creationId xmlns:a16="http://schemas.microsoft.com/office/drawing/2014/main" id="{3B765592-61C0-49DB-8324-1EFDDB78924D}"/>
                </a:ext>
              </a:extLst>
            </p:cNvPr>
            <p:cNvSpPr>
              <a:spLocks/>
            </p:cNvSpPr>
            <p:nvPr/>
          </p:nvSpPr>
          <p:spPr bwMode="auto">
            <a:xfrm>
              <a:off x="10707694" y="5449891"/>
              <a:ext cx="944563" cy="928688"/>
            </a:xfrm>
            <a:custGeom>
              <a:avLst/>
              <a:gdLst>
                <a:gd name="T0" fmla="*/ 595 w 595"/>
                <a:gd name="T1" fmla="*/ 0 h 585"/>
                <a:gd name="T2" fmla="*/ 595 w 595"/>
                <a:gd name="T3" fmla="*/ 585 h 585"/>
                <a:gd name="T4" fmla="*/ 0 w 595"/>
                <a:gd name="T5" fmla="*/ 585 h 585"/>
              </a:gdLst>
              <a:ahLst/>
              <a:cxnLst>
                <a:cxn ang="0">
                  <a:pos x="T0" y="T1"/>
                </a:cxn>
                <a:cxn ang="0">
                  <a:pos x="T2" y="T3"/>
                </a:cxn>
                <a:cxn ang="0">
                  <a:pos x="T4" y="T5"/>
                </a:cxn>
              </a:cxnLst>
              <a:rect l="0" t="0" r="r" b="b"/>
              <a:pathLst>
                <a:path w="595" h="585">
                  <a:moveTo>
                    <a:pt x="595" y="0"/>
                  </a:moveTo>
                  <a:lnTo>
                    <a:pt x="595" y="585"/>
                  </a:lnTo>
                  <a:lnTo>
                    <a:pt x="0" y="585"/>
                  </a:lnTo>
                </a:path>
              </a:pathLst>
            </a:custGeom>
            <a:noFill/>
            <a:ln w="61913" cap="flat">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Freeform 5">
              <a:extLst>
                <a:ext uri="{FF2B5EF4-FFF2-40B4-BE49-F238E27FC236}">
                  <a16:creationId xmlns:a16="http://schemas.microsoft.com/office/drawing/2014/main" id="{A8F0F51C-4983-D348-E8E2-51DEC602CDFA}"/>
                </a:ext>
              </a:extLst>
            </p:cNvPr>
            <p:cNvSpPr>
              <a:spLocks/>
            </p:cNvSpPr>
            <p:nvPr/>
          </p:nvSpPr>
          <p:spPr bwMode="auto">
            <a:xfrm rot="16200000">
              <a:off x="10715632" y="487358"/>
              <a:ext cx="944563" cy="928688"/>
            </a:xfrm>
            <a:custGeom>
              <a:avLst/>
              <a:gdLst>
                <a:gd name="T0" fmla="*/ 595 w 595"/>
                <a:gd name="T1" fmla="*/ 0 h 585"/>
                <a:gd name="T2" fmla="*/ 595 w 595"/>
                <a:gd name="T3" fmla="*/ 585 h 585"/>
                <a:gd name="T4" fmla="*/ 0 w 595"/>
                <a:gd name="T5" fmla="*/ 585 h 585"/>
              </a:gdLst>
              <a:ahLst/>
              <a:cxnLst>
                <a:cxn ang="0">
                  <a:pos x="T0" y="T1"/>
                </a:cxn>
                <a:cxn ang="0">
                  <a:pos x="T2" y="T3"/>
                </a:cxn>
                <a:cxn ang="0">
                  <a:pos x="T4" y="T5"/>
                </a:cxn>
              </a:cxnLst>
              <a:rect l="0" t="0" r="r" b="b"/>
              <a:pathLst>
                <a:path w="595" h="585">
                  <a:moveTo>
                    <a:pt x="595" y="0"/>
                  </a:moveTo>
                  <a:lnTo>
                    <a:pt x="595" y="585"/>
                  </a:lnTo>
                  <a:lnTo>
                    <a:pt x="0" y="585"/>
                  </a:lnTo>
                </a:path>
              </a:pathLst>
            </a:custGeom>
            <a:noFill/>
            <a:ln w="61913" cap="flat">
              <a:solidFill>
                <a:srgbClr val="E70219"/>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16" name="TextBox 7">
            <a:extLst>
              <a:ext uri="{FF2B5EF4-FFF2-40B4-BE49-F238E27FC236}">
                <a16:creationId xmlns:a16="http://schemas.microsoft.com/office/drawing/2014/main" id="{E146E957-90EB-D42B-DBFA-8AB74245F0F5}"/>
              </a:ext>
            </a:extLst>
          </p:cNvPr>
          <p:cNvSpPr txBox="1"/>
          <p:nvPr/>
        </p:nvSpPr>
        <p:spPr>
          <a:xfrm>
            <a:off x="739099" y="772064"/>
            <a:ext cx="3219450" cy="338554"/>
          </a:xfrm>
          <a:prstGeom prst="rect">
            <a:avLst/>
          </a:prstGeom>
          <a:noFill/>
          <a:effectLst/>
        </p:spPr>
        <p:txBody>
          <a:bodyPr wrap="square" rtlCol="0">
            <a:spAutoFit/>
          </a:bodyPr>
          <a:lstStyle/>
          <a:p>
            <a:r>
              <a:rPr lang="en-US" altLang="ko-KR" sz="1600" b="1" spc="600" dirty="0">
                <a:solidFill>
                  <a:schemeClr val="bg1"/>
                </a:solidFill>
                <a:effectLst>
                  <a:outerShdw blurRad="38100" dist="38100" dir="2700000" algn="tl">
                    <a:srgbClr val="000000">
                      <a:alpha val="43137"/>
                    </a:srgbClr>
                  </a:outerShdw>
                </a:effectLst>
                <a:cs typeface="Arial" pitchFamily="34" charset="0"/>
              </a:rPr>
              <a:t>PRESENTATION</a:t>
            </a:r>
          </a:p>
        </p:txBody>
      </p:sp>
    </p:spTree>
    <p:extLst>
      <p:ext uri="{BB962C8B-B14F-4D97-AF65-F5344CB8AC3E}">
        <p14:creationId xmlns:p14="http://schemas.microsoft.com/office/powerpoint/2010/main" val="30505237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31">
            <a:extLst>
              <a:ext uri="{FF2B5EF4-FFF2-40B4-BE49-F238E27FC236}">
                <a16:creationId xmlns:a16="http://schemas.microsoft.com/office/drawing/2014/main" id="{8C0B2FF0-E644-F781-C19A-FC7CA94F100B}"/>
              </a:ext>
            </a:extLst>
          </p:cNvPr>
          <p:cNvSpPr/>
          <p:nvPr/>
        </p:nvSpPr>
        <p:spPr>
          <a:xfrm>
            <a:off x="1765951" y="4316826"/>
            <a:ext cx="10426050" cy="8587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pic>
        <p:nvPicPr>
          <p:cNvPr id="3" name="Imagen 2">
            <a:extLst>
              <a:ext uri="{FF2B5EF4-FFF2-40B4-BE49-F238E27FC236}">
                <a16:creationId xmlns:a16="http://schemas.microsoft.com/office/drawing/2014/main" id="{5308C69C-6393-E1E1-4460-052F6E18F3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316" y="2386666"/>
            <a:ext cx="3365269" cy="2032623"/>
          </a:xfrm>
          <a:prstGeom prst="rect">
            <a:avLst/>
          </a:prstGeom>
        </p:spPr>
      </p:pic>
      <p:sp>
        <p:nvSpPr>
          <p:cNvPr id="4" name="직사각형 113">
            <a:extLst>
              <a:ext uri="{FF2B5EF4-FFF2-40B4-BE49-F238E27FC236}">
                <a16:creationId xmlns:a16="http://schemas.microsoft.com/office/drawing/2014/main" id="{8BBC612C-8356-910D-B3D7-9BA173CFF486}"/>
              </a:ext>
            </a:extLst>
          </p:cNvPr>
          <p:cNvSpPr>
            <a:spLocks noChangeArrowheads="1"/>
          </p:cNvSpPr>
          <p:nvPr/>
        </p:nvSpPr>
        <p:spPr bwMode="auto">
          <a:xfrm>
            <a:off x="8608270" y="3677464"/>
            <a:ext cx="840464" cy="369332"/>
          </a:xfrm>
          <a:prstGeom prst="rect">
            <a:avLst/>
          </a:prstGeom>
          <a:noFill/>
          <a:ln w="9525">
            <a:noFill/>
            <a:miter lim="800000"/>
            <a:headEnd/>
            <a:tailEnd/>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r>
              <a:rPr lang="en-US" altLang="ko-KR" b="1" dirty="0">
                <a:solidFill>
                  <a:schemeClr val="accent2"/>
                </a:solidFill>
                <a:cs typeface="Arial" charset="0"/>
              </a:rPr>
              <a:t>2018</a:t>
            </a:r>
            <a:endParaRPr lang="ko-KR" altLang="en-US" dirty="0">
              <a:solidFill>
                <a:schemeClr val="accent2"/>
              </a:solidFill>
            </a:endParaRPr>
          </a:p>
        </p:txBody>
      </p:sp>
      <p:sp>
        <p:nvSpPr>
          <p:cNvPr id="5" name="TextBox 3">
            <a:extLst>
              <a:ext uri="{FF2B5EF4-FFF2-40B4-BE49-F238E27FC236}">
                <a16:creationId xmlns:a16="http://schemas.microsoft.com/office/drawing/2014/main" id="{A77B189C-8B90-F177-748C-7A2146C8A0A3}"/>
              </a:ext>
            </a:extLst>
          </p:cNvPr>
          <p:cNvSpPr txBox="1"/>
          <p:nvPr/>
        </p:nvSpPr>
        <p:spPr>
          <a:xfrm>
            <a:off x="2354164" y="4615332"/>
            <a:ext cx="853040" cy="369332"/>
          </a:xfrm>
          <a:prstGeom prst="rect">
            <a:avLst/>
          </a:prstGeom>
          <a:noFill/>
        </p:spPr>
        <p:txBody>
          <a:bodyPr wrap="square" rtlCol="0">
            <a:spAutoFit/>
          </a:bodyPr>
          <a:lstStyle/>
          <a:p>
            <a:pPr algn="ctr"/>
            <a:r>
              <a:rPr lang="en-US" altLang="ko-KR" b="1" dirty="0">
                <a:solidFill>
                  <a:srgbClr val="EA1C24"/>
                </a:solidFill>
                <a:cs typeface="Arial" pitchFamily="34" charset="0"/>
              </a:rPr>
              <a:t>2015</a:t>
            </a:r>
            <a:endParaRPr lang="ko-KR" altLang="en-US" b="1" dirty="0">
              <a:solidFill>
                <a:srgbClr val="EA1C24"/>
              </a:solidFill>
              <a:cs typeface="Arial" pitchFamily="34" charset="0"/>
            </a:endParaRPr>
          </a:p>
        </p:txBody>
      </p:sp>
      <p:sp>
        <p:nvSpPr>
          <p:cNvPr id="6" name="TextBox 4">
            <a:extLst>
              <a:ext uri="{FF2B5EF4-FFF2-40B4-BE49-F238E27FC236}">
                <a16:creationId xmlns:a16="http://schemas.microsoft.com/office/drawing/2014/main" id="{FBCD7D85-5F36-C247-BDEA-7C2A1215838C}"/>
              </a:ext>
            </a:extLst>
          </p:cNvPr>
          <p:cNvSpPr txBox="1"/>
          <p:nvPr/>
        </p:nvSpPr>
        <p:spPr>
          <a:xfrm>
            <a:off x="6519376" y="4615332"/>
            <a:ext cx="853040" cy="369332"/>
          </a:xfrm>
          <a:prstGeom prst="rect">
            <a:avLst/>
          </a:prstGeom>
          <a:noFill/>
        </p:spPr>
        <p:txBody>
          <a:bodyPr wrap="square" rtlCol="0">
            <a:spAutoFit/>
          </a:bodyPr>
          <a:lstStyle/>
          <a:p>
            <a:pPr algn="ctr"/>
            <a:r>
              <a:rPr lang="en-US" altLang="ko-KR" b="1" dirty="0">
                <a:solidFill>
                  <a:srgbClr val="2A7F28"/>
                </a:solidFill>
                <a:cs typeface="Arial" pitchFamily="34" charset="0"/>
              </a:rPr>
              <a:t>2017</a:t>
            </a:r>
            <a:endParaRPr lang="ko-KR" altLang="en-US" b="1" dirty="0">
              <a:solidFill>
                <a:srgbClr val="2A7F28"/>
              </a:solidFill>
              <a:cs typeface="Arial" pitchFamily="34" charset="0"/>
            </a:endParaRPr>
          </a:p>
        </p:txBody>
      </p:sp>
      <p:sp>
        <p:nvSpPr>
          <p:cNvPr id="7" name="TextBox 5">
            <a:extLst>
              <a:ext uri="{FF2B5EF4-FFF2-40B4-BE49-F238E27FC236}">
                <a16:creationId xmlns:a16="http://schemas.microsoft.com/office/drawing/2014/main" id="{7AD373C4-3F7A-474F-4FAA-ACF9EC3D69DE}"/>
              </a:ext>
            </a:extLst>
          </p:cNvPr>
          <p:cNvSpPr txBox="1"/>
          <p:nvPr/>
        </p:nvSpPr>
        <p:spPr>
          <a:xfrm>
            <a:off x="4439914" y="3682681"/>
            <a:ext cx="853040" cy="369332"/>
          </a:xfrm>
          <a:prstGeom prst="rect">
            <a:avLst/>
          </a:prstGeom>
          <a:noFill/>
        </p:spPr>
        <p:txBody>
          <a:bodyPr wrap="square" rtlCol="0">
            <a:spAutoFit/>
          </a:bodyPr>
          <a:lstStyle/>
          <a:p>
            <a:pPr algn="ctr"/>
            <a:r>
              <a:rPr lang="en-US" altLang="ko-KR" b="1" dirty="0">
                <a:solidFill>
                  <a:schemeClr val="tx1">
                    <a:lumMod val="75000"/>
                    <a:lumOff val="25000"/>
                  </a:schemeClr>
                </a:solidFill>
                <a:cs typeface="Arial" pitchFamily="34" charset="0"/>
              </a:rPr>
              <a:t>2016</a:t>
            </a:r>
            <a:endParaRPr lang="ko-KR" altLang="en-US" b="1" dirty="0">
              <a:solidFill>
                <a:schemeClr val="tx1">
                  <a:lumMod val="75000"/>
                  <a:lumOff val="25000"/>
                </a:schemeClr>
              </a:solidFill>
              <a:cs typeface="Arial" pitchFamily="34" charset="0"/>
            </a:endParaRPr>
          </a:p>
        </p:txBody>
      </p:sp>
      <p:sp>
        <p:nvSpPr>
          <p:cNvPr id="8" name="TextBox 6">
            <a:extLst>
              <a:ext uri="{FF2B5EF4-FFF2-40B4-BE49-F238E27FC236}">
                <a16:creationId xmlns:a16="http://schemas.microsoft.com/office/drawing/2014/main" id="{B2E0870A-1BD8-8396-E41C-BC55530A32AB}"/>
              </a:ext>
            </a:extLst>
          </p:cNvPr>
          <p:cNvSpPr txBox="1"/>
          <p:nvPr/>
        </p:nvSpPr>
        <p:spPr>
          <a:xfrm>
            <a:off x="10608387" y="4615332"/>
            <a:ext cx="853040" cy="369332"/>
          </a:xfrm>
          <a:prstGeom prst="rect">
            <a:avLst/>
          </a:prstGeom>
          <a:noFill/>
        </p:spPr>
        <p:txBody>
          <a:bodyPr wrap="square" rtlCol="0">
            <a:spAutoFit/>
          </a:bodyPr>
          <a:lstStyle/>
          <a:p>
            <a:pPr algn="ctr"/>
            <a:r>
              <a:rPr lang="en-US" altLang="ko-KR" b="1" dirty="0">
                <a:solidFill>
                  <a:srgbClr val="EA1C24"/>
                </a:solidFill>
                <a:cs typeface="Arial" pitchFamily="34" charset="0"/>
              </a:rPr>
              <a:t>2019</a:t>
            </a:r>
            <a:endParaRPr lang="ko-KR" altLang="en-US" b="1" dirty="0">
              <a:solidFill>
                <a:srgbClr val="EA1C24"/>
              </a:solidFill>
              <a:cs typeface="Arial" pitchFamily="34" charset="0"/>
            </a:endParaRPr>
          </a:p>
        </p:txBody>
      </p:sp>
      <p:grpSp>
        <p:nvGrpSpPr>
          <p:cNvPr id="9" name="Group 16">
            <a:extLst>
              <a:ext uri="{FF2B5EF4-FFF2-40B4-BE49-F238E27FC236}">
                <a16:creationId xmlns:a16="http://schemas.microsoft.com/office/drawing/2014/main" id="{FEE93349-F976-607C-B0CD-1F8379BC14D5}"/>
              </a:ext>
            </a:extLst>
          </p:cNvPr>
          <p:cNvGrpSpPr/>
          <p:nvPr/>
        </p:nvGrpSpPr>
        <p:grpSpPr>
          <a:xfrm>
            <a:off x="9917116" y="4927731"/>
            <a:ext cx="2235582" cy="1107996"/>
            <a:chOff x="2725123" y="4283314"/>
            <a:chExt cx="1292073" cy="1107996"/>
          </a:xfrm>
        </p:grpSpPr>
        <p:sp>
          <p:nvSpPr>
            <p:cNvPr id="10" name="TextBox 8">
              <a:extLst>
                <a:ext uri="{FF2B5EF4-FFF2-40B4-BE49-F238E27FC236}">
                  <a16:creationId xmlns:a16="http://schemas.microsoft.com/office/drawing/2014/main" id="{C7DD6BA8-C78F-7961-7C4F-56E10D7A5855}"/>
                </a:ext>
              </a:extLst>
            </p:cNvPr>
            <p:cNvSpPr txBox="1"/>
            <p:nvPr/>
          </p:nvSpPr>
          <p:spPr>
            <a:xfrm>
              <a:off x="2725124" y="4560313"/>
              <a:ext cx="1292072" cy="830997"/>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11" name="TextBox 9">
              <a:extLst>
                <a:ext uri="{FF2B5EF4-FFF2-40B4-BE49-F238E27FC236}">
                  <a16:creationId xmlns:a16="http://schemas.microsoft.com/office/drawing/2014/main" id="{42CE51AE-BE74-2E38-F464-897FA9D08D04}"/>
                </a:ext>
              </a:extLst>
            </p:cNvPr>
            <p:cNvSpPr txBox="1"/>
            <p:nvPr/>
          </p:nvSpPr>
          <p:spPr>
            <a:xfrm>
              <a:off x="2725123" y="4283314"/>
              <a:ext cx="1292072"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12" name="Group 19">
            <a:extLst>
              <a:ext uri="{FF2B5EF4-FFF2-40B4-BE49-F238E27FC236}">
                <a16:creationId xmlns:a16="http://schemas.microsoft.com/office/drawing/2014/main" id="{672E5D64-7719-5958-B300-C87BDF6EE8C6}"/>
              </a:ext>
            </a:extLst>
          </p:cNvPr>
          <p:cNvGrpSpPr/>
          <p:nvPr/>
        </p:nvGrpSpPr>
        <p:grpSpPr>
          <a:xfrm>
            <a:off x="1662893" y="4927731"/>
            <a:ext cx="2235582" cy="1107996"/>
            <a:chOff x="2725123" y="4283314"/>
            <a:chExt cx="1292073" cy="1107996"/>
          </a:xfrm>
        </p:grpSpPr>
        <p:sp>
          <p:nvSpPr>
            <p:cNvPr id="13" name="TextBox 11">
              <a:extLst>
                <a:ext uri="{FF2B5EF4-FFF2-40B4-BE49-F238E27FC236}">
                  <a16:creationId xmlns:a16="http://schemas.microsoft.com/office/drawing/2014/main" id="{A8915A75-7B18-89F0-1913-A91FEDB14E01}"/>
                </a:ext>
              </a:extLst>
            </p:cNvPr>
            <p:cNvSpPr txBox="1"/>
            <p:nvPr/>
          </p:nvSpPr>
          <p:spPr>
            <a:xfrm>
              <a:off x="2725124" y="4560313"/>
              <a:ext cx="1292072" cy="830997"/>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14" name="TextBox 12">
              <a:extLst>
                <a:ext uri="{FF2B5EF4-FFF2-40B4-BE49-F238E27FC236}">
                  <a16:creationId xmlns:a16="http://schemas.microsoft.com/office/drawing/2014/main" id="{1B38717F-7053-DF16-2E55-B4622B96F112}"/>
                </a:ext>
              </a:extLst>
            </p:cNvPr>
            <p:cNvSpPr txBox="1"/>
            <p:nvPr/>
          </p:nvSpPr>
          <p:spPr>
            <a:xfrm>
              <a:off x="2725123" y="4283314"/>
              <a:ext cx="1292072" cy="276999"/>
            </a:xfrm>
            <a:prstGeom prst="rect">
              <a:avLst/>
            </a:prstGeom>
            <a:noFill/>
          </p:spPr>
          <p:txBody>
            <a:bodyPr wrap="square" rtlCol="0">
              <a:spAutoFit/>
            </a:bodyPr>
            <a:lstStyle/>
            <a:p>
              <a:pPr algn="ctr"/>
              <a:r>
                <a:rPr lang="en-US" altLang="ko-KR" sz="1200" b="1" dirty="0">
                  <a:solidFill>
                    <a:schemeClr val="accent2"/>
                  </a:solidFill>
                  <a:cs typeface="Arial" pitchFamily="34" charset="0"/>
                </a:rPr>
                <a:t>Your Text  Here</a:t>
              </a:r>
              <a:endParaRPr lang="ko-KR" altLang="en-US" sz="1200" b="1" dirty="0">
                <a:solidFill>
                  <a:schemeClr val="accent2"/>
                </a:solidFill>
                <a:cs typeface="Arial" pitchFamily="34" charset="0"/>
              </a:endParaRPr>
            </a:p>
          </p:txBody>
        </p:sp>
      </p:grpSp>
      <p:grpSp>
        <p:nvGrpSpPr>
          <p:cNvPr id="15" name="Group 22">
            <a:extLst>
              <a:ext uri="{FF2B5EF4-FFF2-40B4-BE49-F238E27FC236}">
                <a16:creationId xmlns:a16="http://schemas.microsoft.com/office/drawing/2014/main" id="{0E3E3784-C550-3B56-0CEB-D86DC8063DDD}"/>
              </a:ext>
            </a:extLst>
          </p:cNvPr>
          <p:cNvGrpSpPr/>
          <p:nvPr/>
        </p:nvGrpSpPr>
        <p:grpSpPr>
          <a:xfrm>
            <a:off x="5828105" y="4952808"/>
            <a:ext cx="2235582" cy="1107996"/>
            <a:chOff x="2725123" y="4283314"/>
            <a:chExt cx="1292073" cy="1107996"/>
          </a:xfrm>
        </p:grpSpPr>
        <p:sp>
          <p:nvSpPr>
            <p:cNvPr id="16" name="TextBox 14">
              <a:extLst>
                <a:ext uri="{FF2B5EF4-FFF2-40B4-BE49-F238E27FC236}">
                  <a16:creationId xmlns:a16="http://schemas.microsoft.com/office/drawing/2014/main" id="{F474BD45-4A9A-09D9-8BF1-A8EBE3FBD3D6}"/>
                </a:ext>
              </a:extLst>
            </p:cNvPr>
            <p:cNvSpPr txBox="1"/>
            <p:nvPr/>
          </p:nvSpPr>
          <p:spPr>
            <a:xfrm>
              <a:off x="2725124" y="4560313"/>
              <a:ext cx="1292072" cy="830997"/>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17" name="TextBox 15">
              <a:extLst>
                <a:ext uri="{FF2B5EF4-FFF2-40B4-BE49-F238E27FC236}">
                  <a16:creationId xmlns:a16="http://schemas.microsoft.com/office/drawing/2014/main" id="{08D8199A-43D7-2789-F857-95C152B9D22B}"/>
                </a:ext>
              </a:extLst>
            </p:cNvPr>
            <p:cNvSpPr txBox="1"/>
            <p:nvPr/>
          </p:nvSpPr>
          <p:spPr>
            <a:xfrm>
              <a:off x="2725123" y="4283314"/>
              <a:ext cx="1292072" cy="276999"/>
            </a:xfrm>
            <a:prstGeom prst="rect">
              <a:avLst/>
            </a:prstGeom>
            <a:noFill/>
          </p:spPr>
          <p:txBody>
            <a:bodyPr wrap="square" rtlCol="0">
              <a:spAutoFit/>
            </a:bodyPr>
            <a:lstStyle/>
            <a:p>
              <a:pPr algn="ctr"/>
              <a:r>
                <a:rPr lang="en-US" altLang="ko-KR" sz="1200" b="1" dirty="0">
                  <a:solidFill>
                    <a:schemeClr val="accent4"/>
                  </a:solidFill>
                  <a:cs typeface="Arial" pitchFamily="34" charset="0"/>
                </a:rPr>
                <a:t>Your Text  Here</a:t>
              </a:r>
              <a:endParaRPr lang="ko-KR" altLang="en-US" sz="1200" b="1" dirty="0">
                <a:solidFill>
                  <a:schemeClr val="accent4"/>
                </a:solidFill>
                <a:cs typeface="Arial" pitchFamily="34" charset="0"/>
              </a:endParaRPr>
            </a:p>
          </p:txBody>
        </p:sp>
      </p:grpSp>
      <p:grpSp>
        <p:nvGrpSpPr>
          <p:cNvPr id="18" name="Group 25">
            <a:extLst>
              <a:ext uri="{FF2B5EF4-FFF2-40B4-BE49-F238E27FC236}">
                <a16:creationId xmlns:a16="http://schemas.microsoft.com/office/drawing/2014/main" id="{5F9E3E2E-2B7F-6926-31A3-120C81379E9E}"/>
              </a:ext>
            </a:extLst>
          </p:cNvPr>
          <p:cNvGrpSpPr/>
          <p:nvPr/>
        </p:nvGrpSpPr>
        <p:grpSpPr>
          <a:xfrm>
            <a:off x="7910711" y="2559618"/>
            <a:ext cx="2235582" cy="1107996"/>
            <a:chOff x="2725123" y="4283314"/>
            <a:chExt cx="1292073" cy="1107996"/>
          </a:xfrm>
        </p:grpSpPr>
        <p:sp>
          <p:nvSpPr>
            <p:cNvPr id="19" name="TextBox 17">
              <a:extLst>
                <a:ext uri="{FF2B5EF4-FFF2-40B4-BE49-F238E27FC236}">
                  <a16:creationId xmlns:a16="http://schemas.microsoft.com/office/drawing/2014/main" id="{6694A7FE-8AD3-A733-288D-65DAAA2EC1AA}"/>
                </a:ext>
              </a:extLst>
            </p:cNvPr>
            <p:cNvSpPr txBox="1"/>
            <p:nvPr/>
          </p:nvSpPr>
          <p:spPr>
            <a:xfrm>
              <a:off x="2725124" y="4560313"/>
              <a:ext cx="1292072" cy="830997"/>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20" name="TextBox 18">
              <a:extLst>
                <a:ext uri="{FF2B5EF4-FFF2-40B4-BE49-F238E27FC236}">
                  <a16:creationId xmlns:a16="http://schemas.microsoft.com/office/drawing/2014/main" id="{93AB86C6-9911-2590-82AB-5B2F7773023F}"/>
                </a:ext>
              </a:extLst>
            </p:cNvPr>
            <p:cNvSpPr txBox="1"/>
            <p:nvPr/>
          </p:nvSpPr>
          <p:spPr>
            <a:xfrm>
              <a:off x="2725123" y="4283314"/>
              <a:ext cx="1292072" cy="276999"/>
            </a:xfrm>
            <a:prstGeom prst="rect">
              <a:avLst/>
            </a:prstGeom>
            <a:noFill/>
          </p:spPr>
          <p:txBody>
            <a:bodyPr wrap="square" rtlCol="0">
              <a:spAutoFit/>
            </a:bodyPr>
            <a:lstStyle/>
            <a:p>
              <a:pPr algn="ctr"/>
              <a:r>
                <a:rPr lang="en-US" altLang="ko-KR" sz="1200" b="1" dirty="0">
                  <a:solidFill>
                    <a:schemeClr val="accent2"/>
                  </a:solidFill>
                  <a:cs typeface="Arial" pitchFamily="34" charset="0"/>
                </a:rPr>
                <a:t>Your Text  Here</a:t>
              </a:r>
              <a:endParaRPr lang="ko-KR" altLang="en-US" sz="1200" b="1" dirty="0">
                <a:solidFill>
                  <a:schemeClr val="accent2"/>
                </a:solidFill>
                <a:cs typeface="Arial" pitchFamily="34" charset="0"/>
              </a:endParaRPr>
            </a:p>
          </p:txBody>
        </p:sp>
      </p:grpSp>
      <p:grpSp>
        <p:nvGrpSpPr>
          <p:cNvPr id="21" name="Group 28">
            <a:extLst>
              <a:ext uri="{FF2B5EF4-FFF2-40B4-BE49-F238E27FC236}">
                <a16:creationId xmlns:a16="http://schemas.microsoft.com/office/drawing/2014/main" id="{DAD66C01-A65E-A1CE-D8EB-595A8ADE341B}"/>
              </a:ext>
            </a:extLst>
          </p:cNvPr>
          <p:cNvGrpSpPr/>
          <p:nvPr/>
        </p:nvGrpSpPr>
        <p:grpSpPr>
          <a:xfrm>
            <a:off x="3745499" y="2589912"/>
            <a:ext cx="2235582" cy="1107996"/>
            <a:chOff x="2725123" y="4283314"/>
            <a:chExt cx="1292073" cy="1107996"/>
          </a:xfrm>
        </p:grpSpPr>
        <p:sp>
          <p:nvSpPr>
            <p:cNvPr id="22" name="TextBox 20">
              <a:extLst>
                <a:ext uri="{FF2B5EF4-FFF2-40B4-BE49-F238E27FC236}">
                  <a16:creationId xmlns:a16="http://schemas.microsoft.com/office/drawing/2014/main" id="{327888CE-DA49-35B2-B798-50F02A876AC6}"/>
                </a:ext>
              </a:extLst>
            </p:cNvPr>
            <p:cNvSpPr txBox="1"/>
            <p:nvPr/>
          </p:nvSpPr>
          <p:spPr>
            <a:xfrm>
              <a:off x="2725124" y="4560313"/>
              <a:ext cx="1292072" cy="830997"/>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23" name="TextBox 21">
              <a:extLst>
                <a:ext uri="{FF2B5EF4-FFF2-40B4-BE49-F238E27FC236}">
                  <a16:creationId xmlns:a16="http://schemas.microsoft.com/office/drawing/2014/main" id="{99015F02-9938-CA8F-A71A-503DA094ADB7}"/>
                </a:ext>
              </a:extLst>
            </p:cNvPr>
            <p:cNvSpPr txBox="1"/>
            <p:nvPr/>
          </p:nvSpPr>
          <p:spPr>
            <a:xfrm>
              <a:off x="2725123" y="4283314"/>
              <a:ext cx="1292072"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
        <p:nvSpPr>
          <p:cNvPr id="25" name="Diamond 11">
            <a:extLst>
              <a:ext uri="{FF2B5EF4-FFF2-40B4-BE49-F238E27FC236}">
                <a16:creationId xmlns:a16="http://schemas.microsoft.com/office/drawing/2014/main" id="{777539D7-2ACD-85FD-57DB-5ADFA0753183}"/>
              </a:ext>
            </a:extLst>
          </p:cNvPr>
          <p:cNvSpPr/>
          <p:nvPr/>
        </p:nvSpPr>
        <p:spPr>
          <a:xfrm>
            <a:off x="2618684" y="4179180"/>
            <a:ext cx="324000" cy="324000"/>
          </a:xfrm>
          <a:prstGeom prst="diamond">
            <a:avLst/>
          </a:prstGeom>
          <a:solidFill>
            <a:srgbClr val="EA1C24"/>
          </a:solidFill>
          <a:ln w="44450">
            <a:solidFill>
              <a:srgbClr val="EA1C2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26" name="Diamond 12">
            <a:extLst>
              <a:ext uri="{FF2B5EF4-FFF2-40B4-BE49-F238E27FC236}">
                <a16:creationId xmlns:a16="http://schemas.microsoft.com/office/drawing/2014/main" id="{FFF68CE2-CA49-B6DA-E1E5-364771D983EF}"/>
              </a:ext>
            </a:extLst>
          </p:cNvPr>
          <p:cNvSpPr/>
          <p:nvPr/>
        </p:nvSpPr>
        <p:spPr>
          <a:xfrm>
            <a:off x="8866502" y="4179180"/>
            <a:ext cx="324000" cy="324000"/>
          </a:xfrm>
          <a:prstGeom prst="diamond">
            <a:avLst/>
          </a:prstGeom>
          <a:solidFill>
            <a:schemeClr val="bg1"/>
          </a:solidFill>
          <a:ln w="4445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27" name="Diamond 13">
            <a:extLst>
              <a:ext uri="{FF2B5EF4-FFF2-40B4-BE49-F238E27FC236}">
                <a16:creationId xmlns:a16="http://schemas.microsoft.com/office/drawing/2014/main" id="{4162EFD3-4D14-A92A-59BF-98104C32C1BF}"/>
              </a:ext>
            </a:extLst>
          </p:cNvPr>
          <p:cNvSpPr/>
          <p:nvPr/>
        </p:nvSpPr>
        <p:spPr>
          <a:xfrm>
            <a:off x="6783896" y="4179180"/>
            <a:ext cx="324000" cy="324000"/>
          </a:xfrm>
          <a:prstGeom prst="diamond">
            <a:avLst/>
          </a:prstGeom>
          <a:solidFill>
            <a:srgbClr val="2A7F28"/>
          </a:solidFill>
          <a:ln w="44450">
            <a:solidFill>
              <a:srgbClr val="2A7F28"/>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28" name="Diamond 14">
            <a:extLst>
              <a:ext uri="{FF2B5EF4-FFF2-40B4-BE49-F238E27FC236}">
                <a16:creationId xmlns:a16="http://schemas.microsoft.com/office/drawing/2014/main" id="{09F4254F-2C30-F982-50F3-DD0DF8A5A758}"/>
              </a:ext>
            </a:extLst>
          </p:cNvPr>
          <p:cNvSpPr/>
          <p:nvPr/>
        </p:nvSpPr>
        <p:spPr>
          <a:xfrm>
            <a:off x="4704434" y="4184397"/>
            <a:ext cx="324000" cy="324000"/>
          </a:xfrm>
          <a:prstGeom prst="diamond">
            <a:avLst/>
          </a:prstGeom>
          <a:solidFill>
            <a:schemeClr val="bg1"/>
          </a:solidFill>
          <a:ln w="4445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pSp>
        <p:nvGrpSpPr>
          <p:cNvPr id="29" name="Group 33">
            <a:extLst>
              <a:ext uri="{FF2B5EF4-FFF2-40B4-BE49-F238E27FC236}">
                <a16:creationId xmlns:a16="http://schemas.microsoft.com/office/drawing/2014/main" id="{35F089C3-4805-1325-E340-4E13F9A939E2}"/>
              </a:ext>
            </a:extLst>
          </p:cNvPr>
          <p:cNvGrpSpPr/>
          <p:nvPr/>
        </p:nvGrpSpPr>
        <p:grpSpPr>
          <a:xfrm>
            <a:off x="10800193" y="4098013"/>
            <a:ext cx="469429" cy="469429"/>
            <a:chOff x="7220590" y="2396228"/>
            <a:chExt cx="774845" cy="774845"/>
          </a:xfrm>
        </p:grpSpPr>
        <p:sp>
          <p:nvSpPr>
            <p:cNvPr id="30" name="Diamond 32">
              <a:extLst>
                <a:ext uri="{FF2B5EF4-FFF2-40B4-BE49-F238E27FC236}">
                  <a16:creationId xmlns:a16="http://schemas.microsoft.com/office/drawing/2014/main" id="{B865E5E2-8E47-BE74-2074-434310F5012A}"/>
                </a:ext>
              </a:extLst>
            </p:cNvPr>
            <p:cNvSpPr/>
            <p:nvPr/>
          </p:nvSpPr>
          <p:spPr>
            <a:xfrm>
              <a:off x="7220590" y="2396228"/>
              <a:ext cx="774845" cy="774845"/>
            </a:xfrm>
            <a:prstGeom prst="diamond">
              <a:avLst/>
            </a:prstGeom>
            <a:solidFill>
              <a:schemeClr val="bg1"/>
            </a:solidFill>
            <a:ln w="44450">
              <a:solidFill>
                <a:srgbClr val="2A7F28"/>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31" name="Diamond 15">
              <a:extLst>
                <a:ext uri="{FF2B5EF4-FFF2-40B4-BE49-F238E27FC236}">
                  <a16:creationId xmlns:a16="http://schemas.microsoft.com/office/drawing/2014/main" id="{0D1BBF90-1834-02BA-2D73-52008606D4D9}"/>
                </a:ext>
              </a:extLst>
            </p:cNvPr>
            <p:cNvSpPr/>
            <p:nvPr/>
          </p:nvSpPr>
          <p:spPr>
            <a:xfrm>
              <a:off x="7392331" y="2567969"/>
              <a:ext cx="431363" cy="431363"/>
            </a:xfrm>
            <a:prstGeom prst="diamond">
              <a:avLst/>
            </a:prstGeom>
            <a:solidFill>
              <a:srgbClr val="EA1C24"/>
            </a:solidFill>
            <a:ln w="44450">
              <a:solidFill>
                <a:srgbClr val="EA1C2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pSp>
      <p:grpSp>
        <p:nvGrpSpPr>
          <p:cNvPr id="65" name="Google Shape;135;p12">
            <a:extLst>
              <a:ext uri="{FF2B5EF4-FFF2-40B4-BE49-F238E27FC236}">
                <a16:creationId xmlns:a16="http://schemas.microsoft.com/office/drawing/2014/main" id="{223030C1-6421-EA42-E819-15EB86A0E285}"/>
              </a:ext>
            </a:extLst>
          </p:cNvPr>
          <p:cNvGrpSpPr/>
          <p:nvPr/>
        </p:nvGrpSpPr>
        <p:grpSpPr>
          <a:xfrm>
            <a:off x="-313691" y="-18375"/>
            <a:ext cx="1845822" cy="2209125"/>
            <a:chOff x="-313691" y="-18375"/>
            <a:chExt cx="1367790" cy="1637005"/>
          </a:xfrm>
        </p:grpSpPr>
        <p:sp>
          <p:nvSpPr>
            <p:cNvPr id="66" name="Google Shape;136;p12">
              <a:extLst>
                <a:ext uri="{FF2B5EF4-FFF2-40B4-BE49-F238E27FC236}">
                  <a16:creationId xmlns:a16="http://schemas.microsoft.com/office/drawing/2014/main" id="{97A2BEFF-10C5-280E-B55E-4153980D4760}"/>
                </a:ext>
              </a:extLst>
            </p:cNvPr>
            <p:cNvSpPr/>
            <p:nvPr/>
          </p:nvSpPr>
          <p:spPr>
            <a:xfrm>
              <a:off x="-313691" y="813730"/>
              <a:ext cx="754800" cy="804900"/>
            </a:xfrm>
            <a:prstGeom prst="parallelogram">
              <a:avLst>
                <a:gd name="adj" fmla="val 59001"/>
              </a:avLst>
            </a:prstGeom>
            <a:gradFill>
              <a:gsLst>
                <a:gs pos="0">
                  <a:srgbClr val="2A7F28"/>
                </a:gs>
                <a:gs pos="100000">
                  <a:srgbClr val="33942B"/>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37;p12">
              <a:extLst>
                <a:ext uri="{FF2B5EF4-FFF2-40B4-BE49-F238E27FC236}">
                  <a16:creationId xmlns:a16="http://schemas.microsoft.com/office/drawing/2014/main" id="{21C08749-3D70-813B-E481-57627BD03233}"/>
                </a:ext>
              </a:extLst>
            </p:cNvPr>
            <p:cNvSpPr/>
            <p:nvPr/>
          </p:nvSpPr>
          <p:spPr>
            <a:xfrm>
              <a:off x="53899" y="237925"/>
              <a:ext cx="1000200" cy="1066800"/>
            </a:xfrm>
            <a:prstGeom prst="parallelogram">
              <a:avLst>
                <a:gd name="adj" fmla="val 59001"/>
              </a:avLst>
            </a:prstGeom>
            <a:gradFill>
              <a:gsLst>
                <a:gs pos="0">
                  <a:srgbClr val="EA1C24"/>
                </a:gs>
                <a:gs pos="100000">
                  <a:srgbClr val="F92231">
                    <a:alpha val="3400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38;p12">
              <a:extLst>
                <a:ext uri="{FF2B5EF4-FFF2-40B4-BE49-F238E27FC236}">
                  <a16:creationId xmlns:a16="http://schemas.microsoft.com/office/drawing/2014/main" id="{46BF76ED-9E54-E8C8-4817-8D094F677C32}"/>
                </a:ext>
              </a:extLst>
            </p:cNvPr>
            <p:cNvSpPr/>
            <p:nvPr/>
          </p:nvSpPr>
          <p:spPr>
            <a:xfrm>
              <a:off x="304107" y="-18375"/>
              <a:ext cx="420900" cy="449100"/>
            </a:xfrm>
            <a:prstGeom prst="parallelogram">
              <a:avLst>
                <a:gd name="adj" fmla="val 59001"/>
              </a:avLst>
            </a:prstGeom>
            <a:gradFill>
              <a:gsLst>
                <a:gs pos="0">
                  <a:srgbClr val="2A7F28"/>
                </a:gs>
                <a:gs pos="100000">
                  <a:srgbClr val="EA1C24"/>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9" name="TextBox 1">
            <a:extLst>
              <a:ext uri="{FF2B5EF4-FFF2-40B4-BE49-F238E27FC236}">
                <a16:creationId xmlns:a16="http://schemas.microsoft.com/office/drawing/2014/main" id="{3410A138-007C-218E-EF31-9E51CEB7024D}"/>
              </a:ext>
            </a:extLst>
          </p:cNvPr>
          <p:cNvSpPr txBox="1"/>
          <p:nvPr/>
        </p:nvSpPr>
        <p:spPr>
          <a:xfrm>
            <a:off x="1425677" y="387847"/>
            <a:ext cx="6485033" cy="830997"/>
          </a:xfrm>
          <a:prstGeom prst="rect">
            <a:avLst/>
          </a:prstGeom>
          <a:noFill/>
        </p:spPr>
        <p:txBody>
          <a:bodyPr wrap="square" rtlCol="0" anchor="ctr">
            <a:spAutoFit/>
          </a:bodyPr>
          <a:lstStyle/>
          <a:p>
            <a:r>
              <a:rPr lang="en-US" altLang="ko-KR" sz="4800" b="1" spc="300" dirty="0">
                <a:solidFill>
                  <a:schemeClr val="tx1">
                    <a:lumMod val="75000"/>
                    <a:lumOff val="25000"/>
                  </a:schemeClr>
                </a:solidFill>
                <a:latin typeface="+mj-lt"/>
                <a:cs typeface="Arial" pitchFamily="34" charset="0"/>
              </a:rPr>
              <a:t>TIMELINES</a:t>
            </a:r>
            <a:r>
              <a:rPr lang="en-US" altLang="ko-KR" sz="4800" b="1" spc="300" dirty="0">
                <a:solidFill>
                  <a:schemeClr val="tx1">
                    <a:lumMod val="85000"/>
                    <a:lumOff val="15000"/>
                  </a:schemeClr>
                </a:solidFill>
                <a:latin typeface="+mj-lt"/>
                <a:cs typeface="Arial" pitchFamily="34" charset="0"/>
              </a:rPr>
              <a:t> </a:t>
            </a:r>
            <a:r>
              <a:rPr lang="en-US" altLang="ko-KR" sz="4800" b="1" spc="300" dirty="0">
                <a:solidFill>
                  <a:srgbClr val="EA1C24"/>
                </a:solidFill>
                <a:latin typeface="+mj-lt"/>
                <a:cs typeface="Arial" pitchFamily="34" charset="0"/>
              </a:rPr>
              <a:t>STYLE</a:t>
            </a:r>
            <a:endParaRPr lang="ko-KR" altLang="en-US" sz="4800" b="1" spc="300" dirty="0">
              <a:solidFill>
                <a:srgbClr val="EA1C24"/>
              </a:solidFill>
              <a:latin typeface="+mj-lt"/>
              <a:cs typeface="Arial" pitchFamily="34" charset="0"/>
            </a:endParaRPr>
          </a:p>
        </p:txBody>
      </p:sp>
      <p:sp>
        <p:nvSpPr>
          <p:cNvPr id="70" name="TextBox 7">
            <a:extLst>
              <a:ext uri="{FF2B5EF4-FFF2-40B4-BE49-F238E27FC236}">
                <a16:creationId xmlns:a16="http://schemas.microsoft.com/office/drawing/2014/main" id="{32E8B575-D43C-5191-5E6D-4196EC406E42}"/>
              </a:ext>
            </a:extLst>
          </p:cNvPr>
          <p:cNvSpPr txBox="1"/>
          <p:nvPr/>
        </p:nvSpPr>
        <p:spPr>
          <a:xfrm>
            <a:off x="1456279" y="1161740"/>
            <a:ext cx="5031690" cy="307777"/>
          </a:xfrm>
          <a:prstGeom prst="rect">
            <a:avLst/>
          </a:prstGeom>
          <a:noFill/>
        </p:spPr>
        <p:txBody>
          <a:bodyPr wrap="square" rtlCol="0">
            <a:spAutoFit/>
          </a:bodyPr>
          <a:lstStyle/>
          <a:p>
            <a:r>
              <a:rPr lang="en-US" altLang="ko-KR" sz="1400" dirty="0">
                <a:solidFill>
                  <a:schemeClr val="tx1">
                    <a:lumMod val="75000"/>
                    <a:lumOff val="25000"/>
                  </a:schemeClr>
                </a:solidFill>
                <a:cs typeface="Arial" pitchFamily="34" charset="0"/>
              </a:rPr>
              <a:t>INSERT YOUR SUBTITLE</a:t>
            </a:r>
          </a:p>
        </p:txBody>
      </p:sp>
      <p:grpSp>
        <p:nvGrpSpPr>
          <p:cNvPr id="71" name="Grupo 70">
            <a:extLst>
              <a:ext uri="{FF2B5EF4-FFF2-40B4-BE49-F238E27FC236}">
                <a16:creationId xmlns:a16="http://schemas.microsoft.com/office/drawing/2014/main" id="{A809A387-9DF7-3EAD-1440-4B983AC4E61F}"/>
              </a:ext>
            </a:extLst>
          </p:cNvPr>
          <p:cNvGrpSpPr/>
          <p:nvPr/>
        </p:nvGrpSpPr>
        <p:grpSpPr>
          <a:xfrm>
            <a:off x="0" y="6631201"/>
            <a:ext cx="12179301" cy="226799"/>
            <a:chOff x="12700" y="4975226"/>
            <a:chExt cx="9121776" cy="169863"/>
          </a:xfrm>
        </p:grpSpPr>
        <p:sp>
          <p:nvSpPr>
            <p:cNvPr id="72" name="Rectangle 36">
              <a:extLst>
                <a:ext uri="{FF2B5EF4-FFF2-40B4-BE49-F238E27FC236}">
                  <a16:creationId xmlns:a16="http://schemas.microsoft.com/office/drawing/2014/main" id="{D547B224-D862-480F-BD6F-67574EB0268D}"/>
                </a:ext>
              </a:extLst>
            </p:cNvPr>
            <p:cNvSpPr>
              <a:spLocks noChangeArrowheads="1"/>
            </p:cNvSpPr>
            <p:nvPr userDrawn="1"/>
          </p:nvSpPr>
          <p:spPr bwMode="auto">
            <a:xfrm>
              <a:off x="12700" y="4975226"/>
              <a:ext cx="3830638" cy="169863"/>
            </a:xfrm>
            <a:prstGeom prst="rect">
              <a:avLst/>
            </a:prstGeom>
            <a:solidFill>
              <a:srgbClr val="2A7F28"/>
            </a:solidFill>
            <a:ln>
              <a:noFill/>
            </a:ln>
          </p:spPr>
          <p:txBody>
            <a:bodyPr vert="horz" wrap="square" lIns="91440" tIns="45720" rIns="91440" bIns="45720" numCol="1" anchor="t" anchorCtr="0" compatLnSpc="1">
              <a:prstTxWarp prst="textNoShape">
                <a:avLst/>
              </a:prstTxWarp>
            </a:bodyPr>
            <a:lstStyle/>
            <a:p>
              <a:pPr>
                <a:buClr>
                  <a:srgbClr val="000000"/>
                </a:buClr>
                <a:buFont typeface="Arial"/>
                <a:buNone/>
              </a:pPr>
              <a:endParaRPr lang="es-PE" sz="1400" kern="0" dirty="0">
                <a:solidFill>
                  <a:srgbClr val="000000"/>
                </a:solidFill>
                <a:cs typeface="Arial"/>
                <a:sym typeface="Arial"/>
              </a:endParaRPr>
            </a:p>
          </p:txBody>
        </p:sp>
        <p:sp>
          <p:nvSpPr>
            <p:cNvPr id="73" name="Rectangle 37">
              <a:extLst>
                <a:ext uri="{FF2B5EF4-FFF2-40B4-BE49-F238E27FC236}">
                  <a16:creationId xmlns:a16="http://schemas.microsoft.com/office/drawing/2014/main" id="{294896BC-507F-9C49-3954-655D63B502BD}"/>
                </a:ext>
              </a:extLst>
            </p:cNvPr>
            <p:cNvSpPr>
              <a:spLocks noChangeArrowheads="1"/>
            </p:cNvSpPr>
            <p:nvPr userDrawn="1"/>
          </p:nvSpPr>
          <p:spPr bwMode="auto">
            <a:xfrm>
              <a:off x="3827463" y="4975226"/>
              <a:ext cx="2727325" cy="169863"/>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lang="es-PE" sz="1400" b="0" i="0" u="none" strike="noStrike" kern="0" cap="none" spc="0" normalizeH="0" baseline="0" noProof="0" dirty="0">
                <a:ln>
                  <a:noFill/>
                </a:ln>
                <a:solidFill>
                  <a:srgbClr val="000000"/>
                </a:solidFill>
                <a:effectLst/>
                <a:uLnTx/>
                <a:uFillTx/>
                <a:cs typeface="Arial"/>
                <a:sym typeface="Arial"/>
              </a:endParaRPr>
            </a:p>
          </p:txBody>
        </p:sp>
        <p:sp>
          <p:nvSpPr>
            <p:cNvPr id="74" name="Rectangle 38">
              <a:extLst>
                <a:ext uri="{FF2B5EF4-FFF2-40B4-BE49-F238E27FC236}">
                  <a16:creationId xmlns:a16="http://schemas.microsoft.com/office/drawing/2014/main" id="{19C60499-C074-BEDE-34A7-E991FD9FC102}"/>
                </a:ext>
              </a:extLst>
            </p:cNvPr>
            <p:cNvSpPr>
              <a:spLocks noChangeArrowheads="1"/>
            </p:cNvSpPr>
            <p:nvPr userDrawn="1"/>
          </p:nvSpPr>
          <p:spPr bwMode="auto">
            <a:xfrm>
              <a:off x="6554788" y="4975226"/>
              <a:ext cx="1612900" cy="169863"/>
            </a:xfrm>
            <a:prstGeom prst="rect">
              <a:avLst/>
            </a:prstGeom>
            <a:solidFill>
              <a:srgbClr val="EA1C24"/>
            </a:solidFill>
            <a:ln>
              <a:noFill/>
            </a:ln>
          </p:spPr>
          <p:txBody>
            <a:bodyPr vert="horz" wrap="square" lIns="91440" tIns="45720" rIns="91440" bIns="45720" numCol="1" anchor="t" anchorCtr="0" compatLnSpc="1">
              <a:prstTxWarp prst="textNoShape">
                <a:avLst/>
              </a:prstTxWarp>
            </a:bodyPr>
            <a:lstStyle/>
            <a:p>
              <a:pPr>
                <a:buClr>
                  <a:srgbClr val="000000"/>
                </a:buClr>
                <a:buFont typeface="Arial"/>
                <a:buNone/>
              </a:pPr>
              <a:endParaRPr lang="es-PE" sz="1400" kern="0" dirty="0">
                <a:solidFill>
                  <a:srgbClr val="000000"/>
                </a:solidFill>
                <a:cs typeface="Arial"/>
                <a:sym typeface="Arial"/>
              </a:endParaRPr>
            </a:p>
          </p:txBody>
        </p:sp>
        <p:sp>
          <p:nvSpPr>
            <p:cNvPr id="75" name="Rectangle 39">
              <a:extLst>
                <a:ext uri="{FF2B5EF4-FFF2-40B4-BE49-F238E27FC236}">
                  <a16:creationId xmlns:a16="http://schemas.microsoft.com/office/drawing/2014/main" id="{5C7B9260-15BE-E71E-F881-7E3A4954F862}"/>
                </a:ext>
              </a:extLst>
            </p:cNvPr>
            <p:cNvSpPr>
              <a:spLocks noChangeArrowheads="1"/>
            </p:cNvSpPr>
            <p:nvPr userDrawn="1"/>
          </p:nvSpPr>
          <p:spPr bwMode="auto">
            <a:xfrm>
              <a:off x="8167688" y="4975226"/>
              <a:ext cx="966788" cy="169863"/>
            </a:xfrm>
            <a:prstGeom prst="rect">
              <a:avLst/>
            </a:prstGeom>
            <a:solidFill>
              <a:srgbClr val="EA1C24"/>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lang="es-PE" sz="1400" b="0" i="0" u="none" strike="noStrike" kern="0" cap="none" spc="0" normalizeH="0" baseline="0" noProof="0" dirty="0">
                <a:ln>
                  <a:noFill/>
                </a:ln>
                <a:solidFill>
                  <a:srgbClr val="000000"/>
                </a:solidFill>
                <a:effectLst/>
                <a:uLnTx/>
                <a:uFillTx/>
                <a:cs typeface="Arial"/>
                <a:sym typeface="Arial"/>
              </a:endParaRPr>
            </a:p>
          </p:txBody>
        </p:sp>
      </p:grpSp>
      <p:sp>
        <p:nvSpPr>
          <p:cNvPr id="76" name="Elipse 75">
            <a:extLst>
              <a:ext uri="{FF2B5EF4-FFF2-40B4-BE49-F238E27FC236}">
                <a16:creationId xmlns:a16="http://schemas.microsoft.com/office/drawing/2014/main" id="{F12B9987-DAB9-A118-97F8-A611B73F9E7F}"/>
              </a:ext>
            </a:extLst>
          </p:cNvPr>
          <p:cNvSpPr/>
          <p:nvPr/>
        </p:nvSpPr>
        <p:spPr>
          <a:xfrm>
            <a:off x="10870200" y="278164"/>
            <a:ext cx="940680" cy="940680"/>
          </a:xfrm>
          <a:prstGeom prst="ellipse">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34476465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 name="Imagen 112">
            <a:extLst>
              <a:ext uri="{FF2B5EF4-FFF2-40B4-BE49-F238E27FC236}">
                <a16:creationId xmlns:a16="http://schemas.microsoft.com/office/drawing/2014/main" id="{26BA3E50-EFD7-DBE2-7EB1-60FCB8703227}"/>
              </a:ext>
            </a:extLst>
          </p:cNvPr>
          <p:cNvPicPr>
            <a:picLocks noChangeAspect="1"/>
          </p:cNvPicPr>
          <p:nvPr/>
        </p:nvPicPr>
        <p:blipFill>
          <a:blip r:embed="rId3" cstate="print">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938016" y="2088944"/>
            <a:ext cx="2676464" cy="3606183"/>
          </a:xfrm>
          <a:prstGeom prst="rect">
            <a:avLst/>
          </a:prstGeom>
        </p:spPr>
      </p:pic>
      <p:sp>
        <p:nvSpPr>
          <p:cNvPr id="3" name="Marcador de posición de imagen 2">
            <a:extLst>
              <a:ext uri="{FF2B5EF4-FFF2-40B4-BE49-F238E27FC236}">
                <a16:creationId xmlns:a16="http://schemas.microsoft.com/office/drawing/2014/main" id="{8B118698-A4E0-9419-9ACF-1F6F499C60B9}"/>
              </a:ext>
            </a:extLst>
          </p:cNvPr>
          <p:cNvSpPr>
            <a:spLocks noGrp="1"/>
          </p:cNvSpPr>
          <p:nvPr>
            <p:ph type="pic" idx="12"/>
          </p:nvPr>
        </p:nvSpPr>
        <p:spPr/>
      </p:sp>
      <p:sp>
        <p:nvSpPr>
          <p:cNvPr id="4" name="Marcador de posición de imagen 3">
            <a:extLst>
              <a:ext uri="{FF2B5EF4-FFF2-40B4-BE49-F238E27FC236}">
                <a16:creationId xmlns:a16="http://schemas.microsoft.com/office/drawing/2014/main" id="{37061FA8-9006-359C-C428-820774070CDC}"/>
              </a:ext>
            </a:extLst>
          </p:cNvPr>
          <p:cNvSpPr>
            <a:spLocks noGrp="1"/>
          </p:cNvSpPr>
          <p:nvPr>
            <p:ph type="pic" idx="13"/>
          </p:nvPr>
        </p:nvSpPr>
        <p:spPr/>
      </p:sp>
      <p:sp>
        <p:nvSpPr>
          <p:cNvPr id="5" name="Marcador de posición de imagen 4">
            <a:extLst>
              <a:ext uri="{FF2B5EF4-FFF2-40B4-BE49-F238E27FC236}">
                <a16:creationId xmlns:a16="http://schemas.microsoft.com/office/drawing/2014/main" id="{A6A5C56E-5AD7-1BBE-D0A3-827ECE63289F}"/>
              </a:ext>
            </a:extLst>
          </p:cNvPr>
          <p:cNvSpPr>
            <a:spLocks noGrp="1"/>
          </p:cNvSpPr>
          <p:nvPr>
            <p:ph type="pic" idx="14"/>
          </p:nvPr>
        </p:nvSpPr>
        <p:spPr/>
      </p:sp>
      <p:grpSp>
        <p:nvGrpSpPr>
          <p:cNvPr id="6" name="Group 2">
            <a:extLst>
              <a:ext uri="{FF2B5EF4-FFF2-40B4-BE49-F238E27FC236}">
                <a16:creationId xmlns:a16="http://schemas.microsoft.com/office/drawing/2014/main" id="{1492F236-EB2E-746B-56A2-E7EE0F8604CB}"/>
              </a:ext>
            </a:extLst>
          </p:cNvPr>
          <p:cNvGrpSpPr/>
          <p:nvPr/>
        </p:nvGrpSpPr>
        <p:grpSpPr>
          <a:xfrm>
            <a:off x="4633179" y="4145962"/>
            <a:ext cx="1460935" cy="483778"/>
            <a:chOff x="2851759" y="3834561"/>
            <a:chExt cx="1800000" cy="483778"/>
          </a:xfrm>
        </p:grpSpPr>
        <p:sp>
          <p:nvSpPr>
            <p:cNvPr id="7" name="Text Placeholder 3">
              <a:extLst>
                <a:ext uri="{FF2B5EF4-FFF2-40B4-BE49-F238E27FC236}">
                  <a16:creationId xmlns:a16="http://schemas.microsoft.com/office/drawing/2014/main" id="{D7741B56-28AC-3B02-EDC4-7D55B96C2427}"/>
                </a:ext>
              </a:extLst>
            </p:cNvPr>
            <p:cNvSpPr txBox="1">
              <a:spLocks/>
            </p:cNvSpPr>
            <p:nvPr/>
          </p:nvSpPr>
          <p:spPr>
            <a:xfrm>
              <a:off x="2851759" y="3834561"/>
              <a:ext cx="1800000" cy="232093"/>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400" b="1" dirty="0">
                  <a:solidFill>
                    <a:schemeClr val="bg1"/>
                  </a:solidFill>
                  <a:cs typeface="Arial" pitchFamily="34" charset="0"/>
                </a:rPr>
                <a:t>Max Jones</a:t>
              </a:r>
            </a:p>
          </p:txBody>
        </p:sp>
        <p:sp>
          <p:nvSpPr>
            <p:cNvPr id="8" name="Text Placeholder 5">
              <a:extLst>
                <a:ext uri="{FF2B5EF4-FFF2-40B4-BE49-F238E27FC236}">
                  <a16:creationId xmlns:a16="http://schemas.microsoft.com/office/drawing/2014/main" id="{10290528-343C-09CF-BD3F-33FFEDB85B17}"/>
                </a:ext>
              </a:extLst>
            </p:cNvPr>
            <p:cNvSpPr txBox="1">
              <a:spLocks/>
            </p:cNvSpPr>
            <p:nvPr/>
          </p:nvSpPr>
          <p:spPr>
            <a:xfrm>
              <a:off x="2851759" y="4086246"/>
              <a:ext cx="1800000" cy="232093"/>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200">
                  <a:solidFill>
                    <a:schemeClr val="bg1"/>
                  </a:solidFill>
                  <a:cs typeface="Arial" pitchFamily="34" charset="0"/>
                </a:rPr>
                <a:t>Manager</a:t>
              </a:r>
              <a:endParaRPr lang="en-US" sz="1200" dirty="0">
                <a:solidFill>
                  <a:schemeClr val="bg1"/>
                </a:solidFill>
                <a:cs typeface="Arial" pitchFamily="34" charset="0"/>
              </a:endParaRPr>
            </a:p>
          </p:txBody>
        </p:sp>
      </p:grpSp>
      <p:grpSp>
        <p:nvGrpSpPr>
          <p:cNvPr id="9" name="Group 7">
            <a:extLst>
              <a:ext uri="{FF2B5EF4-FFF2-40B4-BE49-F238E27FC236}">
                <a16:creationId xmlns:a16="http://schemas.microsoft.com/office/drawing/2014/main" id="{264662DE-0214-B2C3-5999-1000B8535F50}"/>
              </a:ext>
            </a:extLst>
          </p:cNvPr>
          <p:cNvGrpSpPr/>
          <p:nvPr/>
        </p:nvGrpSpPr>
        <p:grpSpPr>
          <a:xfrm>
            <a:off x="7218941" y="4145962"/>
            <a:ext cx="1460935" cy="483778"/>
            <a:chOff x="4795420" y="3844865"/>
            <a:chExt cx="1800000" cy="483778"/>
          </a:xfrm>
        </p:grpSpPr>
        <p:sp>
          <p:nvSpPr>
            <p:cNvPr id="10" name="Text Placeholder 8">
              <a:extLst>
                <a:ext uri="{FF2B5EF4-FFF2-40B4-BE49-F238E27FC236}">
                  <a16:creationId xmlns:a16="http://schemas.microsoft.com/office/drawing/2014/main" id="{3FDEF5FB-3839-C489-A45D-B66BB9A480F2}"/>
                </a:ext>
              </a:extLst>
            </p:cNvPr>
            <p:cNvSpPr txBox="1">
              <a:spLocks/>
            </p:cNvSpPr>
            <p:nvPr/>
          </p:nvSpPr>
          <p:spPr>
            <a:xfrm>
              <a:off x="4795420" y="3844865"/>
              <a:ext cx="1800000" cy="232093"/>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400" b="1" dirty="0">
                  <a:solidFill>
                    <a:schemeClr val="tx1">
                      <a:lumMod val="75000"/>
                      <a:lumOff val="25000"/>
                    </a:schemeClr>
                  </a:solidFill>
                  <a:cs typeface="Arial" pitchFamily="34" charset="0"/>
                </a:rPr>
                <a:t>Tony Wilson</a:t>
              </a:r>
            </a:p>
          </p:txBody>
        </p:sp>
        <p:sp>
          <p:nvSpPr>
            <p:cNvPr id="11" name="Text Placeholder 9">
              <a:extLst>
                <a:ext uri="{FF2B5EF4-FFF2-40B4-BE49-F238E27FC236}">
                  <a16:creationId xmlns:a16="http://schemas.microsoft.com/office/drawing/2014/main" id="{155EE7D4-AE04-7FF6-B3DF-1F762A492E8D}"/>
                </a:ext>
              </a:extLst>
            </p:cNvPr>
            <p:cNvSpPr txBox="1">
              <a:spLocks/>
            </p:cNvSpPr>
            <p:nvPr/>
          </p:nvSpPr>
          <p:spPr>
            <a:xfrm>
              <a:off x="4795420" y="4096550"/>
              <a:ext cx="1800000" cy="232093"/>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200">
                  <a:solidFill>
                    <a:schemeClr val="tx1">
                      <a:lumMod val="75000"/>
                      <a:lumOff val="25000"/>
                    </a:schemeClr>
                  </a:solidFill>
                  <a:cs typeface="Arial" pitchFamily="34" charset="0"/>
                </a:rPr>
                <a:t>Programmer</a:t>
              </a:r>
              <a:endParaRPr lang="en-US" sz="1200" dirty="0">
                <a:solidFill>
                  <a:schemeClr val="tx1">
                    <a:lumMod val="75000"/>
                    <a:lumOff val="25000"/>
                  </a:schemeClr>
                </a:solidFill>
                <a:cs typeface="Arial" pitchFamily="34" charset="0"/>
              </a:endParaRPr>
            </a:p>
          </p:txBody>
        </p:sp>
      </p:grpSp>
      <p:grpSp>
        <p:nvGrpSpPr>
          <p:cNvPr id="12" name="Group 8">
            <a:extLst>
              <a:ext uri="{FF2B5EF4-FFF2-40B4-BE49-F238E27FC236}">
                <a16:creationId xmlns:a16="http://schemas.microsoft.com/office/drawing/2014/main" id="{5675932E-A37F-63D8-8DC8-1AE703D8A505}"/>
              </a:ext>
            </a:extLst>
          </p:cNvPr>
          <p:cNvGrpSpPr/>
          <p:nvPr/>
        </p:nvGrpSpPr>
        <p:grpSpPr>
          <a:xfrm>
            <a:off x="9786295" y="4145962"/>
            <a:ext cx="1460935" cy="483778"/>
            <a:chOff x="6739082" y="3855169"/>
            <a:chExt cx="1800000" cy="483778"/>
          </a:xfrm>
        </p:grpSpPr>
        <p:sp>
          <p:nvSpPr>
            <p:cNvPr id="13" name="Text Placeholder 12">
              <a:extLst>
                <a:ext uri="{FF2B5EF4-FFF2-40B4-BE49-F238E27FC236}">
                  <a16:creationId xmlns:a16="http://schemas.microsoft.com/office/drawing/2014/main" id="{447B8E3F-6857-A44C-082E-51A54377A0B7}"/>
                </a:ext>
              </a:extLst>
            </p:cNvPr>
            <p:cNvSpPr txBox="1">
              <a:spLocks/>
            </p:cNvSpPr>
            <p:nvPr/>
          </p:nvSpPr>
          <p:spPr>
            <a:xfrm>
              <a:off x="6739082" y="3855169"/>
              <a:ext cx="1800000" cy="232093"/>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400" b="1" dirty="0">
                  <a:solidFill>
                    <a:schemeClr val="bg1"/>
                  </a:solidFill>
                  <a:cs typeface="Arial" pitchFamily="34" charset="0"/>
                </a:rPr>
                <a:t>Anastasia </a:t>
              </a:r>
            </a:p>
          </p:txBody>
        </p:sp>
        <p:sp>
          <p:nvSpPr>
            <p:cNvPr id="14" name="Text Placeholder 13">
              <a:extLst>
                <a:ext uri="{FF2B5EF4-FFF2-40B4-BE49-F238E27FC236}">
                  <a16:creationId xmlns:a16="http://schemas.microsoft.com/office/drawing/2014/main" id="{C7745B99-1999-1DAD-8C10-F19E62DC5001}"/>
                </a:ext>
              </a:extLst>
            </p:cNvPr>
            <p:cNvSpPr txBox="1">
              <a:spLocks/>
            </p:cNvSpPr>
            <p:nvPr/>
          </p:nvSpPr>
          <p:spPr>
            <a:xfrm>
              <a:off x="6739082" y="4106854"/>
              <a:ext cx="1800000" cy="232093"/>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200" dirty="0">
                  <a:solidFill>
                    <a:schemeClr val="bg1"/>
                  </a:solidFill>
                  <a:cs typeface="Arial" pitchFamily="34" charset="0"/>
                </a:rPr>
                <a:t>Designer</a:t>
              </a:r>
            </a:p>
          </p:txBody>
        </p:sp>
      </p:grpSp>
      <p:sp>
        <p:nvSpPr>
          <p:cNvPr id="15" name="TextBox 30">
            <a:extLst>
              <a:ext uri="{FF2B5EF4-FFF2-40B4-BE49-F238E27FC236}">
                <a16:creationId xmlns:a16="http://schemas.microsoft.com/office/drawing/2014/main" id="{DACC1418-64F7-D917-6C30-4D36E897348C}"/>
              </a:ext>
            </a:extLst>
          </p:cNvPr>
          <p:cNvSpPr txBox="1"/>
          <p:nvPr/>
        </p:nvSpPr>
        <p:spPr>
          <a:xfrm>
            <a:off x="7049307" y="4824750"/>
            <a:ext cx="1800200" cy="1015663"/>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Example Text : </a:t>
            </a:r>
          </a:p>
          <a:p>
            <a:pPr algn="ctr"/>
            <a:r>
              <a:rPr lang="en-US" altLang="ko-KR" sz="1200" dirty="0">
                <a:solidFill>
                  <a:schemeClr val="tx1">
                    <a:lumMod val="75000"/>
                    <a:lumOff val="25000"/>
                  </a:schemeClr>
                </a:solidFill>
                <a:cs typeface="Arial" pitchFamily="34" charset="0"/>
              </a:rPr>
              <a:t>Get a modern PowerPoint  Presentation that is beautifully designed. </a:t>
            </a:r>
            <a:endParaRPr lang="ko-KR" altLang="en-US" sz="1200" dirty="0">
              <a:solidFill>
                <a:schemeClr val="tx1">
                  <a:lumMod val="75000"/>
                  <a:lumOff val="25000"/>
                </a:schemeClr>
              </a:solidFill>
              <a:cs typeface="Arial" pitchFamily="34" charset="0"/>
            </a:endParaRPr>
          </a:p>
        </p:txBody>
      </p:sp>
      <p:sp>
        <p:nvSpPr>
          <p:cNvPr id="16" name="TextBox 31">
            <a:extLst>
              <a:ext uri="{FF2B5EF4-FFF2-40B4-BE49-F238E27FC236}">
                <a16:creationId xmlns:a16="http://schemas.microsoft.com/office/drawing/2014/main" id="{4B755CB0-F4F0-7436-7A01-70733673EB9A}"/>
              </a:ext>
            </a:extLst>
          </p:cNvPr>
          <p:cNvSpPr txBox="1"/>
          <p:nvPr/>
        </p:nvSpPr>
        <p:spPr>
          <a:xfrm>
            <a:off x="9616661" y="4824750"/>
            <a:ext cx="1800200" cy="1015663"/>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Example Text : </a:t>
            </a:r>
          </a:p>
          <a:p>
            <a:pPr algn="ctr"/>
            <a:r>
              <a:rPr lang="en-US" altLang="ko-KR" sz="1200" dirty="0">
                <a:solidFill>
                  <a:schemeClr val="tx1">
                    <a:lumMod val="75000"/>
                    <a:lumOff val="25000"/>
                  </a:schemeClr>
                </a:solidFill>
                <a:cs typeface="Arial" pitchFamily="34" charset="0"/>
              </a:rPr>
              <a:t>Get a modern PowerPoint  Presentation that is beautifully designed. </a:t>
            </a:r>
            <a:endParaRPr lang="ko-KR" altLang="en-US" sz="1200" dirty="0">
              <a:solidFill>
                <a:schemeClr val="tx1">
                  <a:lumMod val="75000"/>
                  <a:lumOff val="25000"/>
                </a:schemeClr>
              </a:solidFill>
              <a:cs typeface="Arial" pitchFamily="34" charset="0"/>
            </a:endParaRPr>
          </a:p>
        </p:txBody>
      </p:sp>
      <p:grpSp>
        <p:nvGrpSpPr>
          <p:cNvPr id="17" name="Group 35">
            <a:extLst>
              <a:ext uri="{FF2B5EF4-FFF2-40B4-BE49-F238E27FC236}">
                <a16:creationId xmlns:a16="http://schemas.microsoft.com/office/drawing/2014/main" id="{EF27D252-795B-5126-9C13-4AE2A702C90C}"/>
              </a:ext>
            </a:extLst>
          </p:cNvPr>
          <p:cNvGrpSpPr/>
          <p:nvPr/>
        </p:nvGrpSpPr>
        <p:grpSpPr>
          <a:xfrm>
            <a:off x="4736228" y="5982404"/>
            <a:ext cx="1254837" cy="361074"/>
            <a:chOff x="3130166" y="5667342"/>
            <a:chExt cx="1254837" cy="361074"/>
          </a:xfrm>
          <a:solidFill>
            <a:srgbClr val="EA1C24"/>
          </a:solidFill>
        </p:grpSpPr>
        <p:sp>
          <p:nvSpPr>
            <p:cNvPr id="18" name="Rounded Rectangle 3">
              <a:extLst>
                <a:ext uri="{FF2B5EF4-FFF2-40B4-BE49-F238E27FC236}">
                  <a16:creationId xmlns:a16="http://schemas.microsoft.com/office/drawing/2014/main" id="{E20AC8EE-8007-2F7B-9D01-4D2B75F45B36}"/>
                </a:ext>
              </a:extLst>
            </p:cNvPr>
            <p:cNvSpPr/>
            <p:nvPr/>
          </p:nvSpPr>
          <p:spPr>
            <a:xfrm>
              <a:off x="4023929" y="5667342"/>
              <a:ext cx="361074" cy="361074"/>
            </a:xfrm>
            <a:custGeom>
              <a:avLst/>
              <a:gdLst/>
              <a:ahLst/>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48643" y="674567"/>
                    <a:pt x="3369037" y="759137"/>
                  </a:cubicBezTo>
                  <a:cubicBezTo>
                    <a:pt x="3391941" y="611142"/>
                    <a:pt x="3398988" y="447290"/>
                    <a:pt x="3443034" y="304580"/>
                  </a:cubicBezTo>
                  <a:cubicBezTo>
                    <a:pt x="3382140" y="251394"/>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19" name="Rounded Rectangle 39">
              <a:extLst>
                <a:ext uri="{FF2B5EF4-FFF2-40B4-BE49-F238E27FC236}">
                  <a16:creationId xmlns:a16="http://schemas.microsoft.com/office/drawing/2014/main" id="{CE1737E7-B627-9743-615F-768FD709EB27}"/>
                </a:ext>
              </a:extLst>
            </p:cNvPr>
            <p:cNvSpPr/>
            <p:nvPr/>
          </p:nvSpPr>
          <p:spPr>
            <a:xfrm>
              <a:off x="3130166" y="5667342"/>
              <a:ext cx="361074" cy="361074"/>
            </a:xfrm>
            <a:custGeom>
              <a:avLst/>
              <a:gdLst/>
              <a:ahLst/>
              <a:cxnLst/>
              <a:rect l="l" t="t" r="r" b="b"/>
              <a:pathLst>
                <a:path w="720000" h="720000">
                  <a:moveTo>
                    <a:pt x="432774" y="374766"/>
                  </a:moveTo>
                  <a:lnTo>
                    <a:pt x="356410" y="443079"/>
                  </a:lnTo>
                  <a:lnTo>
                    <a:pt x="284362" y="376738"/>
                  </a:lnTo>
                  <a:lnTo>
                    <a:pt x="113898" y="532449"/>
                  </a:lnTo>
                  <a:lnTo>
                    <a:pt x="607054" y="532449"/>
                  </a:lnTo>
                  <a:close/>
                  <a:moveTo>
                    <a:pt x="602842" y="222629"/>
                  </a:moveTo>
                  <a:lnTo>
                    <a:pt x="465239" y="345724"/>
                  </a:lnTo>
                  <a:lnTo>
                    <a:pt x="445928" y="363784"/>
                  </a:lnTo>
                  <a:lnTo>
                    <a:pt x="602842" y="510538"/>
                  </a:lnTo>
                  <a:close/>
                  <a:moveTo>
                    <a:pt x="112511" y="218501"/>
                  </a:moveTo>
                  <a:lnTo>
                    <a:pt x="112511" y="508421"/>
                  </a:lnTo>
                  <a:lnTo>
                    <a:pt x="268715" y="362330"/>
                  </a:lnTo>
                  <a:close/>
                  <a:moveTo>
                    <a:pt x="113462" y="187552"/>
                  </a:moveTo>
                  <a:lnTo>
                    <a:pt x="356909" y="411714"/>
                  </a:lnTo>
                  <a:lnTo>
                    <a:pt x="607490" y="187552"/>
                  </a:lnTo>
                  <a:close/>
                  <a:moveTo>
                    <a:pt x="72374" y="0"/>
                  </a:moveTo>
                  <a:lnTo>
                    <a:pt x="647626" y="0"/>
                  </a:lnTo>
                  <a:cubicBezTo>
                    <a:pt x="687597" y="0"/>
                    <a:pt x="720000" y="32403"/>
                    <a:pt x="720000" y="72374"/>
                  </a:cubicBezTo>
                  <a:lnTo>
                    <a:pt x="720000" y="647626"/>
                  </a:lnTo>
                  <a:cubicBezTo>
                    <a:pt x="720000" y="687597"/>
                    <a:pt x="687597" y="720000"/>
                    <a:pt x="647626" y="720000"/>
                  </a:cubicBezTo>
                  <a:lnTo>
                    <a:pt x="72374" y="720000"/>
                  </a:lnTo>
                  <a:cubicBezTo>
                    <a:pt x="32403" y="720000"/>
                    <a:pt x="0" y="687597"/>
                    <a:pt x="0" y="647626"/>
                  </a:cubicBezTo>
                  <a:lnTo>
                    <a:pt x="0" y="72374"/>
                  </a:lnTo>
                  <a:cubicBezTo>
                    <a:pt x="0" y="32403"/>
                    <a:pt x="32403" y="0"/>
                    <a:pt x="7237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0" name="Rounded Rectangle 2">
              <a:extLst>
                <a:ext uri="{FF2B5EF4-FFF2-40B4-BE49-F238E27FC236}">
                  <a16:creationId xmlns:a16="http://schemas.microsoft.com/office/drawing/2014/main" id="{EE440064-2D54-30AD-EF03-C9E784C97A7E}"/>
                </a:ext>
              </a:extLst>
            </p:cNvPr>
            <p:cNvSpPr/>
            <p:nvPr/>
          </p:nvSpPr>
          <p:spPr>
            <a:xfrm>
              <a:off x="3577047" y="5667342"/>
              <a:ext cx="361074" cy="361074"/>
            </a:xfrm>
            <a:custGeom>
              <a:avLst/>
              <a:gdLst/>
              <a:ahLst/>
              <a:cxnLst/>
              <a:rect l="l" t="t" r="r" b="b"/>
              <a:pathLst>
                <a:path w="3960000" h="3960000">
                  <a:moveTo>
                    <a:pt x="3160999" y="1374274"/>
                  </a:moveTo>
                  <a:cubicBezTo>
                    <a:pt x="3161390" y="1371268"/>
                    <a:pt x="3160138" y="1380887"/>
                    <a:pt x="3155132" y="1419362"/>
                  </a:cubicBezTo>
                  <a:cubicBezTo>
                    <a:pt x="3155132" y="1419362"/>
                    <a:pt x="3155131" y="1419362"/>
                    <a:pt x="3155131" y="1419362"/>
                  </a:cubicBezTo>
                  <a:cubicBezTo>
                    <a:pt x="3155133" y="1419346"/>
                    <a:pt x="3160347" y="1379282"/>
                    <a:pt x="3160999" y="1374274"/>
                  </a:cubicBezTo>
                  <a:close/>
                  <a:moveTo>
                    <a:pt x="2538382" y="802616"/>
                  </a:moveTo>
                  <a:cubicBezTo>
                    <a:pt x="2197761" y="802616"/>
                    <a:pt x="1921633" y="1078744"/>
                    <a:pt x="1921633" y="1419365"/>
                  </a:cubicBezTo>
                  <a:cubicBezTo>
                    <a:pt x="1921633" y="1471638"/>
                    <a:pt x="1928136" y="1522392"/>
                    <a:pt x="1942445" y="1570340"/>
                  </a:cubicBezTo>
                  <a:cubicBezTo>
                    <a:pt x="1547199" y="1510736"/>
                    <a:pt x="1173928" y="1425572"/>
                    <a:pt x="752016" y="931012"/>
                  </a:cubicBezTo>
                  <a:cubicBezTo>
                    <a:pt x="555558" y="1323929"/>
                    <a:pt x="701457" y="1569504"/>
                    <a:pt x="934030" y="1745738"/>
                  </a:cubicBezTo>
                  <a:cubicBezTo>
                    <a:pt x="832912" y="1726959"/>
                    <a:pt x="757794" y="1716846"/>
                    <a:pt x="665343" y="1650397"/>
                  </a:cubicBezTo>
                  <a:cubicBezTo>
                    <a:pt x="692788" y="2037537"/>
                    <a:pt x="906583" y="2177657"/>
                    <a:pt x="1111709" y="2257108"/>
                  </a:cubicBezTo>
                  <a:cubicBezTo>
                    <a:pt x="1029370" y="2275887"/>
                    <a:pt x="986032" y="2268664"/>
                    <a:pt x="856023" y="2244108"/>
                  </a:cubicBezTo>
                  <a:cubicBezTo>
                    <a:pt x="968698" y="2582132"/>
                    <a:pt x="1241718" y="2664472"/>
                    <a:pt x="1402064" y="2660137"/>
                  </a:cubicBezTo>
                  <a:cubicBezTo>
                    <a:pt x="1212828" y="2802425"/>
                    <a:pt x="1063318" y="2869598"/>
                    <a:pt x="552668" y="2902822"/>
                  </a:cubicBezTo>
                  <a:cubicBezTo>
                    <a:pt x="978087" y="3213400"/>
                    <a:pt x="1650526" y="3189564"/>
                    <a:pt x="1978439" y="3093502"/>
                  </a:cubicBezTo>
                  <a:cubicBezTo>
                    <a:pt x="2679046" y="2850818"/>
                    <a:pt x="2894283" y="2547463"/>
                    <a:pt x="3053184" y="2031759"/>
                  </a:cubicBezTo>
                  <a:cubicBezTo>
                    <a:pt x="3132291" y="1592391"/>
                    <a:pt x="3116471" y="1716445"/>
                    <a:pt x="3155131" y="1419365"/>
                  </a:cubicBezTo>
                  <a:cubicBezTo>
                    <a:pt x="3155131" y="1419364"/>
                    <a:pt x="3155132" y="1419363"/>
                    <a:pt x="3155132" y="1419362"/>
                  </a:cubicBezTo>
                  <a:cubicBezTo>
                    <a:pt x="3257477" y="1315095"/>
                    <a:pt x="3372036" y="1223751"/>
                    <a:pt x="3407333" y="1117847"/>
                  </a:cubicBezTo>
                  <a:cubicBezTo>
                    <a:pt x="3307709" y="1140260"/>
                    <a:pt x="3221086" y="1197342"/>
                    <a:pt x="3108461" y="1185086"/>
                  </a:cubicBezTo>
                  <a:cubicBezTo>
                    <a:pt x="3188365" y="1141325"/>
                    <a:pt x="3284860" y="1028153"/>
                    <a:pt x="3334650" y="883134"/>
                  </a:cubicBezTo>
                  <a:cubicBezTo>
                    <a:pt x="3225580" y="952795"/>
                    <a:pt x="3152155" y="998691"/>
                    <a:pt x="2995677" y="1008938"/>
                  </a:cubicBezTo>
                  <a:cubicBezTo>
                    <a:pt x="2884471" y="881691"/>
                    <a:pt x="2720661" y="802616"/>
                    <a:pt x="2538382" y="80261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grpSp>
      <p:grpSp>
        <p:nvGrpSpPr>
          <p:cNvPr id="21" name="Group 40">
            <a:extLst>
              <a:ext uri="{FF2B5EF4-FFF2-40B4-BE49-F238E27FC236}">
                <a16:creationId xmlns:a16="http://schemas.microsoft.com/office/drawing/2014/main" id="{777FF786-04A7-A40D-A46E-ED143D982157}"/>
              </a:ext>
            </a:extLst>
          </p:cNvPr>
          <p:cNvGrpSpPr/>
          <p:nvPr/>
        </p:nvGrpSpPr>
        <p:grpSpPr>
          <a:xfrm>
            <a:off x="7321990" y="5982404"/>
            <a:ext cx="1254837" cy="361074"/>
            <a:chOff x="3130166" y="5667342"/>
            <a:chExt cx="1254837" cy="361074"/>
          </a:xfrm>
          <a:solidFill>
            <a:schemeClr val="bg1">
              <a:lumMod val="95000"/>
            </a:schemeClr>
          </a:solidFill>
        </p:grpSpPr>
        <p:sp>
          <p:nvSpPr>
            <p:cNvPr id="22" name="Rounded Rectangle 3">
              <a:extLst>
                <a:ext uri="{FF2B5EF4-FFF2-40B4-BE49-F238E27FC236}">
                  <a16:creationId xmlns:a16="http://schemas.microsoft.com/office/drawing/2014/main" id="{BD2DEB01-08C4-08DB-2EBC-5AABEFC20686}"/>
                </a:ext>
              </a:extLst>
            </p:cNvPr>
            <p:cNvSpPr/>
            <p:nvPr/>
          </p:nvSpPr>
          <p:spPr>
            <a:xfrm>
              <a:off x="4023929" y="5667342"/>
              <a:ext cx="361074" cy="361074"/>
            </a:xfrm>
            <a:custGeom>
              <a:avLst/>
              <a:gdLst/>
              <a:ahLst/>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48643" y="674567"/>
                    <a:pt x="3369037" y="759137"/>
                  </a:cubicBezTo>
                  <a:cubicBezTo>
                    <a:pt x="3391941" y="611142"/>
                    <a:pt x="3398988" y="447290"/>
                    <a:pt x="3443034" y="304580"/>
                  </a:cubicBezTo>
                  <a:cubicBezTo>
                    <a:pt x="3382140" y="251394"/>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23" name="Rounded Rectangle 39">
              <a:extLst>
                <a:ext uri="{FF2B5EF4-FFF2-40B4-BE49-F238E27FC236}">
                  <a16:creationId xmlns:a16="http://schemas.microsoft.com/office/drawing/2014/main" id="{E6D4464A-C0B5-487F-3119-7FF666D3EDC2}"/>
                </a:ext>
              </a:extLst>
            </p:cNvPr>
            <p:cNvSpPr/>
            <p:nvPr/>
          </p:nvSpPr>
          <p:spPr>
            <a:xfrm>
              <a:off x="3130166" y="5667342"/>
              <a:ext cx="361074" cy="361074"/>
            </a:xfrm>
            <a:custGeom>
              <a:avLst/>
              <a:gdLst/>
              <a:ahLst/>
              <a:cxnLst/>
              <a:rect l="l" t="t" r="r" b="b"/>
              <a:pathLst>
                <a:path w="720000" h="720000">
                  <a:moveTo>
                    <a:pt x="432774" y="374766"/>
                  </a:moveTo>
                  <a:lnTo>
                    <a:pt x="356410" y="443079"/>
                  </a:lnTo>
                  <a:lnTo>
                    <a:pt x="284362" y="376738"/>
                  </a:lnTo>
                  <a:lnTo>
                    <a:pt x="113898" y="532449"/>
                  </a:lnTo>
                  <a:lnTo>
                    <a:pt x="607054" y="532449"/>
                  </a:lnTo>
                  <a:close/>
                  <a:moveTo>
                    <a:pt x="602842" y="222629"/>
                  </a:moveTo>
                  <a:lnTo>
                    <a:pt x="465239" y="345724"/>
                  </a:lnTo>
                  <a:lnTo>
                    <a:pt x="445928" y="363784"/>
                  </a:lnTo>
                  <a:lnTo>
                    <a:pt x="602842" y="510538"/>
                  </a:lnTo>
                  <a:close/>
                  <a:moveTo>
                    <a:pt x="112511" y="218501"/>
                  </a:moveTo>
                  <a:lnTo>
                    <a:pt x="112511" y="508421"/>
                  </a:lnTo>
                  <a:lnTo>
                    <a:pt x="268715" y="362330"/>
                  </a:lnTo>
                  <a:close/>
                  <a:moveTo>
                    <a:pt x="113462" y="187552"/>
                  </a:moveTo>
                  <a:lnTo>
                    <a:pt x="356909" y="411714"/>
                  </a:lnTo>
                  <a:lnTo>
                    <a:pt x="607490" y="187552"/>
                  </a:lnTo>
                  <a:close/>
                  <a:moveTo>
                    <a:pt x="72374" y="0"/>
                  </a:moveTo>
                  <a:lnTo>
                    <a:pt x="647626" y="0"/>
                  </a:lnTo>
                  <a:cubicBezTo>
                    <a:pt x="687597" y="0"/>
                    <a:pt x="720000" y="32403"/>
                    <a:pt x="720000" y="72374"/>
                  </a:cubicBezTo>
                  <a:lnTo>
                    <a:pt x="720000" y="647626"/>
                  </a:lnTo>
                  <a:cubicBezTo>
                    <a:pt x="720000" y="687597"/>
                    <a:pt x="687597" y="720000"/>
                    <a:pt x="647626" y="720000"/>
                  </a:cubicBezTo>
                  <a:lnTo>
                    <a:pt x="72374" y="720000"/>
                  </a:lnTo>
                  <a:cubicBezTo>
                    <a:pt x="32403" y="720000"/>
                    <a:pt x="0" y="687597"/>
                    <a:pt x="0" y="647626"/>
                  </a:cubicBezTo>
                  <a:lnTo>
                    <a:pt x="0" y="72374"/>
                  </a:lnTo>
                  <a:cubicBezTo>
                    <a:pt x="0" y="32403"/>
                    <a:pt x="32403" y="0"/>
                    <a:pt x="7237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4" name="Rounded Rectangle 2">
              <a:extLst>
                <a:ext uri="{FF2B5EF4-FFF2-40B4-BE49-F238E27FC236}">
                  <a16:creationId xmlns:a16="http://schemas.microsoft.com/office/drawing/2014/main" id="{A5AC1BF0-5124-65F2-13CE-E57D9657EB20}"/>
                </a:ext>
              </a:extLst>
            </p:cNvPr>
            <p:cNvSpPr/>
            <p:nvPr/>
          </p:nvSpPr>
          <p:spPr>
            <a:xfrm>
              <a:off x="3577047" y="5667342"/>
              <a:ext cx="361074" cy="361074"/>
            </a:xfrm>
            <a:custGeom>
              <a:avLst/>
              <a:gdLst/>
              <a:ahLst/>
              <a:cxnLst/>
              <a:rect l="l" t="t" r="r" b="b"/>
              <a:pathLst>
                <a:path w="3960000" h="3960000">
                  <a:moveTo>
                    <a:pt x="3160999" y="1374274"/>
                  </a:moveTo>
                  <a:cubicBezTo>
                    <a:pt x="3161390" y="1371268"/>
                    <a:pt x="3160138" y="1380887"/>
                    <a:pt x="3155132" y="1419362"/>
                  </a:cubicBezTo>
                  <a:cubicBezTo>
                    <a:pt x="3155132" y="1419362"/>
                    <a:pt x="3155131" y="1419362"/>
                    <a:pt x="3155131" y="1419362"/>
                  </a:cubicBezTo>
                  <a:cubicBezTo>
                    <a:pt x="3155133" y="1419346"/>
                    <a:pt x="3160347" y="1379282"/>
                    <a:pt x="3160999" y="1374274"/>
                  </a:cubicBezTo>
                  <a:close/>
                  <a:moveTo>
                    <a:pt x="2538382" y="802616"/>
                  </a:moveTo>
                  <a:cubicBezTo>
                    <a:pt x="2197761" y="802616"/>
                    <a:pt x="1921633" y="1078744"/>
                    <a:pt x="1921633" y="1419365"/>
                  </a:cubicBezTo>
                  <a:cubicBezTo>
                    <a:pt x="1921633" y="1471638"/>
                    <a:pt x="1928136" y="1522392"/>
                    <a:pt x="1942445" y="1570340"/>
                  </a:cubicBezTo>
                  <a:cubicBezTo>
                    <a:pt x="1547199" y="1510736"/>
                    <a:pt x="1173928" y="1425572"/>
                    <a:pt x="752016" y="931012"/>
                  </a:cubicBezTo>
                  <a:cubicBezTo>
                    <a:pt x="555558" y="1323929"/>
                    <a:pt x="701457" y="1569504"/>
                    <a:pt x="934030" y="1745738"/>
                  </a:cubicBezTo>
                  <a:cubicBezTo>
                    <a:pt x="832912" y="1726959"/>
                    <a:pt x="757794" y="1716846"/>
                    <a:pt x="665343" y="1650397"/>
                  </a:cubicBezTo>
                  <a:cubicBezTo>
                    <a:pt x="692788" y="2037537"/>
                    <a:pt x="906583" y="2177657"/>
                    <a:pt x="1111709" y="2257108"/>
                  </a:cubicBezTo>
                  <a:cubicBezTo>
                    <a:pt x="1029370" y="2275887"/>
                    <a:pt x="986032" y="2268664"/>
                    <a:pt x="856023" y="2244108"/>
                  </a:cubicBezTo>
                  <a:cubicBezTo>
                    <a:pt x="968698" y="2582132"/>
                    <a:pt x="1241718" y="2664472"/>
                    <a:pt x="1402064" y="2660137"/>
                  </a:cubicBezTo>
                  <a:cubicBezTo>
                    <a:pt x="1212828" y="2802425"/>
                    <a:pt x="1063318" y="2869598"/>
                    <a:pt x="552668" y="2902822"/>
                  </a:cubicBezTo>
                  <a:cubicBezTo>
                    <a:pt x="978087" y="3213400"/>
                    <a:pt x="1650526" y="3189564"/>
                    <a:pt x="1978439" y="3093502"/>
                  </a:cubicBezTo>
                  <a:cubicBezTo>
                    <a:pt x="2679046" y="2850818"/>
                    <a:pt x="2894283" y="2547463"/>
                    <a:pt x="3053184" y="2031759"/>
                  </a:cubicBezTo>
                  <a:cubicBezTo>
                    <a:pt x="3132291" y="1592391"/>
                    <a:pt x="3116471" y="1716445"/>
                    <a:pt x="3155131" y="1419365"/>
                  </a:cubicBezTo>
                  <a:cubicBezTo>
                    <a:pt x="3155131" y="1419364"/>
                    <a:pt x="3155132" y="1419363"/>
                    <a:pt x="3155132" y="1419362"/>
                  </a:cubicBezTo>
                  <a:cubicBezTo>
                    <a:pt x="3257477" y="1315095"/>
                    <a:pt x="3372036" y="1223751"/>
                    <a:pt x="3407333" y="1117847"/>
                  </a:cubicBezTo>
                  <a:cubicBezTo>
                    <a:pt x="3307709" y="1140260"/>
                    <a:pt x="3221086" y="1197342"/>
                    <a:pt x="3108461" y="1185086"/>
                  </a:cubicBezTo>
                  <a:cubicBezTo>
                    <a:pt x="3188365" y="1141325"/>
                    <a:pt x="3284860" y="1028153"/>
                    <a:pt x="3334650" y="883134"/>
                  </a:cubicBezTo>
                  <a:cubicBezTo>
                    <a:pt x="3225580" y="952795"/>
                    <a:pt x="3152155" y="998691"/>
                    <a:pt x="2995677" y="1008938"/>
                  </a:cubicBezTo>
                  <a:cubicBezTo>
                    <a:pt x="2884471" y="881691"/>
                    <a:pt x="2720661" y="802616"/>
                    <a:pt x="2538382" y="80261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grpSp>
      <p:grpSp>
        <p:nvGrpSpPr>
          <p:cNvPr id="25" name="Group 44">
            <a:extLst>
              <a:ext uri="{FF2B5EF4-FFF2-40B4-BE49-F238E27FC236}">
                <a16:creationId xmlns:a16="http://schemas.microsoft.com/office/drawing/2014/main" id="{EEFEB18E-8FFD-9CEF-AAC7-98217D06B282}"/>
              </a:ext>
            </a:extLst>
          </p:cNvPr>
          <p:cNvGrpSpPr/>
          <p:nvPr/>
        </p:nvGrpSpPr>
        <p:grpSpPr>
          <a:xfrm>
            <a:off x="9889344" y="5982404"/>
            <a:ext cx="1254837" cy="361074"/>
            <a:chOff x="3130166" y="5667342"/>
            <a:chExt cx="1254837" cy="361074"/>
          </a:xfrm>
          <a:solidFill>
            <a:srgbClr val="2A7F28"/>
          </a:solidFill>
        </p:grpSpPr>
        <p:sp>
          <p:nvSpPr>
            <p:cNvPr id="26" name="Rounded Rectangle 3">
              <a:extLst>
                <a:ext uri="{FF2B5EF4-FFF2-40B4-BE49-F238E27FC236}">
                  <a16:creationId xmlns:a16="http://schemas.microsoft.com/office/drawing/2014/main" id="{D9C813E1-CCDC-2690-2F80-D817B05B0102}"/>
                </a:ext>
              </a:extLst>
            </p:cNvPr>
            <p:cNvSpPr/>
            <p:nvPr/>
          </p:nvSpPr>
          <p:spPr>
            <a:xfrm>
              <a:off x="4023929" y="5667342"/>
              <a:ext cx="361074" cy="361074"/>
            </a:xfrm>
            <a:custGeom>
              <a:avLst/>
              <a:gdLst/>
              <a:ahLst/>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48643" y="674567"/>
                    <a:pt x="3369037" y="759137"/>
                  </a:cubicBezTo>
                  <a:cubicBezTo>
                    <a:pt x="3391941" y="611142"/>
                    <a:pt x="3398988" y="447290"/>
                    <a:pt x="3443034" y="304580"/>
                  </a:cubicBezTo>
                  <a:cubicBezTo>
                    <a:pt x="3382140" y="251394"/>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27" name="Rounded Rectangle 39">
              <a:extLst>
                <a:ext uri="{FF2B5EF4-FFF2-40B4-BE49-F238E27FC236}">
                  <a16:creationId xmlns:a16="http://schemas.microsoft.com/office/drawing/2014/main" id="{6DBF6F60-6CE8-896B-98A8-16063A9D2524}"/>
                </a:ext>
              </a:extLst>
            </p:cNvPr>
            <p:cNvSpPr/>
            <p:nvPr/>
          </p:nvSpPr>
          <p:spPr>
            <a:xfrm>
              <a:off x="3130166" y="5667342"/>
              <a:ext cx="361074" cy="361074"/>
            </a:xfrm>
            <a:custGeom>
              <a:avLst/>
              <a:gdLst/>
              <a:ahLst/>
              <a:cxnLst/>
              <a:rect l="l" t="t" r="r" b="b"/>
              <a:pathLst>
                <a:path w="720000" h="720000">
                  <a:moveTo>
                    <a:pt x="432774" y="374766"/>
                  </a:moveTo>
                  <a:lnTo>
                    <a:pt x="356410" y="443079"/>
                  </a:lnTo>
                  <a:lnTo>
                    <a:pt x="284362" y="376738"/>
                  </a:lnTo>
                  <a:lnTo>
                    <a:pt x="113898" y="532449"/>
                  </a:lnTo>
                  <a:lnTo>
                    <a:pt x="607054" y="532449"/>
                  </a:lnTo>
                  <a:close/>
                  <a:moveTo>
                    <a:pt x="602842" y="222629"/>
                  </a:moveTo>
                  <a:lnTo>
                    <a:pt x="465239" y="345724"/>
                  </a:lnTo>
                  <a:lnTo>
                    <a:pt x="445928" y="363784"/>
                  </a:lnTo>
                  <a:lnTo>
                    <a:pt x="602842" y="510538"/>
                  </a:lnTo>
                  <a:close/>
                  <a:moveTo>
                    <a:pt x="112511" y="218501"/>
                  </a:moveTo>
                  <a:lnTo>
                    <a:pt x="112511" y="508421"/>
                  </a:lnTo>
                  <a:lnTo>
                    <a:pt x="268715" y="362330"/>
                  </a:lnTo>
                  <a:close/>
                  <a:moveTo>
                    <a:pt x="113462" y="187552"/>
                  </a:moveTo>
                  <a:lnTo>
                    <a:pt x="356909" y="411714"/>
                  </a:lnTo>
                  <a:lnTo>
                    <a:pt x="607490" y="187552"/>
                  </a:lnTo>
                  <a:close/>
                  <a:moveTo>
                    <a:pt x="72374" y="0"/>
                  </a:moveTo>
                  <a:lnTo>
                    <a:pt x="647626" y="0"/>
                  </a:lnTo>
                  <a:cubicBezTo>
                    <a:pt x="687597" y="0"/>
                    <a:pt x="720000" y="32403"/>
                    <a:pt x="720000" y="72374"/>
                  </a:cubicBezTo>
                  <a:lnTo>
                    <a:pt x="720000" y="647626"/>
                  </a:lnTo>
                  <a:cubicBezTo>
                    <a:pt x="720000" y="687597"/>
                    <a:pt x="687597" y="720000"/>
                    <a:pt x="647626" y="720000"/>
                  </a:cubicBezTo>
                  <a:lnTo>
                    <a:pt x="72374" y="720000"/>
                  </a:lnTo>
                  <a:cubicBezTo>
                    <a:pt x="32403" y="720000"/>
                    <a:pt x="0" y="687597"/>
                    <a:pt x="0" y="647626"/>
                  </a:cubicBezTo>
                  <a:lnTo>
                    <a:pt x="0" y="72374"/>
                  </a:lnTo>
                  <a:cubicBezTo>
                    <a:pt x="0" y="32403"/>
                    <a:pt x="32403" y="0"/>
                    <a:pt x="7237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8" name="Rounded Rectangle 2">
              <a:extLst>
                <a:ext uri="{FF2B5EF4-FFF2-40B4-BE49-F238E27FC236}">
                  <a16:creationId xmlns:a16="http://schemas.microsoft.com/office/drawing/2014/main" id="{EE6DFD13-4316-555A-E238-BCB9928DD0EA}"/>
                </a:ext>
              </a:extLst>
            </p:cNvPr>
            <p:cNvSpPr/>
            <p:nvPr/>
          </p:nvSpPr>
          <p:spPr>
            <a:xfrm>
              <a:off x="3577047" y="5667342"/>
              <a:ext cx="361074" cy="361074"/>
            </a:xfrm>
            <a:custGeom>
              <a:avLst/>
              <a:gdLst/>
              <a:ahLst/>
              <a:cxnLst/>
              <a:rect l="l" t="t" r="r" b="b"/>
              <a:pathLst>
                <a:path w="3960000" h="3960000">
                  <a:moveTo>
                    <a:pt x="3160999" y="1374274"/>
                  </a:moveTo>
                  <a:cubicBezTo>
                    <a:pt x="3161390" y="1371268"/>
                    <a:pt x="3160138" y="1380887"/>
                    <a:pt x="3155132" y="1419362"/>
                  </a:cubicBezTo>
                  <a:cubicBezTo>
                    <a:pt x="3155132" y="1419362"/>
                    <a:pt x="3155131" y="1419362"/>
                    <a:pt x="3155131" y="1419362"/>
                  </a:cubicBezTo>
                  <a:cubicBezTo>
                    <a:pt x="3155133" y="1419346"/>
                    <a:pt x="3160347" y="1379282"/>
                    <a:pt x="3160999" y="1374274"/>
                  </a:cubicBezTo>
                  <a:close/>
                  <a:moveTo>
                    <a:pt x="2538382" y="802616"/>
                  </a:moveTo>
                  <a:cubicBezTo>
                    <a:pt x="2197761" y="802616"/>
                    <a:pt x="1921633" y="1078744"/>
                    <a:pt x="1921633" y="1419365"/>
                  </a:cubicBezTo>
                  <a:cubicBezTo>
                    <a:pt x="1921633" y="1471638"/>
                    <a:pt x="1928136" y="1522392"/>
                    <a:pt x="1942445" y="1570340"/>
                  </a:cubicBezTo>
                  <a:cubicBezTo>
                    <a:pt x="1547199" y="1510736"/>
                    <a:pt x="1173928" y="1425572"/>
                    <a:pt x="752016" y="931012"/>
                  </a:cubicBezTo>
                  <a:cubicBezTo>
                    <a:pt x="555558" y="1323929"/>
                    <a:pt x="701457" y="1569504"/>
                    <a:pt x="934030" y="1745738"/>
                  </a:cubicBezTo>
                  <a:cubicBezTo>
                    <a:pt x="832912" y="1726959"/>
                    <a:pt x="757794" y="1716846"/>
                    <a:pt x="665343" y="1650397"/>
                  </a:cubicBezTo>
                  <a:cubicBezTo>
                    <a:pt x="692788" y="2037537"/>
                    <a:pt x="906583" y="2177657"/>
                    <a:pt x="1111709" y="2257108"/>
                  </a:cubicBezTo>
                  <a:cubicBezTo>
                    <a:pt x="1029370" y="2275887"/>
                    <a:pt x="986032" y="2268664"/>
                    <a:pt x="856023" y="2244108"/>
                  </a:cubicBezTo>
                  <a:cubicBezTo>
                    <a:pt x="968698" y="2582132"/>
                    <a:pt x="1241718" y="2664472"/>
                    <a:pt x="1402064" y="2660137"/>
                  </a:cubicBezTo>
                  <a:cubicBezTo>
                    <a:pt x="1212828" y="2802425"/>
                    <a:pt x="1063318" y="2869598"/>
                    <a:pt x="552668" y="2902822"/>
                  </a:cubicBezTo>
                  <a:cubicBezTo>
                    <a:pt x="978087" y="3213400"/>
                    <a:pt x="1650526" y="3189564"/>
                    <a:pt x="1978439" y="3093502"/>
                  </a:cubicBezTo>
                  <a:cubicBezTo>
                    <a:pt x="2679046" y="2850818"/>
                    <a:pt x="2894283" y="2547463"/>
                    <a:pt x="3053184" y="2031759"/>
                  </a:cubicBezTo>
                  <a:cubicBezTo>
                    <a:pt x="3132291" y="1592391"/>
                    <a:pt x="3116471" y="1716445"/>
                    <a:pt x="3155131" y="1419365"/>
                  </a:cubicBezTo>
                  <a:cubicBezTo>
                    <a:pt x="3155131" y="1419364"/>
                    <a:pt x="3155132" y="1419363"/>
                    <a:pt x="3155132" y="1419362"/>
                  </a:cubicBezTo>
                  <a:cubicBezTo>
                    <a:pt x="3257477" y="1315095"/>
                    <a:pt x="3372036" y="1223751"/>
                    <a:pt x="3407333" y="1117847"/>
                  </a:cubicBezTo>
                  <a:cubicBezTo>
                    <a:pt x="3307709" y="1140260"/>
                    <a:pt x="3221086" y="1197342"/>
                    <a:pt x="3108461" y="1185086"/>
                  </a:cubicBezTo>
                  <a:cubicBezTo>
                    <a:pt x="3188365" y="1141325"/>
                    <a:pt x="3284860" y="1028153"/>
                    <a:pt x="3334650" y="883134"/>
                  </a:cubicBezTo>
                  <a:cubicBezTo>
                    <a:pt x="3225580" y="952795"/>
                    <a:pt x="3152155" y="998691"/>
                    <a:pt x="2995677" y="1008938"/>
                  </a:cubicBezTo>
                  <a:cubicBezTo>
                    <a:pt x="2884471" y="881691"/>
                    <a:pt x="2720661" y="802616"/>
                    <a:pt x="2538382" y="80261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grpSp>
      <p:sp>
        <p:nvSpPr>
          <p:cNvPr id="29" name="TextBox 29">
            <a:extLst>
              <a:ext uri="{FF2B5EF4-FFF2-40B4-BE49-F238E27FC236}">
                <a16:creationId xmlns:a16="http://schemas.microsoft.com/office/drawing/2014/main" id="{08EFFA7E-C678-139C-7044-BAD3AD4798FA}"/>
              </a:ext>
            </a:extLst>
          </p:cNvPr>
          <p:cNvSpPr txBox="1"/>
          <p:nvPr/>
        </p:nvSpPr>
        <p:spPr>
          <a:xfrm>
            <a:off x="4463545" y="4824750"/>
            <a:ext cx="1800200" cy="1015663"/>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Example Text : </a:t>
            </a:r>
          </a:p>
          <a:p>
            <a:pPr algn="ctr"/>
            <a:r>
              <a:rPr lang="en-US" altLang="ko-KR" sz="1200" dirty="0">
                <a:solidFill>
                  <a:schemeClr val="tx1">
                    <a:lumMod val="75000"/>
                    <a:lumOff val="25000"/>
                  </a:schemeClr>
                </a:solidFill>
                <a:cs typeface="Arial" pitchFamily="34" charset="0"/>
              </a:rPr>
              <a:t>Get a modern PowerPoint  Presentation that is beautifully designed. </a:t>
            </a:r>
            <a:endParaRPr lang="ko-KR" altLang="en-US" sz="1200" dirty="0">
              <a:solidFill>
                <a:schemeClr val="tx1">
                  <a:lumMod val="75000"/>
                  <a:lumOff val="25000"/>
                </a:schemeClr>
              </a:solidFill>
              <a:cs typeface="Arial" pitchFamily="34" charset="0"/>
            </a:endParaRPr>
          </a:p>
        </p:txBody>
      </p:sp>
      <p:grpSp>
        <p:nvGrpSpPr>
          <p:cNvPr id="38" name="Grupo 37">
            <a:extLst>
              <a:ext uri="{FF2B5EF4-FFF2-40B4-BE49-F238E27FC236}">
                <a16:creationId xmlns:a16="http://schemas.microsoft.com/office/drawing/2014/main" id="{02D46B8C-A628-540B-1F14-9344251B6C73}"/>
              </a:ext>
            </a:extLst>
          </p:cNvPr>
          <p:cNvGrpSpPr/>
          <p:nvPr/>
        </p:nvGrpSpPr>
        <p:grpSpPr>
          <a:xfrm>
            <a:off x="292687" y="4879208"/>
            <a:ext cx="3970868" cy="1997842"/>
            <a:chOff x="4891088" y="2398713"/>
            <a:chExt cx="3481387" cy="2168525"/>
          </a:xfrm>
        </p:grpSpPr>
        <p:sp>
          <p:nvSpPr>
            <p:cNvPr id="39" name="Freeform 5">
              <a:extLst>
                <a:ext uri="{FF2B5EF4-FFF2-40B4-BE49-F238E27FC236}">
                  <a16:creationId xmlns:a16="http://schemas.microsoft.com/office/drawing/2014/main" id="{F600D503-D074-6FF4-563C-7D1652C5FEA3}"/>
                </a:ext>
              </a:extLst>
            </p:cNvPr>
            <p:cNvSpPr>
              <a:spLocks/>
            </p:cNvSpPr>
            <p:nvPr/>
          </p:nvSpPr>
          <p:spPr bwMode="auto">
            <a:xfrm>
              <a:off x="5800725" y="3054350"/>
              <a:ext cx="2571750" cy="1509713"/>
            </a:xfrm>
            <a:custGeom>
              <a:avLst/>
              <a:gdLst>
                <a:gd name="T0" fmla="*/ 652 w 2836"/>
                <a:gd name="T1" fmla="*/ 4 h 1664"/>
                <a:gd name="T2" fmla="*/ 648 w 2836"/>
                <a:gd name="T3" fmla="*/ 289 h 1664"/>
                <a:gd name="T4" fmla="*/ 796 w 2836"/>
                <a:gd name="T5" fmla="*/ 352 h 1664"/>
                <a:gd name="T6" fmla="*/ 1045 w 2836"/>
                <a:gd name="T7" fmla="*/ 469 h 1664"/>
                <a:gd name="T8" fmla="*/ 999 w 2836"/>
                <a:gd name="T9" fmla="*/ 103 h 1664"/>
                <a:gd name="T10" fmla="*/ 892 w 2836"/>
                <a:gd name="T11" fmla="*/ 0 h 1664"/>
                <a:gd name="T12" fmla="*/ 1976 w 2836"/>
                <a:gd name="T13" fmla="*/ 74 h 1664"/>
                <a:gd name="T14" fmla="*/ 2722 w 2836"/>
                <a:gd name="T15" fmla="*/ 598 h 1664"/>
                <a:gd name="T16" fmla="*/ 2831 w 2836"/>
                <a:gd name="T17" fmla="*/ 1520 h 1664"/>
                <a:gd name="T18" fmla="*/ 2817 w 2836"/>
                <a:gd name="T19" fmla="*/ 1567 h 1664"/>
                <a:gd name="T20" fmla="*/ 2724 w 2836"/>
                <a:gd name="T21" fmla="*/ 1548 h 1664"/>
                <a:gd name="T22" fmla="*/ 2697 w 2836"/>
                <a:gd name="T23" fmla="*/ 1228 h 1664"/>
                <a:gd name="T24" fmla="*/ 2657 w 2836"/>
                <a:gd name="T25" fmla="*/ 1312 h 1664"/>
                <a:gd name="T26" fmla="*/ 2657 w 2836"/>
                <a:gd name="T27" fmla="*/ 1579 h 1664"/>
                <a:gd name="T28" fmla="*/ 2599 w 2836"/>
                <a:gd name="T29" fmla="*/ 1396 h 1664"/>
                <a:gd name="T30" fmla="*/ 2544 w 2836"/>
                <a:gd name="T31" fmla="*/ 1198 h 1664"/>
                <a:gd name="T32" fmla="*/ 2507 w 2836"/>
                <a:gd name="T33" fmla="*/ 1344 h 1664"/>
                <a:gd name="T34" fmla="*/ 2509 w 2836"/>
                <a:gd name="T35" fmla="*/ 1590 h 1664"/>
                <a:gd name="T36" fmla="*/ 2440 w 2836"/>
                <a:gd name="T37" fmla="*/ 1503 h 1664"/>
                <a:gd name="T38" fmla="*/ 2331 w 2836"/>
                <a:gd name="T39" fmla="*/ 1204 h 1664"/>
                <a:gd name="T40" fmla="*/ 2323 w 2836"/>
                <a:gd name="T41" fmla="*/ 1580 h 1664"/>
                <a:gd name="T42" fmla="*/ 2220 w 2836"/>
                <a:gd name="T43" fmla="*/ 1581 h 1664"/>
                <a:gd name="T44" fmla="*/ 2089 w 2836"/>
                <a:gd name="T45" fmla="*/ 1158 h 1664"/>
                <a:gd name="T46" fmla="*/ 2023 w 2836"/>
                <a:gd name="T47" fmla="*/ 1607 h 1664"/>
                <a:gd name="T48" fmla="*/ 1925 w 2836"/>
                <a:gd name="T49" fmla="*/ 1637 h 1664"/>
                <a:gd name="T50" fmla="*/ 1896 w 2836"/>
                <a:gd name="T51" fmla="*/ 1266 h 1664"/>
                <a:gd name="T52" fmla="*/ 1664 w 2836"/>
                <a:gd name="T53" fmla="*/ 1607 h 1664"/>
                <a:gd name="T54" fmla="*/ 1539 w 2836"/>
                <a:gd name="T55" fmla="*/ 1652 h 1664"/>
                <a:gd name="T56" fmla="*/ 1516 w 2836"/>
                <a:gd name="T57" fmla="*/ 1262 h 1664"/>
                <a:gd name="T58" fmla="*/ 1260 w 2836"/>
                <a:gd name="T59" fmla="*/ 1253 h 1664"/>
                <a:gd name="T60" fmla="*/ 1212 w 2836"/>
                <a:gd name="T61" fmla="*/ 1661 h 1664"/>
                <a:gd name="T62" fmla="*/ 1097 w 2836"/>
                <a:gd name="T63" fmla="*/ 1636 h 1664"/>
                <a:gd name="T64" fmla="*/ 960 w 2836"/>
                <a:gd name="T65" fmla="*/ 1126 h 1664"/>
                <a:gd name="T66" fmla="*/ 778 w 2836"/>
                <a:gd name="T67" fmla="*/ 1313 h 1664"/>
                <a:gd name="T68" fmla="*/ 754 w 2836"/>
                <a:gd name="T69" fmla="*/ 1283 h 1664"/>
                <a:gd name="T70" fmla="*/ 713 w 2836"/>
                <a:gd name="T71" fmla="*/ 1013 h 1664"/>
                <a:gd name="T72" fmla="*/ 711 w 2836"/>
                <a:gd name="T73" fmla="*/ 886 h 1664"/>
                <a:gd name="T74" fmla="*/ 606 w 2836"/>
                <a:gd name="T75" fmla="*/ 826 h 1664"/>
                <a:gd name="T76" fmla="*/ 469 w 2836"/>
                <a:gd name="T77" fmla="*/ 543 h 1664"/>
                <a:gd name="T78" fmla="*/ 396 w 2836"/>
                <a:gd name="T79" fmla="*/ 621 h 1664"/>
                <a:gd name="T80" fmla="*/ 334 w 2836"/>
                <a:gd name="T81" fmla="*/ 460 h 1664"/>
                <a:gd name="T82" fmla="*/ 317 w 2836"/>
                <a:gd name="T83" fmla="*/ 337 h 1664"/>
                <a:gd name="T84" fmla="*/ 118 w 2836"/>
                <a:gd name="T85" fmla="*/ 228 h 1664"/>
                <a:gd name="T86" fmla="*/ 11 w 2836"/>
                <a:gd name="T87" fmla="*/ 70 h 16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836" h="1664">
                  <a:moveTo>
                    <a:pt x="16" y="46"/>
                  </a:moveTo>
                  <a:cubicBezTo>
                    <a:pt x="105" y="35"/>
                    <a:pt x="195" y="28"/>
                    <a:pt x="284" y="22"/>
                  </a:cubicBezTo>
                  <a:cubicBezTo>
                    <a:pt x="407" y="13"/>
                    <a:pt x="529" y="7"/>
                    <a:pt x="652" y="4"/>
                  </a:cubicBezTo>
                  <a:cubicBezTo>
                    <a:pt x="654" y="7"/>
                    <a:pt x="655" y="10"/>
                    <a:pt x="654" y="13"/>
                  </a:cubicBezTo>
                  <a:cubicBezTo>
                    <a:pt x="650" y="36"/>
                    <a:pt x="652" y="59"/>
                    <a:pt x="652" y="81"/>
                  </a:cubicBezTo>
                  <a:cubicBezTo>
                    <a:pt x="655" y="151"/>
                    <a:pt x="648" y="220"/>
                    <a:pt x="648" y="289"/>
                  </a:cubicBezTo>
                  <a:cubicBezTo>
                    <a:pt x="648" y="311"/>
                    <a:pt x="650" y="313"/>
                    <a:pt x="672" y="313"/>
                  </a:cubicBezTo>
                  <a:cubicBezTo>
                    <a:pt x="701" y="313"/>
                    <a:pt x="729" y="313"/>
                    <a:pt x="758" y="313"/>
                  </a:cubicBezTo>
                  <a:cubicBezTo>
                    <a:pt x="790" y="314"/>
                    <a:pt x="796" y="319"/>
                    <a:pt x="796" y="352"/>
                  </a:cubicBezTo>
                  <a:cubicBezTo>
                    <a:pt x="796" y="383"/>
                    <a:pt x="796" y="414"/>
                    <a:pt x="796" y="444"/>
                  </a:cubicBezTo>
                  <a:cubicBezTo>
                    <a:pt x="796" y="460"/>
                    <a:pt x="802" y="464"/>
                    <a:pt x="817" y="466"/>
                  </a:cubicBezTo>
                  <a:cubicBezTo>
                    <a:pt x="893" y="472"/>
                    <a:pt x="969" y="468"/>
                    <a:pt x="1045" y="469"/>
                  </a:cubicBezTo>
                  <a:cubicBezTo>
                    <a:pt x="1071" y="469"/>
                    <a:pt x="1072" y="468"/>
                    <a:pt x="1072" y="442"/>
                  </a:cubicBezTo>
                  <a:cubicBezTo>
                    <a:pt x="1072" y="366"/>
                    <a:pt x="1073" y="291"/>
                    <a:pt x="1072" y="216"/>
                  </a:cubicBezTo>
                  <a:cubicBezTo>
                    <a:pt x="1071" y="152"/>
                    <a:pt x="1058" y="129"/>
                    <a:pt x="999" y="103"/>
                  </a:cubicBezTo>
                  <a:cubicBezTo>
                    <a:pt x="979" y="94"/>
                    <a:pt x="957" y="90"/>
                    <a:pt x="935" y="90"/>
                  </a:cubicBezTo>
                  <a:cubicBezTo>
                    <a:pt x="890" y="88"/>
                    <a:pt x="888" y="86"/>
                    <a:pt x="888" y="41"/>
                  </a:cubicBezTo>
                  <a:cubicBezTo>
                    <a:pt x="888" y="27"/>
                    <a:pt x="884" y="13"/>
                    <a:pt x="892" y="0"/>
                  </a:cubicBezTo>
                  <a:cubicBezTo>
                    <a:pt x="1002" y="1"/>
                    <a:pt x="1112" y="1"/>
                    <a:pt x="1222" y="6"/>
                  </a:cubicBezTo>
                  <a:cubicBezTo>
                    <a:pt x="1355" y="11"/>
                    <a:pt x="1488" y="20"/>
                    <a:pt x="1621" y="32"/>
                  </a:cubicBezTo>
                  <a:cubicBezTo>
                    <a:pt x="1739" y="43"/>
                    <a:pt x="1858" y="56"/>
                    <a:pt x="1976" y="74"/>
                  </a:cubicBezTo>
                  <a:cubicBezTo>
                    <a:pt x="2204" y="107"/>
                    <a:pt x="2432" y="149"/>
                    <a:pt x="2654" y="213"/>
                  </a:cubicBezTo>
                  <a:cubicBezTo>
                    <a:pt x="2673" y="218"/>
                    <a:pt x="2678" y="227"/>
                    <a:pt x="2680" y="245"/>
                  </a:cubicBezTo>
                  <a:cubicBezTo>
                    <a:pt x="2693" y="363"/>
                    <a:pt x="2708" y="481"/>
                    <a:pt x="2722" y="598"/>
                  </a:cubicBezTo>
                  <a:cubicBezTo>
                    <a:pt x="2736" y="716"/>
                    <a:pt x="2750" y="833"/>
                    <a:pt x="2764" y="951"/>
                  </a:cubicBezTo>
                  <a:cubicBezTo>
                    <a:pt x="2778" y="1069"/>
                    <a:pt x="2792" y="1188"/>
                    <a:pt x="2806" y="1306"/>
                  </a:cubicBezTo>
                  <a:cubicBezTo>
                    <a:pt x="2815" y="1377"/>
                    <a:pt x="2823" y="1449"/>
                    <a:pt x="2831" y="1520"/>
                  </a:cubicBezTo>
                  <a:cubicBezTo>
                    <a:pt x="2832" y="1526"/>
                    <a:pt x="2830" y="1532"/>
                    <a:pt x="2836" y="1537"/>
                  </a:cubicBezTo>
                  <a:cubicBezTo>
                    <a:pt x="2836" y="1543"/>
                    <a:pt x="2836" y="1550"/>
                    <a:pt x="2836" y="1557"/>
                  </a:cubicBezTo>
                  <a:cubicBezTo>
                    <a:pt x="2830" y="1562"/>
                    <a:pt x="2824" y="1566"/>
                    <a:pt x="2817" y="1567"/>
                  </a:cubicBezTo>
                  <a:cubicBezTo>
                    <a:pt x="2793" y="1570"/>
                    <a:pt x="2769" y="1573"/>
                    <a:pt x="2745" y="1574"/>
                  </a:cubicBezTo>
                  <a:cubicBezTo>
                    <a:pt x="2740" y="1575"/>
                    <a:pt x="2735" y="1574"/>
                    <a:pt x="2730" y="1570"/>
                  </a:cubicBezTo>
                  <a:cubicBezTo>
                    <a:pt x="2725" y="1564"/>
                    <a:pt x="2724" y="1556"/>
                    <a:pt x="2724" y="1548"/>
                  </a:cubicBezTo>
                  <a:cubicBezTo>
                    <a:pt x="2724" y="1524"/>
                    <a:pt x="2721" y="1500"/>
                    <a:pt x="2720" y="1476"/>
                  </a:cubicBezTo>
                  <a:cubicBezTo>
                    <a:pt x="2718" y="1412"/>
                    <a:pt x="2715" y="1347"/>
                    <a:pt x="2711" y="1283"/>
                  </a:cubicBezTo>
                  <a:cubicBezTo>
                    <a:pt x="2710" y="1264"/>
                    <a:pt x="2707" y="1245"/>
                    <a:pt x="2697" y="1228"/>
                  </a:cubicBezTo>
                  <a:cubicBezTo>
                    <a:pt x="2693" y="1221"/>
                    <a:pt x="2689" y="1215"/>
                    <a:pt x="2680" y="1215"/>
                  </a:cubicBezTo>
                  <a:cubicBezTo>
                    <a:pt x="2672" y="1216"/>
                    <a:pt x="2668" y="1222"/>
                    <a:pt x="2665" y="1229"/>
                  </a:cubicBezTo>
                  <a:cubicBezTo>
                    <a:pt x="2656" y="1256"/>
                    <a:pt x="2654" y="1284"/>
                    <a:pt x="2657" y="1312"/>
                  </a:cubicBezTo>
                  <a:cubicBezTo>
                    <a:pt x="2658" y="1320"/>
                    <a:pt x="2659" y="1328"/>
                    <a:pt x="2659" y="1336"/>
                  </a:cubicBezTo>
                  <a:cubicBezTo>
                    <a:pt x="2657" y="1408"/>
                    <a:pt x="2666" y="1479"/>
                    <a:pt x="2664" y="1551"/>
                  </a:cubicBezTo>
                  <a:cubicBezTo>
                    <a:pt x="2663" y="1561"/>
                    <a:pt x="2665" y="1571"/>
                    <a:pt x="2657" y="1579"/>
                  </a:cubicBezTo>
                  <a:cubicBezTo>
                    <a:pt x="2649" y="1584"/>
                    <a:pt x="2640" y="1585"/>
                    <a:pt x="2632" y="1584"/>
                  </a:cubicBezTo>
                  <a:cubicBezTo>
                    <a:pt x="2615" y="1583"/>
                    <a:pt x="2609" y="1573"/>
                    <a:pt x="2608" y="1558"/>
                  </a:cubicBezTo>
                  <a:cubicBezTo>
                    <a:pt x="2603" y="1504"/>
                    <a:pt x="2602" y="1450"/>
                    <a:pt x="2599" y="1396"/>
                  </a:cubicBezTo>
                  <a:cubicBezTo>
                    <a:pt x="2597" y="1352"/>
                    <a:pt x="2598" y="1308"/>
                    <a:pt x="2592" y="1265"/>
                  </a:cubicBezTo>
                  <a:cubicBezTo>
                    <a:pt x="2589" y="1248"/>
                    <a:pt x="2584" y="1233"/>
                    <a:pt x="2575" y="1218"/>
                  </a:cubicBezTo>
                  <a:cubicBezTo>
                    <a:pt x="2568" y="1206"/>
                    <a:pt x="2559" y="1197"/>
                    <a:pt x="2544" y="1198"/>
                  </a:cubicBezTo>
                  <a:cubicBezTo>
                    <a:pt x="2528" y="1199"/>
                    <a:pt x="2520" y="1209"/>
                    <a:pt x="2515" y="1222"/>
                  </a:cubicBezTo>
                  <a:cubicBezTo>
                    <a:pt x="2502" y="1254"/>
                    <a:pt x="2502" y="1287"/>
                    <a:pt x="2505" y="1321"/>
                  </a:cubicBezTo>
                  <a:cubicBezTo>
                    <a:pt x="2506" y="1328"/>
                    <a:pt x="2508" y="1336"/>
                    <a:pt x="2507" y="1344"/>
                  </a:cubicBezTo>
                  <a:cubicBezTo>
                    <a:pt x="2505" y="1406"/>
                    <a:pt x="2514" y="1468"/>
                    <a:pt x="2512" y="1530"/>
                  </a:cubicBezTo>
                  <a:cubicBezTo>
                    <a:pt x="2511" y="1540"/>
                    <a:pt x="2512" y="1550"/>
                    <a:pt x="2514" y="1560"/>
                  </a:cubicBezTo>
                  <a:cubicBezTo>
                    <a:pt x="2515" y="1570"/>
                    <a:pt x="2516" y="1581"/>
                    <a:pt x="2509" y="1590"/>
                  </a:cubicBezTo>
                  <a:cubicBezTo>
                    <a:pt x="2490" y="1599"/>
                    <a:pt x="2471" y="1604"/>
                    <a:pt x="2451" y="1595"/>
                  </a:cubicBezTo>
                  <a:cubicBezTo>
                    <a:pt x="2446" y="1590"/>
                    <a:pt x="2444" y="1583"/>
                    <a:pt x="2444" y="1576"/>
                  </a:cubicBezTo>
                  <a:cubicBezTo>
                    <a:pt x="2445" y="1552"/>
                    <a:pt x="2439" y="1527"/>
                    <a:pt x="2440" y="1503"/>
                  </a:cubicBezTo>
                  <a:cubicBezTo>
                    <a:pt x="2442" y="1429"/>
                    <a:pt x="2435" y="1355"/>
                    <a:pt x="2435" y="1281"/>
                  </a:cubicBezTo>
                  <a:cubicBezTo>
                    <a:pt x="2435" y="1249"/>
                    <a:pt x="2427" y="1217"/>
                    <a:pt x="2402" y="1194"/>
                  </a:cubicBezTo>
                  <a:cubicBezTo>
                    <a:pt x="2380" y="1172"/>
                    <a:pt x="2347" y="1177"/>
                    <a:pt x="2331" y="1204"/>
                  </a:cubicBezTo>
                  <a:cubicBezTo>
                    <a:pt x="2321" y="1220"/>
                    <a:pt x="2316" y="1238"/>
                    <a:pt x="2316" y="1257"/>
                  </a:cubicBezTo>
                  <a:cubicBezTo>
                    <a:pt x="2313" y="1344"/>
                    <a:pt x="2321" y="1431"/>
                    <a:pt x="2320" y="1518"/>
                  </a:cubicBezTo>
                  <a:cubicBezTo>
                    <a:pt x="2320" y="1539"/>
                    <a:pt x="2324" y="1560"/>
                    <a:pt x="2323" y="1580"/>
                  </a:cubicBezTo>
                  <a:cubicBezTo>
                    <a:pt x="2323" y="1590"/>
                    <a:pt x="2323" y="1599"/>
                    <a:pt x="2317" y="1607"/>
                  </a:cubicBezTo>
                  <a:cubicBezTo>
                    <a:pt x="2287" y="1614"/>
                    <a:pt x="2258" y="1622"/>
                    <a:pt x="2228" y="1611"/>
                  </a:cubicBezTo>
                  <a:cubicBezTo>
                    <a:pt x="2219" y="1603"/>
                    <a:pt x="2220" y="1592"/>
                    <a:pt x="2220" y="1581"/>
                  </a:cubicBezTo>
                  <a:cubicBezTo>
                    <a:pt x="2222" y="1479"/>
                    <a:pt x="2213" y="1378"/>
                    <a:pt x="2216" y="1276"/>
                  </a:cubicBezTo>
                  <a:cubicBezTo>
                    <a:pt x="2216" y="1252"/>
                    <a:pt x="2210" y="1230"/>
                    <a:pt x="2198" y="1209"/>
                  </a:cubicBezTo>
                  <a:cubicBezTo>
                    <a:pt x="2176" y="1168"/>
                    <a:pt x="2133" y="1148"/>
                    <a:pt x="2089" y="1158"/>
                  </a:cubicBezTo>
                  <a:cubicBezTo>
                    <a:pt x="2051" y="1167"/>
                    <a:pt x="2020" y="1205"/>
                    <a:pt x="2020" y="1249"/>
                  </a:cubicBezTo>
                  <a:cubicBezTo>
                    <a:pt x="2020" y="1319"/>
                    <a:pt x="2017" y="1389"/>
                    <a:pt x="2022" y="1459"/>
                  </a:cubicBezTo>
                  <a:cubicBezTo>
                    <a:pt x="2026" y="1508"/>
                    <a:pt x="2024" y="1557"/>
                    <a:pt x="2023" y="1607"/>
                  </a:cubicBezTo>
                  <a:cubicBezTo>
                    <a:pt x="2023" y="1614"/>
                    <a:pt x="2022" y="1621"/>
                    <a:pt x="2016" y="1627"/>
                  </a:cubicBezTo>
                  <a:cubicBezTo>
                    <a:pt x="2012" y="1630"/>
                    <a:pt x="2008" y="1632"/>
                    <a:pt x="2003" y="1632"/>
                  </a:cubicBezTo>
                  <a:cubicBezTo>
                    <a:pt x="1977" y="1632"/>
                    <a:pt x="1951" y="1635"/>
                    <a:pt x="1925" y="1637"/>
                  </a:cubicBezTo>
                  <a:cubicBezTo>
                    <a:pt x="1917" y="1637"/>
                    <a:pt x="1910" y="1636"/>
                    <a:pt x="1904" y="1631"/>
                  </a:cubicBezTo>
                  <a:cubicBezTo>
                    <a:pt x="1894" y="1621"/>
                    <a:pt x="1896" y="1608"/>
                    <a:pt x="1896" y="1595"/>
                  </a:cubicBezTo>
                  <a:cubicBezTo>
                    <a:pt x="1896" y="1485"/>
                    <a:pt x="1895" y="1376"/>
                    <a:pt x="1896" y="1266"/>
                  </a:cubicBezTo>
                  <a:cubicBezTo>
                    <a:pt x="1897" y="1189"/>
                    <a:pt x="1837" y="1129"/>
                    <a:pt x="1743" y="1147"/>
                  </a:cubicBezTo>
                  <a:cubicBezTo>
                    <a:pt x="1697" y="1157"/>
                    <a:pt x="1664" y="1202"/>
                    <a:pt x="1664" y="1253"/>
                  </a:cubicBezTo>
                  <a:cubicBezTo>
                    <a:pt x="1663" y="1371"/>
                    <a:pt x="1664" y="1489"/>
                    <a:pt x="1664" y="1607"/>
                  </a:cubicBezTo>
                  <a:cubicBezTo>
                    <a:pt x="1664" y="1619"/>
                    <a:pt x="1666" y="1632"/>
                    <a:pt x="1656" y="1643"/>
                  </a:cubicBezTo>
                  <a:cubicBezTo>
                    <a:pt x="1654" y="1645"/>
                    <a:pt x="1651" y="1647"/>
                    <a:pt x="1647" y="1647"/>
                  </a:cubicBezTo>
                  <a:cubicBezTo>
                    <a:pt x="1611" y="1648"/>
                    <a:pt x="1575" y="1655"/>
                    <a:pt x="1539" y="1652"/>
                  </a:cubicBezTo>
                  <a:cubicBezTo>
                    <a:pt x="1534" y="1652"/>
                    <a:pt x="1528" y="1651"/>
                    <a:pt x="1524" y="1647"/>
                  </a:cubicBezTo>
                  <a:cubicBezTo>
                    <a:pt x="1514" y="1637"/>
                    <a:pt x="1516" y="1624"/>
                    <a:pt x="1516" y="1612"/>
                  </a:cubicBezTo>
                  <a:cubicBezTo>
                    <a:pt x="1516" y="1495"/>
                    <a:pt x="1514" y="1379"/>
                    <a:pt x="1516" y="1262"/>
                  </a:cubicBezTo>
                  <a:cubicBezTo>
                    <a:pt x="1518" y="1194"/>
                    <a:pt x="1461" y="1133"/>
                    <a:pt x="1386" y="1132"/>
                  </a:cubicBezTo>
                  <a:cubicBezTo>
                    <a:pt x="1312" y="1130"/>
                    <a:pt x="1273" y="1175"/>
                    <a:pt x="1262" y="1224"/>
                  </a:cubicBezTo>
                  <a:cubicBezTo>
                    <a:pt x="1260" y="1233"/>
                    <a:pt x="1260" y="1243"/>
                    <a:pt x="1260" y="1253"/>
                  </a:cubicBezTo>
                  <a:cubicBezTo>
                    <a:pt x="1260" y="1375"/>
                    <a:pt x="1260" y="1497"/>
                    <a:pt x="1260" y="1619"/>
                  </a:cubicBezTo>
                  <a:cubicBezTo>
                    <a:pt x="1260" y="1631"/>
                    <a:pt x="1262" y="1644"/>
                    <a:pt x="1252" y="1655"/>
                  </a:cubicBezTo>
                  <a:cubicBezTo>
                    <a:pt x="1240" y="1664"/>
                    <a:pt x="1226" y="1660"/>
                    <a:pt x="1212" y="1661"/>
                  </a:cubicBezTo>
                  <a:cubicBezTo>
                    <a:pt x="1194" y="1661"/>
                    <a:pt x="1176" y="1661"/>
                    <a:pt x="1159" y="1661"/>
                  </a:cubicBezTo>
                  <a:cubicBezTo>
                    <a:pt x="1146" y="1658"/>
                    <a:pt x="1133" y="1658"/>
                    <a:pt x="1121" y="1659"/>
                  </a:cubicBezTo>
                  <a:cubicBezTo>
                    <a:pt x="1105" y="1659"/>
                    <a:pt x="1098" y="1651"/>
                    <a:pt x="1097" y="1636"/>
                  </a:cubicBezTo>
                  <a:cubicBezTo>
                    <a:pt x="1096" y="1627"/>
                    <a:pt x="1096" y="1619"/>
                    <a:pt x="1096" y="1610"/>
                  </a:cubicBezTo>
                  <a:cubicBezTo>
                    <a:pt x="1096" y="1497"/>
                    <a:pt x="1093" y="1385"/>
                    <a:pt x="1097" y="1272"/>
                  </a:cubicBezTo>
                  <a:cubicBezTo>
                    <a:pt x="1100" y="1184"/>
                    <a:pt x="1033" y="1132"/>
                    <a:pt x="960" y="1126"/>
                  </a:cubicBezTo>
                  <a:cubicBezTo>
                    <a:pt x="919" y="1122"/>
                    <a:pt x="877" y="1122"/>
                    <a:pt x="840" y="1145"/>
                  </a:cubicBezTo>
                  <a:cubicBezTo>
                    <a:pt x="808" y="1165"/>
                    <a:pt x="790" y="1194"/>
                    <a:pt x="782" y="1230"/>
                  </a:cubicBezTo>
                  <a:cubicBezTo>
                    <a:pt x="774" y="1257"/>
                    <a:pt x="780" y="1286"/>
                    <a:pt x="778" y="1313"/>
                  </a:cubicBezTo>
                  <a:cubicBezTo>
                    <a:pt x="777" y="1322"/>
                    <a:pt x="780" y="1335"/>
                    <a:pt x="771" y="1336"/>
                  </a:cubicBezTo>
                  <a:cubicBezTo>
                    <a:pt x="759" y="1336"/>
                    <a:pt x="761" y="1322"/>
                    <a:pt x="760" y="1314"/>
                  </a:cubicBezTo>
                  <a:cubicBezTo>
                    <a:pt x="760" y="1303"/>
                    <a:pt x="756" y="1293"/>
                    <a:pt x="754" y="1283"/>
                  </a:cubicBezTo>
                  <a:cubicBezTo>
                    <a:pt x="738" y="1217"/>
                    <a:pt x="710" y="1154"/>
                    <a:pt x="717" y="1084"/>
                  </a:cubicBezTo>
                  <a:cubicBezTo>
                    <a:pt x="718" y="1080"/>
                    <a:pt x="715" y="1076"/>
                    <a:pt x="715" y="1072"/>
                  </a:cubicBezTo>
                  <a:cubicBezTo>
                    <a:pt x="710" y="1053"/>
                    <a:pt x="712" y="1033"/>
                    <a:pt x="713" y="1013"/>
                  </a:cubicBezTo>
                  <a:cubicBezTo>
                    <a:pt x="714" y="1001"/>
                    <a:pt x="710" y="989"/>
                    <a:pt x="713" y="977"/>
                  </a:cubicBezTo>
                  <a:cubicBezTo>
                    <a:pt x="714" y="954"/>
                    <a:pt x="710" y="932"/>
                    <a:pt x="713" y="910"/>
                  </a:cubicBezTo>
                  <a:cubicBezTo>
                    <a:pt x="715" y="902"/>
                    <a:pt x="713" y="894"/>
                    <a:pt x="711" y="886"/>
                  </a:cubicBezTo>
                  <a:cubicBezTo>
                    <a:pt x="707" y="865"/>
                    <a:pt x="695" y="854"/>
                    <a:pt x="673" y="853"/>
                  </a:cubicBezTo>
                  <a:cubicBezTo>
                    <a:pt x="659" y="853"/>
                    <a:pt x="645" y="854"/>
                    <a:pt x="631" y="853"/>
                  </a:cubicBezTo>
                  <a:cubicBezTo>
                    <a:pt x="611" y="851"/>
                    <a:pt x="607" y="846"/>
                    <a:pt x="606" y="826"/>
                  </a:cubicBezTo>
                  <a:cubicBezTo>
                    <a:pt x="605" y="796"/>
                    <a:pt x="607" y="766"/>
                    <a:pt x="605" y="736"/>
                  </a:cubicBezTo>
                  <a:cubicBezTo>
                    <a:pt x="604" y="711"/>
                    <a:pt x="605" y="686"/>
                    <a:pt x="605" y="661"/>
                  </a:cubicBezTo>
                  <a:cubicBezTo>
                    <a:pt x="606" y="582"/>
                    <a:pt x="559" y="534"/>
                    <a:pt x="469" y="543"/>
                  </a:cubicBezTo>
                  <a:cubicBezTo>
                    <a:pt x="447" y="545"/>
                    <a:pt x="425" y="550"/>
                    <a:pt x="406" y="561"/>
                  </a:cubicBezTo>
                  <a:cubicBezTo>
                    <a:pt x="392" y="569"/>
                    <a:pt x="386" y="578"/>
                    <a:pt x="392" y="594"/>
                  </a:cubicBezTo>
                  <a:cubicBezTo>
                    <a:pt x="396" y="602"/>
                    <a:pt x="399" y="611"/>
                    <a:pt x="396" y="621"/>
                  </a:cubicBezTo>
                  <a:cubicBezTo>
                    <a:pt x="388" y="631"/>
                    <a:pt x="384" y="623"/>
                    <a:pt x="381" y="617"/>
                  </a:cubicBezTo>
                  <a:cubicBezTo>
                    <a:pt x="375" y="607"/>
                    <a:pt x="371" y="595"/>
                    <a:pt x="370" y="584"/>
                  </a:cubicBezTo>
                  <a:cubicBezTo>
                    <a:pt x="365" y="540"/>
                    <a:pt x="347" y="501"/>
                    <a:pt x="334" y="460"/>
                  </a:cubicBezTo>
                  <a:cubicBezTo>
                    <a:pt x="330" y="446"/>
                    <a:pt x="326" y="433"/>
                    <a:pt x="323" y="420"/>
                  </a:cubicBezTo>
                  <a:cubicBezTo>
                    <a:pt x="320" y="403"/>
                    <a:pt x="320" y="386"/>
                    <a:pt x="318" y="369"/>
                  </a:cubicBezTo>
                  <a:cubicBezTo>
                    <a:pt x="317" y="358"/>
                    <a:pt x="315" y="348"/>
                    <a:pt x="317" y="337"/>
                  </a:cubicBezTo>
                  <a:cubicBezTo>
                    <a:pt x="319" y="316"/>
                    <a:pt x="315" y="296"/>
                    <a:pt x="314" y="275"/>
                  </a:cubicBezTo>
                  <a:cubicBezTo>
                    <a:pt x="311" y="245"/>
                    <a:pt x="311" y="245"/>
                    <a:pt x="283" y="238"/>
                  </a:cubicBezTo>
                  <a:cubicBezTo>
                    <a:pt x="229" y="224"/>
                    <a:pt x="174" y="215"/>
                    <a:pt x="118" y="228"/>
                  </a:cubicBezTo>
                  <a:cubicBezTo>
                    <a:pt x="106" y="230"/>
                    <a:pt x="94" y="232"/>
                    <a:pt x="82" y="229"/>
                  </a:cubicBezTo>
                  <a:cubicBezTo>
                    <a:pt x="75" y="225"/>
                    <a:pt x="72" y="219"/>
                    <a:pt x="69" y="212"/>
                  </a:cubicBezTo>
                  <a:cubicBezTo>
                    <a:pt x="49" y="165"/>
                    <a:pt x="30" y="117"/>
                    <a:pt x="11" y="70"/>
                  </a:cubicBezTo>
                  <a:cubicBezTo>
                    <a:pt x="7" y="61"/>
                    <a:pt x="0" y="51"/>
                    <a:pt x="16" y="46"/>
                  </a:cubicBezTo>
                  <a:close/>
                </a:path>
              </a:pathLst>
            </a:custGeom>
            <a:solidFill>
              <a:srgbClr val="FFEF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0" name="Freeform 6">
              <a:extLst>
                <a:ext uri="{FF2B5EF4-FFF2-40B4-BE49-F238E27FC236}">
                  <a16:creationId xmlns:a16="http://schemas.microsoft.com/office/drawing/2014/main" id="{DA258423-8DDD-1BD5-4C63-38572B558C60}"/>
                </a:ext>
              </a:extLst>
            </p:cNvPr>
            <p:cNvSpPr>
              <a:spLocks/>
            </p:cNvSpPr>
            <p:nvPr/>
          </p:nvSpPr>
          <p:spPr bwMode="auto">
            <a:xfrm>
              <a:off x="4891088" y="4003675"/>
              <a:ext cx="1695450" cy="563563"/>
            </a:xfrm>
            <a:custGeom>
              <a:avLst/>
              <a:gdLst>
                <a:gd name="T0" fmla="*/ 1728 w 1870"/>
                <a:gd name="T1" fmla="*/ 39 h 622"/>
                <a:gd name="T2" fmla="*/ 1774 w 1870"/>
                <a:gd name="T3" fmla="*/ 285 h 622"/>
                <a:gd name="T4" fmla="*/ 1787 w 1870"/>
                <a:gd name="T5" fmla="*/ 207 h 622"/>
                <a:gd name="T6" fmla="*/ 1862 w 1870"/>
                <a:gd name="T7" fmla="*/ 588 h 622"/>
                <a:gd name="T8" fmla="*/ 1832 w 1870"/>
                <a:gd name="T9" fmla="*/ 622 h 622"/>
                <a:gd name="T10" fmla="*/ 1573 w 1870"/>
                <a:gd name="T11" fmla="*/ 616 h 622"/>
                <a:gd name="T12" fmla="*/ 1552 w 1870"/>
                <a:gd name="T13" fmla="*/ 576 h 622"/>
                <a:gd name="T14" fmla="*/ 1375 w 1870"/>
                <a:gd name="T15" fmla="*/ 82 h 622"/>
                <a:gd name="T16" fmla="*/ 1288 w 1870"/>
                <a:gd name="T17" fmla="*/ 566 h 622"/>
                <a:gd name="T18" fmla="*/ 1168 w 1870"/>
                <a:gd name="T19" fmla="*/ 596 h 622"/>
                <a:gd name="T20" fmla="*/ 1160 w 1870"/>
                <a:gd name="T21" fmla="*/ 209 h 622"/>
                <a:gd name="T22" fmla="*/ 1056 w 1870"/>
                <a:gd name="T23" fmla="*/ 86 h 622"/>
                <a:gd name="T24" fmla="*/ 916 w 1870"/>
                <a:gd name="T25" fmla="*/ 549 h 622"/>
                <a:gd name="T26" fmla="*/ 899 w 1870"/>
                <a:gd name="T27" fmla="*/ 588 h 622"/>
                <a:gd name="T28" fmla="*/ 788 w 1870"/>
                <a:gd name="T29" fmla="*/ 540 h 622"/>
                <a:gd name="T30" fmla="*/ 767 w 1870"/>
                <a:gd name="T31" fmla="*/ 131 h 622"/>
                <a:gd name="T32" fmla="*/ 588 w 1870"/>
                <a:gd name="T33" fmla="*/ 219 h 622"/>
                <a:gd name="T34" fmla="*/ 584 w 1870"/>
                <a:gd name="T35" fmla="*/ 532 h 622"/>
                <a:gd name="T36" fmla="*/ 492 w 1870"/>
                <a:gd name="T37" fmla="*/ 556 h 622"/>
                <a:gd name="T38" fmla="*/ 493 w 1870"/>
                <a:gd name="T39" fmla="*/ 265 h 622"/>
                <a:gd name="T40" fmla="*/ 471 w 1870"/>
                <a:gd name="T41" fmla="*/ 139 h 622"/>
                <a:gd name="T42" fmla="*/ 373 w 1870"/>
                <a:gd name="T43" fmla="*/ 201 h 622"/>
                <a:gd name="T44" fmla="*/ 364 w 1870"/>
                <a:gd name="T45" fmla="*/ 507 h 622"/>
                <a:gd name="T46" fmla="*/ 295 w 1870"/>
                <a:gd name="T47" fmla="*/ 540 h 622"/>
                <a:gd name="T48" fmla="*/ 292 w 1870"/>
                <a:gd name="T49" fmla="*/ 450 h 622"/>
                <a:gd name="T50" fmla="*/ 285 w 1870"/>
                <a:gd name="T51" fmla="*/ 151 h 622"/>
                <a:gd name="T52" fmla="*/ 205 w 1870"/>
                <a:gd name="T53" fmla="*/ 230 h 622"/>
                <a:gd name="T54" fmla="*/ 186 w 1870"/>
                <a:gd name="T55" fmla="*/ 531 h 622"/>
                <a:gd name="T56" fmla="*/ 134 w 1870"/>
                <a:gd name="T57" fmla="*/ 457 h 622"/>
                <a:gd name="T58" fmla="*/ 141 w 1870"/>
                <a:gd name="T59" fmla="*/ 208 h 622"/>
                <a:gd name="T60" fmla="*/ 102 w 1870"/>
                <a:gd name="T61" fmla="*/ 159 h 622"/>
                <a:gd name="T62" fmla="*/ 77 w 1870"/>
                <a:gd name="T63" fmla="*/ 370 h 622"/>
                <a:gd name="T64" fmla="*/ 58 w 1870"/>
                <a:gd name="T65" fmla="*/ 523 h 622"/>
                <a:gd name="T66" fmla="*/ 0 w 1870"/>
                <a:gd name="T67" fmla="*/ 486 h 622"/>
                <a:gd name="T68" fmla="*/ 24 w 1870"/>
                <a:gd name="T69" fmla="*/ 112 h 622"/>
                <a:gd name="T70" fmla="*/ 49 w 1870"/>
                <a:gd name="T71" fmla="*/ 82 h 622"/>
                <a:gd name="T72" fmla="*/ 379 w 1870"/>
                <a:gd name="T73" fmla="*/ 59 h 622"/>
                <a:gd name="T74" fmla="*/ 725 w 1870"/>
                <a:gd name="T75" fmla="*/ 35 h 622"/>
                <a:gd name="T76" fmla="*/ 1018 w 1870"/>
                <a:gd name="T77" fmla="*/ 21 h 622"/>
                <a:gd name="T78" fmla="*/ 1411 w 1870"/>
                <a:gd name="T79" fmla="*/ 7 h 622"/>
                <a:gd name="T80" fmla="*/ 1724 w 1870"/>
                <a:gd name="T81" fmla="*/ 26 h 6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870" h="622">
                  <a:moveTo>
                    <a:pt x="1724" y="26"/>
                  </a:moveTo>
                  <a:cubicBezTo>
                    <a:pt x="1728" y="30"/>
                    <a:pt x="1728" y="34"/>
                    <a:pt x="1728" y="39"/>
                  </a:cubicBezTo>
                  <a:cubicBezTo>
                    <a:pt x="1725" y="111"/>
                    <a:pt x="1750" y="177"/>
                    <a:pt x="1770" y="244"/>
                  </a:cubicBezTo>
                  <a:cubicBezTo>
                    <a:pt x="1774" y="257"/>
                    <a:pt x="1772" y="271"/>
                    <a:pt x="1774" y="285"/>
                  </a:cubicBezTo>
                  <a:cubicBezTo>
                    <a:pt x="1779" y="250"/>
                    <a:pt x="1771" y="216"/>
                    <a:pt x="1779" y="182"/>
                  </a:cubicBezTo>
                  <a:cubicBezTo>
                    <a:pt x="1788" y="188"/>
                    <a:pt x="1788" y="198"/>
                    <a:pt x="1787" y="207"/>
                  </a:cubicBezTo>
                  <a:cubicBezTo>
                    <a:pt x="1781" y="277"/>
                    <a:pt x="1799" y="343"/>
                    <a:pt x="1817" y="410"/>
                  </a:cubicBezTo>
                  <a:cubicBezTo>
                    <a:pt x="1832" y="469"/>
                    <a:pt x="1847" y="528"/>
                    <a:pt x="1862" y="588"/>
                  </a:cubicBezTo>
                  <a:cubicBezTo>
                    <a:pt x="1865" y="599"/>
                    <a:pt x="1870" y="611"/>
                    <a:pt x="1860" y="622"/>
                  </a:cubicBezTo>
                  <a:cubicBezTo>
                    <a:pt x="1851" y="622"/>
                    <a:pt x="1841" y="622"/>
                    <a:pt x="1832" y="622"/>
                  </a:cubicBezTo>
                  <a:cubicBezTo>
                    <a:pt x="1814" y="617"/>
                    <a:pt x="1796" y="621"/>
                    <a:pt x="1778" y="620"/>
                  </a:cubicBezTo>
                  <a:cubicBezTo>
                    <a:pt x="1710" y="620"/>
                    <a:pt x="1642" y="619"/>
                    <a:pt x="1573" y="616"/>
                  </a:cubicBezTo>
                  <a:cubicBezTo>
                    <a:pt x="1569" y="616"/>
                    <a:pt x="1564" y="615"/>
                    <a:pt x="1560" y="612"/>
                  </a:cubicBezTo>
                  <a:cubicBezTo>
                    <a:pt x="1550" y="602"/>
                    <a:pt x="1552" y="589"/>
                    <a:pt x="1552" y="576"/>
                  </a:cubicBezTo>
                  <a:cubicBezTo>
                    <a:pt x="1552" y="453"/>
                    <a:pt x="1550" y="330"/>
                    <a:pt x="1553" y="207"/>
                  </a:cubicBezTo>
                  <a:cubicBezTo>
                    <a:pt x="1555" y="97"/>
                    <a:pt x="1469" y="53"/>
                    <a:pt x="1375" y="82"/>
                  </a:cubicBezTo>
                  <a:cubicBezTo>
                    <a:pt x="1319" y="99"/>
                    <a:pt x="1288" y="144"/>
                    <a:pt x="1288" y="202"/>
                  </a:cubicBezTo>
                  <a:cubicBezTo>
                    <a:pt x="1288" y="323"/>
                    <a:pt x="1288" y="444"/>
                    <a:pt x="1288" y="566"/>
                  </a:cubicBezTo>
                  <a:cubicBezTo>
                    <a:pt x="1288" y="579"/>
                    <a:pt x="1290" y="593"/>
                    <a:pt x="1277" y="602"/>
                  </a:cubicBezTo>
                  <a:cubicBezTo>
                    <a:pt x="1240" y="610"/>
                    <a:pt x="1204" y="604"/>
                    <a:pt x="1168" y="596"/>
                  </a:cubicBezTo>
                  <a:cubicBezTo>
                    <a:pt x="1158" y="586"/>
                    <a:pt x="1160" y="573"/>
                    <a:pt x="1160" y="560"/>
                  </a:cubicBezTo>
                  <a:cubicBezTo>
                    <a:pt x="1160" y="443"/>
                    <a:pt x="1160" y="326"/>
                    <a:pt x="1160" y="209"/>
                  </a:cubicBezTo>
                  <a:cubicBezTo>
                    <a:pt x="1160" y="184"/>
                    <a:pt x="1155" y="161"/>
                    <a:pt x="1144" y="140"/>
                  </a:cubicBezTo>
                  <a:cubicBezTo>
                    <a:pt x="1125" y="105"/>
                    <a:pt x="1095" y="89"/>
                    <a:pt x="1056" y="86"/>
                  </a:cubicBezTo>
                  <a:cubicBezTo>
                    <a:pt x="970" y="78"/>
                    <a:pt x="915" y="145"/>
                    <a:pt x="916" y="223"/>
                  </a:cubicBezTo>
                  <a:cubicBezTo>
                    <a:pt x="917" y="332"/>
                    <a:pt x="916" y="440"/>
                    <a:pt x="916" y="549"/>
                  </a:cubicBezTo>
                  <a:cubicBezTo>
                    <a:pt x="916" y="561"/>
                    <a:pt x="918" y="573"/>
                    <a:pt x="909" y="583"/>
                  </a:cubicBezTo>
                  <a:cubicBezTo>
                    <a:pt x="906" y="586"/>
                    <a:pt x="903" y="588"/>
                    <a:pt x="899" y="588"/>
                  </a:cubicBezTo>
                  <a:cubicBezTo>
                    <a:pt x="864" y="586"/>
                    <a:pt x="829" y="588"/>
                    <a:pt x="796" y="576"/>
                  </a:cubicBezTo>
                  <a:cubicBezTo>
                    <a:pt x="786" y="565"/>
                    <a:pt x="789" y="552"/>
                    <a:pt x="788" y="540"/>
                  </a:cubicBezTo>
                  <a:cubicBezTo>
                    <a:pt x="785" y="429"/>
                    <a:pt x="794" y="318"/>
                    <a:pt x="792" y="207"/>
                  </a:cubicBezTo>
                  <a:cubicBezTo>
                    <a:pt x="792" y="179"/>
                    <a:pt x="785" y="153"/>
                    <a:pt x="767" y="131"/>
                  </a:cubicBezTo>
                  <a:cubicBezTo>
                    <a:pt x="728" y="84"/>
                    <a:pt x="653" y="88"/>
                    <a:pt x="616" y="137"/>
                  </a:cubicBezTo>
                  <a:cubicBezTo>
                    <a:pt x="598" y="162"/>
                    <a:pt x="589" y="189"/>
                    <a:pt x="588" y="219"/>
                  </a:cubicBezTo>
                  <a:cubicBezTo>
                    <a:pt x="588" y="244"/>
                    <a:pt x="588" y="270"/>
                    <a:pt x="588" y="295"/>
                  </a:cubicBezTo>
                  <a:cubicBezTo>
                    <a:pt x="590" y="374"/>
                    <a:pt x="582" y="453"/>
                    <a:pt x="584" y="532"/>
                  </a:cubicBezTo>
                  <a:cubicBezTo>
                    <a:pt x="585" y="549"/>
                    <a:pt x="581" y="563"/>
                    <a:pt x="560" y="565"/>
                  </a:cubicBezTo>
                  <a:cubicBezTo>
                    <a:pt x="537" y="566"/>
                    <a:pt x="514" y="565"/>
                    <a:pt x="492" y="556"/>
                  </a:cubicBezTo>
                  <a:cubicBezTo>
                    <a:pt x="488" y="551"/>
                    <a:pt x="488" y="546"/>
                    <a:pt x="488" y="540"/>
                  </a:cubicBezTo>
                  <a:cubicBezTo>
                    <a:pt x="486" y="449"/>
                    <a:pt x="493" y="357"/>
                    <a:pt x="493" y="265"/>
                  </a:cubicBezTo>
                  <a:cubicBezTo>
                    <a:pt x="493" y="239"/>
                    <a:pt x="498" y="212"/>
                    <a:pt x="492" y="186"/>
                  </a:cubicBezTo>
                  <a:cubicBezTo>
                    <a:pt x="488" y="169"/>
                    <a:pt x="484" y="152"/>
                    <a:pt x="471" y="139"/>
                  </a:cubicBezTo>
                  <a:cubicBezTo>
                    <a:pt x="452" y="118"/>
                    <a:pt x="426" y="116"/>
                    <a:pt x="404" y="136"/>
                  </a:cubicBezTo>
                  <a:cubicBezTo>
                    <a:pt x="385" y="154"/>
                    <a:pt x="376" y="177"/>
                    <a:pt x="373" y="201"/>
                  </a:cubicBezTo>
                  <a:cubicBezTo>
                    <a:pt x="370" y="228"/>
                    <a:pt x="367" y="254"/>
                    <a:pt x="368" y="281"/>
                  </a:cubicBezTo>
                  <a:cubicBezTo>
                    <a:pt x="370" y="356"/>
                    <a:pt x="362" y="431"/>
                    <a:pt x="364" y="507"/>
                  </a:cubicBezTo>
                  <a:cubicBezTo>
                    <a:pt x="364" y="522"/>
                    <a:pt x="364" y="539"/>
                    <a:pt x="345" y="547"/>
                  </a:cubicBezTo>
                  <a:cubicBezTo>
                    <a:pt x="328" y="551"/>
                    <a:pt x="311" y="550"/>
                    <a:pt x="295" y="540"/>
                  </a:cubicBezTo>
                  <a:cubicBezTo>
                    <a:pt x="284" y="522"/>
                    <a:pt x="288" y="504"/>
                    <a:pt x="290" y="485"/>
                  </a:cubicBezTo>
                  <a:cubicBezTo>
                    <a:pt x="291" y="473"/>
                    <a:pt x="292" y="462"/>
                    <a:pt x="292" y="450"/>
                  </a:cubicBezTo>
                  <a:cubicBezTo>
                    <a:pt x="293" y="377"/>
                    <a:pt x="296" y="305"/>
                    <a:pt x="300" y="233"/>
                  </a:cubicBezTo>
                  <a:cubicBezTo>
                    <a:pt x="302" y="205"/>
                    <a:pt x="299" y="177"/>
                    <a:pt x="285" y="151"/>
                  </a:cubicBezTo>
                  <a:cubicBezTo>
                    <a:pt x="272" y="127"/>
                    <a:pt x="251" y="124"/>
                    <a:pt x="232" y="144"/>
                  </a:cubicBezTo>
                  <a:cubicBezTo>
                    <a:pt x="210" y="168"/>
                    <a:pt x="206" y="200"/>
                    <a:pt x="205" y="230"/>
                  </a:cubicBezTo>
                  <a:cubicBezTo>
                    <a:pt x="203" y="304"/>
                    <a:pt x="198" y="378"/>
                    <a:pt x="195" y="453"/>
                  </a:cubicBezTo>
                  <a:cubicBezTo>
                    <a:pt x="194" y="479"/>
                    <a:pt x="197" y="506"/>
                    <a:pt x="186" y="531"/>
                  </a:cubicBezTo>
                  <a:cubicBezTo>
                    <a:pt x="169" y="540"/>
                    <a:pt x="154" y="535"/>
                    <a:pt x="139" y="527"/>
                  </a:cubicBezTo>
                  <a:cubicBezTo>
                    <a:pt x="127" y="505"/>
                    <a:pt x="133" y="481"/>
                    <a:pt x="134" y="457"/>
                  </a:cubicBezTo>
                  <a:cubicBezTo>
                    <a:pt x="135" y="445"/>
                    <a:pt x="137" y="433"/>
                    <a:pt x="136" y="421"/>
                  </a:cubicBezTo>
                  <a:cubicBezTo>
                    <a:pt x="135" y="350"/>
                    <a:pt x="143" y="279"/>
                    <a:pt x="141" y="208"/>
                  </a:cubicBezTo>
                  <a:cubicBezTo>
                    <a:pt x="140" y="192"/>
                    <a:pt x="138" y="176"/>
                    <a:pt x="131" y="161"/>
                  </a:cubicBezTo>
                  <a:cubicBezTo>
                    <a:pt x="124" y="145"/>
                    <a:pt x="111" y="144"/>
                    <a:pt x="102" y="159"/>
                  </a:cubicBezTo>
                  <a:cubicBezTo>
                    <a:pt x="90" y="177"/>
                    <a:pt x="87" y="198"/>
                    <a:pt x="85" y="218"/>
                  </a:cubicBezTo>
                  <a:cubicBezTo>
                    <a:pt x="80" y="269"/>
                    <a:pt x="79" y="319"/>
                    <a:pt x="77" y="370"/>
                  </a:cubicBezTo>
                  <a:cubicBezTo>
                    <a:pt x="76" y="411"/>
                    <a:pt x="71" y="453"/>
                    <a:pt x="72" y="495"/>
                  </a:cubicBezTo>
                  <a:cubicBezTo>
                    <a:pt x="72" y="506"/>
                    <a:pt x="71" y="518"/>
                    <a:pt x="58" y="523"/>
                  </a:cubicBezTo>
                  <a:cubicBezTo>
                    <a:pt x="37" y="527"/>
                    <a:pt x="18" y="526"/>
                    <a:pt x="0" y="514"/>
                  </a:cubicBezTo>
                  <a:cubicBezTo>
                    <a:pt x="0" y="504"/>
                    <a:pt x="0" y="495"/>
                    <a:pt x="0" y="486"/>
                  </a:cubicBezTo>
                  <a:cubicBezTo>
                    <a:pt x="4" y="460"/>
                    <a:pt x="4" y="433"/>
                    <a:pt x="4" y="407"/>
                  </a:cubicBezTo>
                  <a:cubicBezTo>
                    <a:pt x="7" y="308"/>
                    <a:pt x="15" y="210"/>
                    <a:pt x="24" y="112"/>
                  </a:cubicBezTo>
                  <a:cubicBezTo>
                    <a:pt x="25" y="105"/>
                    <a:pt x="26" y="99"/>
                    <a:pt x="29" y="93"/>
                  </a:cubicBezTo>
                  <a:cubicBezTo>
                    <a:pt x="34" y="85"/>
                    <a:pt x="41" y="83"/>
                    <a:pt x="49" y="82"/>
                  </a:cubicBezTo>
                  <a:cubicBezTo>
                    <a:pt x="93" y="81"/>
                    <a:pt x="136" y="77"/>
                    <a:pt x="179" y="74"/>
                  </a:cubicBezTo>
                  <a:cubicBezTo>
                    <a:pt x="246" y="69"/>
                    <a:pt x="313" y="65"/>
                    <a:pt x="379" y="59"/>
                  </a:cubicBezTo>
                  <a:cubicBezTo>
                    <a:pt x="424" y="56"/>
                    <a:pt x="470" y="53"/>
                    <a:pt x="515" y="50"/>
                  </a:cubicBezTo>
                  <a:cubicBezTo>
                    <a:pt x="585" y="45"/>
                    <a:pt x="655" y="41"/>
                    <a:pt x="725" y="35"/>
                  </a:cubicBezTo>
                  <a:cubicBezTo>
                    <a:pt x="770" y="31"/>
                    <a:pt x="814" y="28"/>
                    <a:pt x="859" y="27"/>
                  </a:cubicBezTo>
                  <a:cubicBezTo>
                    <a:pt x="912" y="26"/>
                    <a:pt x="965" y="23"/>
                    <a:pt x="1018" y="21"/>
                  </a:cubicBezTo>
                  <a:cubicBezTo>
                    <a:pt x="1108" y="18"/>
                    <a:pt x="1197" y="16"/>
                    <a:pt x="1287" y="11"/>
                  </a:cubicBezTo>
                  <a:cubicBezTo>
                    <a:pt x="1328" y="8"/>
                    <a:pt x="1369" y="8"/>
                    <a:pt x="1411" y="7"/>
                  </a:cubicBezTo>
                  <a:cubicBezTo>
                    <a:pt x="1493" y="4"/>
                    <a:pt x="1575" y="0"/>
                    <a:pt x="1658" y="1"/>
                  </a:cubicBezTo>
                  <a:cubicBezTo>
                    <a:pt x="1684" y="2"/>
                    <a:pt x="1707" y="6"/>
                    <a:pt x="1724" y="26"/>
                  </a:cubicBezTo>
                  <a:close/>
                </a:path>
              </a:pathLst>
            </a:custGeom>
            <a:solidFill>
              <a:srgbClr val="F6E5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1" name="Freeform 7">
              <a:extLst>
                <a:ext uri="{FF2B5EF4-FFF2-40B4-BE49-F238E27FC236}">
                  <a16:creationId xmlns:a16="http://schemas.microsoft.com/office/drawing/2014/main" id="{7D1B52A9-F4A1-AFB2-DE00-94154D32F62F}"/>
                </a:ext>
              </a:extLst>
            </p:cNvPr>
            <p:cNvSpPr>
              <a:spLocks/>
            </p:cNvSpPr>
            <p:nvPr/>
          </p:nvSpPr>
          <p:spPr bwMode="auto">
            <a:xfrm>
              <a:off x="6502400" y="4062413"/>
              <a:ext cx="344487" cy="504825"/>
            </a:xfrm>
            <a:custGeom>
              <a:avLst/>
              <a:gdLst>
                <a:gd name="T0" fmla="*/ 83 w 381"/>
                <a:gd name="T1" fmla="*/ 558 h 558"/>
                <a:gd name="T2" fmla="*/ 57 w 381"/>
                <a:gd name="T3" fmla="*/ 446 h 558"/>
                <a:gd name="T4" fmla="*/ 7 w 381"/>
                <a:gd name="T5" fmla="*/ 251 h 558"/>
                <a:gd name="T6" fmla="*/ 2 w 381"/>
                <a:gd name="T7" fmla="*/ 166 h 558"/>
                <a:gd name="T8" fmla="*/ 2 w 381"/>
                <a:gd name="T9" fmla="*/ 118 h 558"/>
                <a:gd name="T10" fmla="*/ 108 w 381"/>
                <a:gd name="T11" fmla="*/ 10 h 558"/>
                <a:gd name="T12" fmla="*/ 247 w 381"/>
                <a:gd name="T13" fmla="*/ 22 h 558"/>
                <a:gd name="T14" fmla="*/ 331 w 381"/>
                <a:gd name="T15" fmla="*/ 148 h 558"/>
                <a:gd name="T16" fmla="*/ 330 w 381"/>
                <a:gd name="T17" fmla="*/ 522 h 558"/>
                <a:gd name="T18" fmla="*/ 351 w 381"/>
                <a:gd name="T19" fmla="*/ 542 h 558"/>
                <a:gd name="T20" fmla="*/ 381 w 381"/>
                <a:gd name="T21" fmla="*/ 543 h 558"/>
                <a:gd name="T22" fmla="*/ 362 w 381"/>
                <a:gd name="T23" fmla="*/ 552 h 558"/>
                <a:gd name="T24" fmla="*/ 247 w 381"/>
                <a:gd name="T25" fmla="*/ 552 h 558"/>
                <a:gd name="T26" fmla="*/ 104 w 381"/>
                <a:gd name="T27" fmla="*/ 554 h 558"/>
                <a:gd name="T28" fmla="*/ 87 w 381"/>
                <a:gd name="T29" fmla="*/ 558 h 558"/>
                <a:gd name="T30" fmla="*/ 83 w 381"/>
                <a:gd name="T31" fmla="*/ 558 h 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81" h="558">
                  <a:moveTo>
                    <a:pt x="83" y="558"/>
                  </a:moveTo>
                  <a:cubicBezTo>
                    <a:pt x="80" y="519"/>
                    <a:pt x="66" y="483"/>
                    <a:pt x="57" y="446"/>
                  </a:cubicBezTo>
                  <a:cubicBezTo>
                    <a:pt x="42" y="381"/>
                    <a:pt x="25" y="316"/>
                    <a:pt x="7" y="251"/>
                  </a:cubicBezTo>
                  <a:cubicBezTo>
                    <a:pt x="0" y="223"/>
                    <a:pt x="3" y="194"/>
                    <a:pt x="2" y="166"/>
                  </a:cubicBezTo>
                  <a:cubicBezTo>
                    <a:pt x="2" y="150"/>
                    <a:pt x="2" y="134"/>
                    <a:pt x="2" y="118"/>
                  </a:cubicBezTo>
                  <a:cubicBezTo>
                    <a:pt x="14" y="59"/>
                    <a:pt x="50" y="22"/>
                    <a:pt x="108" y="10"/>
                  </a:cubicBezTo>
                  <a:cubicBezTo>
                    <a:pt x="155" y="0"/>
                    <a:pt x="203" y="1"/>
                    <a:pt x="247" y="22"/>
                  </a:cubicBezTo>
                  <a:cubicBezTo>
                    <a:pt x="300" y="47"/>
                    <a:pt x="331" y="87"/>
                    <a:pt x="331" y="148"/>
                  </a:cubicBezTo>
                  <a:cubicBezTo>
                    <a:pt x="330" y="273"/>
                    <a:pt x="331" y="398"/>
                    <a:pt x="330" y="522"/>
                  </a:cubicBezTo>
                  <a:cubicBezTo>
                    <a:pt x="330" y="539"/>
                    <a:pt x="334" y="545"/>
                    <a:pt x="351" y="542"/>
                  </a:cubicBezTo>
                  <a:cubicBezTo>
                    <a:pt x="361" y="541"/>
                    <a:pt x="371" y="543"/>
                    <a:pt x="381" y="543"/>
                  </a:cubicBezTo>
                  <a:cubicBezTo>
                    <a:pt x="379" y="554"/>
                    <a:pt x="370" y="552"/>
                    <a:pt x="362" y="552"/>
                  </a:cubicBezTo>
                  <a:cubicBezTo>
                    <a:pt x="324" y="552"/>
                    <a:pt x="286" y="552"/>
                    <a:pt x="247" y="552"/>
                  </a:cubicBezTo>
                  <a:cubicBezTo>
                    <a:pt x="199" y="551"/>
                    <a:pt x="152" y="555"/>
                    <a:pt x="104" y="554"/>
                  </a:cubicBezTo>
                  <a:cubicBezTo>
                    <a:pt x="98" y="554"/>
                    <a:pt x="92" y="553"/>
                    <a:pt x="87" y="558"/>
                  </a:cubicBezTo>
                  <a:cubicBezTo>
                    <a:pt x="86" y="558"/>
                    <a:pt x="84" y="558"/>
                    <a:pt x="83" y="558"/>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2" name="Freeform 8">
              <a:extLst>
                <a:ext uri="{FF2B5EF4-FFF2-40B4-BE49-F238E27FC236}">
                  <a16:creationId xmlns:a16="http://schemas.microsoft.com/office/drawing/2014/main" id="{7C7511A8-F9F9-61AA-C968-D297BDF3F0BA}"/>
                </a:ext>
              </a:extLst>
            </p:cNvPr>
            <p:cNvSpPr>
              <a:spLocks/>
            </p:cNvSpPr>
            <p:nvPr/>
          </p:nvSpPr>
          <p:spPr bwMode="auto">
            <a:xfrm>
              <a:off x="5046663" y="2398713"/>
              <a:ext cx="450850" cy="365125"/>
            </a:xfrm>
            <a:custGeom>
              <a:avLst/>
              <a:gdLst>
                <a:gd name="T0" fmla="*/ 0 w 497"/>
                <a:gd name="T1" fmla="*/ 395 h 401"/>
                <a:gd name="T2" fmla="*/ 66 w 497"/>
                <a:gd name="T3" fmla="*/ 278 h 401"/>
                <a:gd name="T4" fmla="*/ 385 w 497"/>
                <a:gd name="T5" fmla="*/ 21 h 401"/>
                <a:gd name="T6" fmla="*/ 424 w 497"/>
                <a:gd name="T7" fmla="*/ 0 h 401"/>
                <a:gd name="T8" fmla="*/ 448 w 497"/>
                <a:gd name="T9" fmla="*/ 0 h 401"/>
                <a:gd name="T10" fmla="*/ 463 w 497"/>
                <a:gd name="T11" fmla="*/ 5 h 401"/>
                <a:gd name="T12" fmla="*/ 497 w 497"/>
                <a:gd name="T13" fmla="*/ 43 h 401"/>
                <a:gd name="T14" fmla="*/ 482 w 497"/>
                <a:gd name="T15" fmla="*/ 47 h 401"/>
                <a:gd name="T16" fmla="*/ 400 w 497"/>
                <a:gd name="T17" fmla="*/ 61 h 401"/>
                <a:gd name="T18" fmla="*/ 148 w 497"/>
                <a:gd name="T19" fmla="*/ 238 h 401"/>
                <a:gd name="T20" fmla="*/ 17 w 497"/>
                <a:gd name="T21" fmla="*/ 385 h 401"/>
                <a:gd name="T22" fmla="*/ 0 w 497"/>
                <a:gd name="T23" fmla="*/ 399 h 401"/>
                <a:gd name="T24" fmla="*/ 0 w 497"/>
                <a:gd name="T25" fmla="*/ 397 h 401"/>
                <a:gd name="T26" fmla="*/ 0 w 497"/>
                <a:gd name="T27" fmla="*/ 395 h 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97" h="401">
                  <a:moveTo>
                    <a:pt x="0" y="395"/>
                  </a:moveTo>
                  <a:cubicBezTo>
                    <a:pt x="5" y="347"/>
                    <a:pt x="34" y="312"/>
                    <a:pt x="66" y="278"/>
                  </a:cubicBezTo>
                  <a:cubicBezTo>
                    <a:pt x="159" y="177"/>
                    <a:pt x="263" y="88"/>
                    <a:pt x="385" y="21"/>
                  </a:cubicBezTo>
                  <a:cubicBezTo>
                    <a:pt x="398" y="14"/>
                    <a:pt x="413" y="10"/>
                    <a:pt x="424" y="0"/>
                  </a:cubicBezTo>
                  <a:cubicBezTo>
                    <a:pt x="432" y="0"/>
                    <a:pt x="440" y="0"/>
                    <a:pt x="448" y="0"/>
                  </a:cubicBezTo>
                  <a:cubicBezTo>
                    <a:pt x="453" y="1"/>
                    <a:pt x="458" y="4"/>
                    <a:pt x="463" y="5"/>
                  </a:cubicBezTo>
                  <a:cubicBezTo>
                    <a:pt x="484" y="9"/>
                    <a:pt x="496" y="21"/>
                    <a:pt x="497" y="43"/>
                  </a:cubicBezTo>
                  <a:cubicBezTo>
                    <a:pt x="494" y="54"/>
                    <a:pt x="487" y="50"/>
                    <a:pt x="482" y="47"/>
                  </a:cubicBezTo>
                  <a:cubicBezTo>
                    <a:pt x="451" y="34"/>
                    <a:pt x="427" y="44"/>
                    <a:pt x="400" y="61"/>
                  </a:cubicBezTo>
                  <a:cubicBezTo>
                    <a:pt x="314" y="117"/>
                    <a:pt x="227" y="172"/>
                    <a:pt x="148" y="238"/>
                  </a:cubicBezTo>
                  <a:cubicBezTo>
                    <a:pt x="97" y="281"/>
                    <a:pt x="52" y="329"/>
                    <a:pt x="17" y="385"/>
                  </a:cubicBezTo>
                  <a:cubicBezTo>
                    <a:pt x="13" y="391"/>
                    <a:pt x="11" y="401"/>
                    <a:pt x="0" y="399"/>
                  </a:cubicBezTo>
                  <a:cubicBezTo>
                    <a:pt x="0" y="399"/>
                    <a:pt x="0" y="398"/>
                    <a:pt x="0" y="397"/>
                  </a:cubicBezTo>
                  <a:cubicBezTo>
                    <a:pt x="0" y="397"/>
                    <a:pt x="0" y="396"/>
                    <a:pt x="0" y="395"/>
                  </a:cubicBezTo>
                  <a:close/>
                </a:path>
              </a:pathLst>
            </a:custGeom>
            <a:solidFill>
              <a:srgbClr val="F5D6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3" name="Freeform 9">
              <a:extLst>
                <a:ext uri="{FF2B5EF4-FFF2-40B4-BE49-F238E27FC236}">
                  <a16:creationId xmlns:a16="http://schemas.microsoft.com/office/drawing/2014/main" id="{90BAA953-C99A-A310-DA30-903D4E2FA147}"/>
                </a:ext>
              </a:extLst>
            </p:cNvPr>
            <p:cNvSpPr>
              <a:spLocks/>
            </p:cNvSpPr>
            <p:nvPr/>
          </p:nvSpPr>
          <p:spPr bwMode="auto">
            <a:xfrm>
              <a:off x="6503988" y="4560888"/>
              <a:ext cx="47625" cy="6350"/>
            </a:xfrm>
            <a:custGeom>
              <a:avLst/>
              <a:gdLst>
                <a:gd name="T0" fmla="*/ 1 w 53"/>
                <a:gd name="T1" fmla="*/ 7 h 7"/>
                <a:gd name="T2" fmla="*/ 0 w 53"/>
                <a:gd name="T3" fmla="*/ 3 h 7"/>
                <a:gd name="T4" fmla="*/ 53 w 53"/>
                <a:gd name="T5" fmla="*/ 7 h 7"/>
                <a:gd name="T6" fmla="*/ 1 w 53"/>
                <a:gd name="T7" fmla="*/ 7 h 7"/>
              </a:gdLst>
              <a:ahLst/>
              <a:cxnLst>
                <a:cxn ang="0">
                  <a:pos x="T0" y="T1"/>
                </a:cxn>
                <a:cxn ang="0">
                  <a:pos x="T2" y="T3"/>
                </a:cxn>
                <a:cxn ang="0">
                  <a:pos x="T4" y="T5"/>
                </a:cxn>
                <a:cxn ang="0">
                  <a:pos x="T6" y="T7"/>
                </a:cxn>
              </a:cxnLst>
              <a:rect l="0" t="0" r="r" b="b"/>
              <a:pathLst>
                <a:path w="53" h="7">
                  <a:moveTo>
                    <a:pt x="1" y="7"/>
                  </a:moveTo>
                  <a:cubicBezTo>
                    <a:pt x="1" y="6"/>
                    <a:pt x="0" y="5"/>
                    <a:pt x="0" y="3"/>
                  </a:cubicBezTo>
                  <a:cubicBezTo>
                    <a:pt x="18" y="2"/>
                    <a:pt x="36" y="0"/>
                    <a:pt x="53" y="7"/>
                  </a:cubicBezTo>
                  <a:cubicBezTo>
                    <a:pt x="36" y="7"/>
                    <a:pt x="18" y="7"/>
                    <a:pt x="1" y="7"/>
                  </a:cubicBezTo>
                  <a:close/>
                </a:path>
              </a:pathLst>
            </a:custGeom>
            <a:solidFill>
              <a:srgbClr val="9B90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4" name="Freeform 10">
              <a:extLst>
                <a:ext uri="{FF2B5EF4-FFF2-40B4-BE49-F238E27FC236}">
                  <a16:creationId xmlns:a16="http://schemas.microsoft.com/office/drawing/2014/main" id="{5A54331F-4917-7E0E-31DD-8E8D94B05387}"/>
                </a:ext>
              </a:extLst>
            </p:cNvPr>
            <p:cNvSpPr>
              <a:spLocks/>
            </p:cNvSpPr>
            <p:nvPr/>
          </p:nvSpPr>
          <p:spPr bwMode="auto">
            <a:xfrm>
              <a:off x="6381750" y="2995613"/>
              <a:ext cx="398462" cy="492125"/>
            </a:xfrm>
            <a:custGeom>
              <a:avLst/>
              <a:gdLst>
                <a:gd name="T0" fmla="*/ 252 w 440"/>
                <a:gd name="T1" fmla="*/ 64 h 542"/>
                <a:gd name="T2" fmla="*/ 256 w 440"/>
                <a:gd name="T3" fmla="*/ 126 h 542"/>
                <a:gd name="T4" fmla="*/ 276 w 440"/>
                <a:gd name="T5" fmla="*/ 145 h 542"/>
                <a:gd name="T6" fmla="*/ 351 w 440"/>
                <a:gd name="T7" fmla="*/ 155 h 542"/>
                <a:gd name="T8" fmla="*/ 439 w 440"/>
                <a:gd name="T9" fmla="*/ 269 h 542"/>
                <a:gd name="T10" fmla="*/ 440 w 440"/>
                <a:gd name="T11" fmla="*/ 525 h 542"/>
                <a:gd name="T12" fmla="*/ 424 w 440"/>
                <a:gd name="T13" fmla="*/ 541 h 542"/>
                <a:gd name="T14" fmla="*/ 163 w 440"/>
                <a:gd name="T15" fmla="*/ 538 h 542"/>
                <a:gd name="T16" fmla="*/ 148 w 440"/>
                <a:gd name="T17" fmla="*/ 520 h 542"/>
                <a:gd name="T18" fmla="*/ 148 w 440"/>
                <a:gd name="T19" fmla="*/ 404 h 542"/>
                <a:gd name="T20" fmla="*/ 129 w 440"/>
                <a:gd name="T21" fmla="*/ 385 h 542"/>
                <a:gd name="T22" fmla="*/ 21 w 440"/>
                <a:gd name="T23" fmla="*/ 386 h 542"/>
                <a:gd name="T24" fmla="*/ 0 w 440"/>
                <a:gd name="T25" fmla="*/ 366 h 542"/>
                <a:gd name="T26" fmla="*/ 4 w 440"/>
                <a:gd name="T27" fmla="*/ 92 h 542"/>
                <a:gd name="T28" fmla="*/ 12 w 440"/>
                <a:gd name="T29" fmla="*/ 68 h 542"/>
                <a:gd name="T30" fmla="*/ 131 w 440"/>
                <a:gd name="T31" fmla="*/ 2 h 542"/>
                <a:gd name="T32" fmla="*/ 206 w 440"/>
                <a:gd name="T33" fmla="*/ 14 h 542"/>
                <a:gd name="T34" fmla="*/ 252 w 440"/>
                <a:gd name="T35" fmla="*/ 64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40" h="542">
                  <a:moveTo>
                    <a:pt x="252" y="64"/>
                  </a:moveTo>
                  <a:cubicBezTo>
                    <a:pt x="259" y="84"/>
                    <a:pt x="256" y="105"/>
                    <a:pt x="256" y="126"/>
                  </a:cubicBezTo>
                  <a:cubicBezTo>
                    <a:pt x="255" y="142"/>
                    <a:pt x="261" y="147"/>
                    <a:pt x="276" y="145"/>
                  </a:cubicBezTo>
                  <a:cubicBezTo>
                    <a:pt x="302" y="144"/>
                    <a:pt x="327" y="146"/>
                    <a:pt x="351" y="155"/>
                  </a:cubicBezTo>
                  <a:cubicBezTo>
                    <a:pt x="401" y="173"/>
                    <a:pt x="439" y="197"/>
                    <a:pt x="439" y="269"/>
                  </a:cubicBezTo>
                  <a:cubicBezTo>
                    <a:pt x="440" y="355"/>
                    <a:pt x="440" y="440"/>
                    <a:pt x="440" y="525"/>
                  </a:cubicBezTo>
                  <a:cubicBezTo>
                    <a:pt x="440" y="537"/>
                    <a:pt x="436" y="541"/>
                    <a:pt x="424" y="541"/>
                  </a:cubicBezTo>
                  <a:cubicBezTo>
                    <a:pt x="337" y="541"/>
                    <a:pt x="250" y="542"/>
                    <a:pt x="163" y="538"/>
                  </a:cubicBezTo>
                  <a:cubicBezTo>
                    <a:pt x="149" y="537"/>
                    <a:pt x="148" y="531"/>
                    <a:pt x="148" y="520"/>
                  </a:cubicBezTo>
                  <a:cubicBezTo>
                    <a:pt x="148" y="481"/>
                    <a:pt x="147" y="443"/>
                    <a:pt x="148" y="404"/>
                  </a:cubicBezTo>
                  <a:cubicBezTo>
                    <a:pt x="149" y="389"/>
                    <a:pt x="143" y="385"/>
                    <a:pt x="129" y="385"/>
                  </a:cubicBezTo>
                  <a:cubicBezTo>
                    <a:pt x="93" y="386"/>
                    <a:pt x="57" y="385"/>
                    <a:pt x="21" y="386"/>
                  </a:cubicBezTo>
                  <a:cubicBezTo>
                    <a:pt x="6" y="386"/>
                    <a:pt x="0" y="382"/>
                    <a:pt x="0" y="366"/>
                  </a:cubicBezTo>
                  <a:cubicBezTo>
                    <a:pt x="2" y="275"/>
                    <a:pt x="6" y="183"/>
                    <a:pt x="4" y="92"/>
                  </a:cubicBezTo>
                  <a:cubicBezTo>
                    <a:pt x="4" y="83"/>
                    <a:pt x="8" y="76"/>
                    <a:pt x="12" y="68"/>
                  </a:cubicBezTo>
                  <a:cubicBezTo>
                    <a:pt x="36" y="20"/>
                    <a:pt x="81" y="6"/>
                    <a:pt x="131" y="2"/>
                  </a:cubicBezTo>
                  <a:cubicBezTo>
                    <a:pt x="157" y="0"/>
                    <a:pt x="182" y="3"/>
                    <a:pt x="206" y="14"/>
                  </a:cubicBezTo>
                  <a:cubicBezTo>
                    <a:pt x="228" y="25"/>
                    <a:pt x="244" y="41"/>
                    <a:pt x="252" y="64"/>
                  </a:cubicBezTo>
                  <a:close/>
                </a:path>
              </a:pathLst>
            </a:custGeom>
            <a:solidFill>
              <a:srgbClr val="F5C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5" name="Freeform 11">
              <a:extLst>
                <a:ext uri="{FF2B5EF4-FFF2-40B4-BE49-F238E27FC236}">
                  <a16:creationId xmlns:a16="http://schemas.microsoft.com/office/drawing/2014/main" id="{E90D2CDF-F6C6-8BF5-A02C-C17600824444}"/>
                </a:ext>
              </a:extLst>
            </p:cNvPr>
            <p:cNvSpPr>
              <a:spLocks/>
            </p:cNvSpPr>
            <p:nvPr/>
          </p:nvSpPr>
          <p:spPr bwMode="auto">
            <a:xfrm>
              <a:off x="4994275" y="2489200"/>
              <a:ext cx="747712" cy="595313"/>
            </a:xfrm>
            <a:custGeom>
              <a:avLst/>
              <a:gdLst>
                <a:gd name="T0" fmla="*/ 7 w 825"/>
                <a:gd name="T1" fmla="*/ 648 h 656"/>
                <a:gd name="T2" fmla="*/ 6 w 825"/>
                <a:gd name="T3" fmla="*/ 617 h 656"/>
                <a:gd name="T4" fmla="*/ 27 w 825"/>
                <a:gd name="T5" fmla="*/ 593 h 656"/>
                <a:gd name="T6" fmla="*/ 194 w 825"/>
                <a:gd name="T7" fmla="*/ 526 h 656"/>
                <a:gd name="T8" fmla="*/ 608 w 825"/>
                <a:gd name="T9" fmla="*/ 400 h 656"/>
                <a:gd name="T10" fmla="*/ 652 w 825"/>
                <a:gd name="T11" fmla="*/ 391 h 656"/>
                <a:gd name="T12" fmla="*/ 49 w 825"/>
                <a:gd name="T13" fmla="*/ 571 h 656"/>
                <a:gd name="T14" fmla="*/ 23 w 825"/>
                <a:gd name="T15" fmla="*/ 580 h 656"/>
                <a:gd name="T16" fmla="*/ 6 w 825"/>
                <a:gd name="T17" fmla="*/ 572 h 656"/>
                <a:gd name="T18" fmla="*/ 22 w 825"/>
                <a:gd name="T19" fmla="*/ 532 h 656"/>
                <a:gd name="T20" fmla="*/ 27 w 825"/>
                <a:gd name="T21" fmla="*/ 526 h 656"/>
                <a:gd name="T22" fmla="*/ 53 w 825"/>
                <a:gd name="T23" fmla="*/ 473 h 656"/>
                <a:gd name="T24" fmla="*/ 97 w 825"/>
                <a:gd name="T25" fmla="*/ 351 h 656"/>
                <a:gd name="T26" fmla="*/ 107 w 825"/>
                <a:gd name="T27" fmla="*/ 334 h 656"/>
                <a:gd name="T28" fmla="*/ 121 w 825"/>
                <a:gd name="T29" fmla="*/ 325 h 656"/>
                <a:gd name="T30" fmla="*/ 128 w 825"/>
                <a:gd name="T31" fmla="*/ 340 h 656"/>
                <a:gd name="T32" fmla="*/ 134 w 825"/>
                <a:gd name="T33" fmla="*/ 459 h 656"/>
                <a:gd name="T34" fmla="*/ 140 w 825"/>
                <a:gd name="T35" fmla="*/ 334 h 656"/>
                <a:gd name="T36" fmla="*/ 139 w 825"/>
                <a:gd name="T37" fmla="*/ 318 h 656"/>
                <a:gd name="T38" fmla="*/ 176 w 825"/>
                <a:gd name="T39" fmla="*/ 241 h 656"/>
                <a:gd name="T40" fmla="*/ 194 w 825"/>
                <a:gd name="T41" fmla="*/ 218 h 656"/>
                <a:gd name="T42" fmla="*/ 199 w 825"/>
                <a:gd name="T43" fmla="*/ 213 h 656"/>
                <a:gd name="T44" fmla="*/ 218 w 825"/>
                <a:gd name="T45" fmla="*/ 196 h 656"/>
                <a:gd name="T46" fmla="*/ 239 w 825"/>
                <a:gd name="T47" fmla="*/ 204 h 656"/>
                <a:gd name="T48" fmla="*/ 240 w 825"/>
                <a:gd name="T49" fmla="*/ 224 h 656"/>
                <a:gd name="T50" fmla="*/ 240 w 825"/>
                <a:gd name="T51" fmla="*/ 405 h 656"/>
                <a:gd name="T52" fmla="*/ 241 w 825"/>
                <a:gd name="T53" fmla="*/ 421 h 656"/>
                <a:gd name="T54" fmla="*/ 248 w 825"/>
                <a:gd name="T55" fmla="*/ 431 h 656"/>
                <a:gd name="T56" fmla="*/ 256 w 825"/>
                <a:gd name="T57" fmla="*/ 420 h 656"/>
                <a:gd name="T58" fmla="*/ 255 w 825"/>
                <a:gd name="T59" fmla="*/ 361 h 656"/>
                <a:gd name="T60" fmla="*/ 255 w 825"/>
                <a:gd name="T61" fmla="*/ 340 h 656"/>
                <a:gd name="T62" fmla="*/ 260 w 825"/>
                <a:gd name="T63" fmla="*/ 183 h 656"/>
                <a:gd name="T64" fmla="*/ 279 w 825"/>
                <a:gd name="T65" fmla="*/ 144 h 656"/>
                <a:gd name="T66" fmla="*/ 339 w 825"/>
                <a:gd name="T67" fmla="*/ 104 h 656"/>
                <a:gd name="T68" fmla="*/ 364 w 825"/>
                <a:gd name="T69" fmla="*/ 119 h 656"/>
                <a:gd name="T70" fmla="*/ 364 w 825"/>
                <a:gd name="T71" fmla="*/ 356 h 656"/>
                <a:gd name="T72" fmla="*/ 370 w 825"/>
                <a:gd name="T73" fmla="*/ 384 h 656"/>
                <a:gd name="T74" fmla="*/ 376 w 825"/>
                <a:gd name="T75" fmla="*/ 349 h 656"/>
                <a:gd name="T76" fmla="*/ 378 w 825"/>
                <a:gd name="T77" fmla="*/ 107 h 656"/>
                <a:gd name="T78" fmla="*/ 403 w 825"/>
                <a:gd name="T79" fmla="*/ 58 h 656"/>
                <a:gd name="T80" fmla="*/ 465 w 825"/>
                <a:gd name="T81" fmla="*/ 14 h 656"/>
                <a:gd name="T82" fmla="*/ 498 w 825"/>
                <a:gd name="T83" fmla="*/ 31 h 656"/>
                <a:gd name="T84" fmla="*/ 498 w 825"/>
                <a:gd name="T85" fmla="*/ 189 h 656"/>
                <a:gd name="T86" fmla="*/ 498 w 825"/>
                <a:gd name="T87" fmla="*/ 321 h 656"/>
                <a:gd name="T88" fmla="*/ 530 w 825"/>
                <a:gd name="T89" fmla="*/ 343 h 656"/>
                <a:gd name="T90" fmla="*/ 639 w 825"/>
                <a:gd name="T91" fmla="*/ 311 h 656"/>
                <a:gd name="T92" fmla="*/ 666 w 825"/>
                <a:gd name="T93" fmla="*/ 308 h 656"/>
                <a:gd name="T94" fmla="*/ 801 w 825"/>
                <a:gd name="T95" fmla="*/ 332 h 656"/>
                <a:gd name="T96" fmla="*/ 818 w 825"/>
                <a:gd name="T97" fmla="*/ 353 h 656"/>
                <a:gd name="T98" fmla="*/ 823 w 825"/>
                <a:gd name="T99" fmla="*/ 424 h 656"/>
                <a:gd name="T100" fmla="*/ 803 w 825"/>
                <a:gd name="T101" fmla="*/ 441 h 656"/>
                <a:gd name="T102" fmla="*/ 654 w 825"/>
                <a:gd name="T103" fmla="*/ 434 h 656"/>
                <a:gd name="T104" fmla="*/ 159 w 825"/>
                <a:gd name="T105" fmla="*/ 595 h 656"/>
                <a:gd name="T106" fmla="*/ 35 w 825"/>
                <a:gd name="T107" fmla="*/ 646 h 656"/>
                <a:gd name="T108" fmla="*/ 7 w 825"/>
                <a:gd name="T109" fmla="*/ 648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25" h="656">
                  <a:moveTo>
                    <a:pt x="7" y="648"/>
                  </a:moveTo>
                  <a:cubicBezTo>
                    <a:pt x="7" y="638"/>
                    <a:pt x="6" y="628"/>
                    <a:pt x="6" y="617"/>
                  </a:cubicBezTo>
                  <a:cubicBezTo>
                    <a:pt x="2" y="600"/>
                    <a:pt x="17" y="597"/>
                    <a:pt x="27" y="593"/>
                  </a:cubicBezTo>
                  <a:cubicBezTo>
                    <a:pt x="82" y="569"/>
                    <a:pt x="138" y="547"/>
                    <a:pt x="194" y="526"/>
                  </a:cubicBezTo>
                  <a:cubicBezTo>
                    <a:pt x="329" y="475"/>
                    <a:pt x="467" y="435"/>
                    <a:pt x="608" y="400"/>
                  </a:cubicBezTo>
                  <a:cubicBezTo>
                    <a:pt x="624" y="396"/>
                    <a:pt x="641" y="393"/>
                    <a:pt x="652" y="391"/>
                  </a:cubicBezTo>
                  <a:cubicBezTo>
                    <a:pt x="436" y="435"/>
                    <a:pt x="304" y="474"/>
                    <a:pt x="49" y="571"/>
                  </a:cubicBezTo>
                  <a:cubicBezTo>
                    <a:pt x="41" y="574"/>
                    <a:pt x="32" y="578"/>
                    <a:pt x="23" y="580"/>
                  </a:cubicBezTo>
                  <a:cubicBezTo>
                    <a:pt x="16" y="581"/>
                    <a:pt x="8" y="583"/>
                    <a:pt x="6" y="572"/>
                  </a:cubicBezTo>
                  <a:cubicBezTo>
                    <a:pt x="6" y="557"/>
                    <a:pt x="0" y="539"/>
                    <a:pt x="22" y="532"/>
                  </a:cubicBezTo>
                  <a:cubicBezTo>
                    <a:pt x="24" y="531"/>
                    <a:pt x="25" y="527"/>
                    <a:pt x="27" y="526"/>
                  </a:cubicBezTo>
                  <a:cubicBezTo>
                    <a:pt x="51" y="516"/>
                    <a:pt x="55" y="494"/>
                    <a:pt x="53" y="473"/>
                  </a:cubicBezTo>
                  <a:cubicBezTo>
                    <a:pt x="48" y="425"/>
                    <a:pt x="73" y="388"/>
                    <a:pt x="97" y="351"/>
                  </a:cubicBezTo>
                  <a:cubicBezTo>
                    <a:pt x="100" y="345"/>
                    <a:pt x="104" y="339"/>
                    <a:pt x="107" y="334"/>
                  </a:cubicBezTo>
                  <a:cubicBezTo>
                    <a:pt x="110" y="329"/>
                    <a:pt x="114" y="323"/>
                    <a:pt x="121" y="325"/>
                  </a:cubicBezTo>
                  <a:cubicBezTo>
                    <a:pt x="128" y="327"/>
                    <a:pt x="128" y="334"/>
                    <a:pt x="128" y="340"/>
                  </a:cubicBezTo>
                  <a:cubicBezTo>
                    <a:pt x="129" y="381"/>
                    <a:pt x="134" y="423"/>
                    <a:pt x="134" y="459"/>
                  </a:cubicBezTo>
                  <a:cubicBezTo>
                    <a:pt x="136" y="421"/>
                    <a:pt x="140" y="378"/>
                    <a:pt x="140" y="334"/>
                  </a:cubicBezTo>
                  <a:cubicBezTo>
                    <a:pt x="139" y="329"/>
                    <a:pt x="139" y="323"/>
                    <a:pt x="139" y="318"/>
                  </a:cubicBezTo>
                  <a:cubicBezTo>
                    <a:pt x="135" y="285"/>
                    <a:pt x="153" y="262"/>
                    <a:pt x="176" y="241"/>
                  </a:cubicBezTo>
                  <a:cubicBezTo>
                    <a:pt x="183" y="234"/>
                    <a:pt x="187" y="225"/>
                    <a:pt x="194" y="218"/>
                  </a:cubicBezTo>
                  <a:cubicBezTo>
                    <a:pt x="195" y="216"/>
                    <a:pt x="197" y="215"/>
                    <a:pt x="199" y="213"/>
                  </a:cubicBezTo>
                  <a:cubicBezTo>
                    <a:pt x="205" y="207"/>
                    <a:pt x="211" y="201"/>
                    <a:pt x="218" y="196"/>
                  </a:cubicBezTo>
                  <a:cubicBezTo>
                    <a:pt x="228" y="188"/>
                    <a:pt x="237" y="191"/>
                    <a:pt x="239" y="204"/>
                  </a:cubicBezTo>
                  <a:cubicBezTo>
                    <a:pt x="241" y="211"/>
                    <a:pt x="240" y="217"/>
                    <a:pt x="240" y="224"/>
                  </a:cubicBezTo>
                  <a:cubicBezTo>
                    <a:pt x="240" y="285"/>
                    <a:pt x="240" y="345"/>
                    <a:pt x="240" y="405"/>
                  </a:cubicBezTo>
                  <a:cubicBezTo>
                    <a:pt x="240" y="411"/>
                    <a:pt x="240" y="416"/>
                    <a:pt x="241" y="421"/>
                  </a:cubicBezTo>
                  <a:cubicBezTo>
                    <a:pt x="241" y="426"/>
                    <a:pt x="241" y="431"/>
                    <a:pt x="248" y="431"/>
                  </a:cubicBezTo>
                  <a:cubicBezTo>
                    <a:pt x="255" y="432"/>
                    <a:pt x="256" y="426"/>
                    <a:pt x="256" y="420"/>
                  </a:cubicBezTo>
                  <a:cubicBezTo>
                    <a:pt x="256" y="401"/>
                    <a:pt x="258" y="381"/>
                    <a:pt x="255" y="361"/>
                  </a:cubicBezTo>
                  <a:cubicBezTo>
                    <a:pt x="254" y="354"/>
                    <a:pt x="254" y="347"/>
                    <a:pt x="255" y="340"/>
                  </a:cubicBezTo>
                  <a:cubicBezTo>
                    <a:pt x="257" y="287"/>
                    <a:pt x="262" y="235"/>
                    <a:pt x="260" y="183"/>
                  </a:cubicBezTo>
                  <a:cubicBezTo>
                    <a:pt x="260" y="166"/>
                    <a:pt x="265" y="154"/>
                    <a:pt x="279" y="144"/>
                  </a:cubicBezTo>
                  <a:cubicBezTo>
                    <a:pt x="299" y="130"/>
                    <a:pt x="318" y="117"/>
                    <a:pt x="339" y="104"/>
                  </a:cubicBezTo>
                  <a:cubicBezTo>
                    <a:pt x="356" y="93"/>
                    <a:pt x="364" y="98"/>
                    <a:pt x="364" y="119"/>
                  </a:cubicBezTo>
                  <a:cubicBezTo>
                    <a:pt x="364" y="198"/>
                    <a:pt x="364" y="277"/>
                    <a:pt x="364" y="356"/>
                  </a:cubicBezTo>
                  <a:cubicBezTo>
                    <a:pt x="364" y="365"/>
                    <a:pt x="363" y="375"/>
                    <a:pt x="370" y="384"/>
                  </a:cubicBezTo>
                  <a:cubicBezTo>
                    <a:pt x="380" y="373"/>
                    <a:pt x="375" y="360"/>
                    <a:pt x="376" y="349"/>
                  </a:cubicBezTo>
                  <a:cubicBezTo>
                    <a:pt x="376" y="268"/>
                    <a:pt x="380" y="188"/>
                    <a:pt x="378" y="107"/>
                  </a:cubicBezTo>
                  <a:cubicBezTo>
                    <a:pt x="378" y="86"/>
                    <a:pt x="386" y="70"/>
                    <a:pt x="403" y="58"/>
                  </a:cubicBezTo>
                  <a:cubicBezTo>
                    <a:pt x="424" y="44"/>
                    <a:pt x="444" y="29"/>
                    <a:pt x="465" y="14"/>
                  </a:cubicBezTo>
                  <a:cubicBezTo>
                    <a:pt x="486" y="0"/>
                    <a:pt x="497" y="5"/>
                    <a:pt x="498" y="31"/>
                  </a:cubicBezTo>
                  <a:cubicBezTo>
                    <a:pt x="499" y="83"/>
                    <a:pt x="498" y="136"/>
                    <a:pt x="498" y="189"/>
                  </a:cubicBezTo>
                  <a:cubicBezTo>
                    <a:pt x="498" y="233"/>
                    <a:pt x="498" y="277"/>
                    <a:pt x="498" y="321"/>
                  </a:cubicBezTo>
                  <a:cubicBezTo>
                    <a:pt x="498" y="352"/>
                    <a:pt x="499" y="352"/>
                    <a:pt x="530" y="343"/>
                  </a:cubicBezTo>
                  <a:cubicBezTo>
                    <a:pt x="566" y="333"/>
                    <a:pt x="603" y="322"/>
                    <a:pt x="639" y="311"/>
                  </a:cubicBezTo>
                  <a:cubicBezTo>
                    <a:pt x="648" y="308"/>
                    <a:pt x="657" y="306"/>
                    <a:pt x="666" y="308"/>
                  </a:cubicBezTo>
                  <a:cubicBezTo>
                    <a:pt x="714" y="298"/>
                    <a:pt x="757" y="319"/>
                    <a:pt x="801" y="332"/>
                  </a:cubicBezTo>
                  <a:cubicBezTo>
                    <a:pt x="812" y="336"/>
                    <a:pt x="817" y="341"/>
                    <a:pt x="818" y="353"/>
                  </a:cubicBezTo>
                  <a:cubicBezTo>
                    <a:pt x="820" y="377"/>
                    <a:pt x="824" y="400"/>
                    <a:pt x="823" y="424"/>
                  </a:cubicBezTo>
                  <a:cubicBezTo>
                    <a:pt x="825" y="448"/>
                    <a:pt x="823" y="452"/>
                    <a:pt x="803" y="441"/>
                  </a:cubicBezTo>
                  <a:cubicBezTo>
                    <a:pt x="754" y="414"/>
                    <a:pt x="705" y="419"/>
                    <a:pt x="654" y="434"/>
                  </a:cubicBezTo>
                  <a:cubicBezTo>
                    <a:pt x="487" y="482"/>
                    <a:pt x="320" y="531"/>
                    <a:pt x="159" y="595"/>
                  </a:cubicBezTo>
                  <a:cubicBezTo>
                    <a:pt x="118" y="612"/>
                    <a:pt x="77" y="629"/>
                    <a:pt x="35" y="646"/>
                  </a:cubicBezTo>
                  <a:cubicBezTo>
                    <a:pt x="26" y="649"/>
                    <a:pt x="17" y="656"/>
                    <a:pt x="7" y="648"/>
                  </a:cubicBezTo>
                  <a:close/>
                </a:path>
              </a:pathLst>
            </a:custGeom>
            <a:solidFill>
              <a:srgbClr val="F6D6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6" name="Freeform 12">
              <a:extLst>
                <a:ext uri="{FF2B5EF4-FFF2-40B4-BE49-F238E27FC236}">
                  <a16:creationId xmlns:a16="http://schemas.microsoft.com/office/drawing/2014/main" id="{ABBE27B0-0901-268F-7764-4D45D43E4C86}"/>
                </a:ext>
              </a:extLst>
            </p:cNvPr>
            <p:cNvSpPr>
              <a:spLocks/>
            </p:cNvSpPr>
            <p:nvPr/>
          </p:nvSpPr>
          <p:spPr bwMode="auto">
            <a:xfrm>
              <a:off x="4975225" y="2906713"/>
              <a:ext cx="898525" cy="493713"/>
            </a:xfrm>
            <a:custGeom>
              <a:avLst/>
              <a:gdLst>
                <a:gd name="T0" fmla="*/ 4 w 992"/>
                <a:gd name="T1" fmla="*/ 527 h 544"/>
                <a:gd name="T2" fmla="*/ 29 w 992"/>
                <a:gd name="T3" fmla="*/ 225 h 544"/>
                <a:gd name="T4" fmla="*/ 58 w 992"/>
                <a:gd name="T5" fmla="*/ 207 h 544"/>
                <a:gd name="T6" fmla="*/ 583 w 992"/>
                <a:gd name="T7" fmla="*/ 35 h 544"/>
                <a:gd name="T8" fmla="*/ 739 w 992"/>
                <a:gd name="T9" fmla="*/ 4 h 544"/>
                <a:gd name="T10" fmla="*/ 842 w 992"/>
                <a:gd name="T11" fmla="*/ 29 h 544"/>
                <a:gd name="T12" fmla="*/ 851 w 992"/>
                <a:gd name="T13" fmla="*/ 44 h 544"/>
                <a:gd name="T14" fmla="*/ 914 w 992"/>
                <a:gd name="T15" fmla="*/ 195 h 544"/>
                <a:gd name="T16" fmla="*/ 928 w 992"/>
                <a:gd name="T17" fmla="*/ 209 h 544"/>
                <a:gd name="T18" fmla="*/ 928 w 992"/>
                <a:gd name="T19" fmla="*/ 228 h 544"/>
                <a:gd name="T20" fmla="*/ 992 w 992"/>
                <a:gd name="T21" fmla="*/ 388 h 544"/>
                <a:gd name="T22" fmla="*/ 966 w 992"/>
                <a:gd name="T23" fmla="*/ 399 h 544"/>
                <a:gd name="T24" fmla="*/ 759 w 992"/>
                <a:gd name="T25" fmla="*/ 422 h 544"/>
                <a:gd name="T26" fmla="*/ 734 w 992"/>
                <a:gd name="T27" fmla="*/ 417 h 544"/>
                <a:gd name="T28" fmla="*/ 730 w 992"/>
                <a:gd name="T29" fmla="*/ 382 h 544"/>
                <a:gd name="T30" fmla="*/ 726 w 992"/>
                <a:gd name="T31" fmla="*/ 301 h 544"/>
                <a:gd name="T32" fmla="*/ 726 w 992"/>
                <a:gd name="T33" fmla="*/ 232 h 544"/>
                <a:gd name="T34" fmla="*/ 729 w 992"/>
                <a:gd name="T35" fmla="*/ 144 h 544"/>
                <a:gd name="T36" fmla="*/ 634 w 992"/>
                <a:gd name="T37" fmla="*/ 65 h 544"/>
                <a:gd name="T38" fmla="*/ 530 w 992"/>
                <a:gd name="T39" fmla="*/ 167 h 544"/>
                <a:gd name="T40" fmla="*/ 526 w 992"/>
                <a:gd name="T41" fmla="*/ 260 h 544"/>
                <a:gd name="T42" fmla="*/ 528 w 992"/>
                <a:gd name="T43" fmla="*/ 310 h 544"/>
                <a:gd name="T44" fmla="*/ 521 w 992"/>
                <a:gd name="T45" fmla="*/ 435 h 544"/>
                <a:gd name="T46" fmla="*/ 446 w 992"/>
                <a:gd name="T47" fmla="*/ 452 h 544"/>
                <a:gd name="T48" fmla="*/ 441 w 992"/>
                <a:gd name="T49" fmla="*/ 437 h 544"/>
                <a:gd name="T50" fmla="*/ 442 w 992"/>
                <a:gd name="T51" fmla="*/ 278 h 544"/>
                <a:gd name="T52" fmla="*/ 441 w 992"/>
                <a:gd name="T53" fmla="*/ 218 h 544"/>
                <a:gd name="T54" fmla="*/ 440 w 992"/>
                <a:gd name="T55" fmla="*/ 196 h 544"/>
                <a:gd name="T56" fmla="*/ 398 w 992"/>
                <a:gd name="T57" fmla="*/ 142 h 544"/>
                <a:gd name="T58" fmla="*/ 337 w 992"/>
                <a:gd name="T59" fmla="*/ 170 h 544"/>
                <a:gd name="T60" fmla="*/ 319 w 992"/>
                <a:gd name="T61" fmla="*/ 232 h 544"/>
                <a:gd name="T62" fmla="*/ 319 w 992"/>
                <a:gd name="T63" fmla="*/ 301 h 544"/>
                <a:gd name="T64" fmla="*/ 314 w 992"/>
                <a:gd name="T65" fmla="*/ 471 h 544"/>
                <a:gd name="T66" fmla="*/ 246 w 992"/>
                <a:gd name="T67" fmla="*/ 487 h 544"/>
                <a:gd name="T68" fmla="*/ 242 w 992"/>
                <a:gd name="T69" fmla="*/ 478 h 544"/>
                <a:gd name="T70" fmla="*/ 238 w 992"/>
                <a:gd name="T71" fmla="*/ 324 h 544"/>
                <a:gd name="T72" fmla="*/ 231 w 992"/>
                <a:gd name="T73" fmla="*/ 236 h 544"/>
                <a:gd name="T74" fmla="*/ 199 w 992"/>
                <a:gd name="T75" fmla="*/ 204 h 544"/>
                <a:gd name="T76" fmla="*/ 158 w 992"/>
                <a:gd name="T77" fmla="*/ 230 h 544"/>
                <a:gd name="T78" fmla="*/ 148 w 992"/>
                <a:gd name="T79" fmla="*/ 266 h 544"/>
                <a:gd name="T80" fmla="*/ 147 w 992"/>
                <a:gd name="T81" fmla="*/ 348 h 544"/>
                <a:gd name="T82" fmla="*/ 144 w 992"/>
                <a:gd name="T83" fmla="*/ 496 h 544"/>
                <a:gd name="T84" fmla="*/ 140 w 992"/>
                <a:gd name="T85" fmla="*/ 509 h 544"/>
                <a:gd name="T86" fmla="*/ 109 w 992"/>
                <a:gd name="T87" fmla="*/ 519 h 544"/>
                <a:gd name="T88" fmla="*/ 99 w 992"/>
                <a:gd name="T89" fmla="*/ 492 h 544"/>
                <a:gd name="T90" fmla="*/ 97 w 992"/>
                <a:gd name="T91" fmla="*/ 453 h 544"/>
                <a:gd name="T92" fmla="*/ 97 w 992"/>
                <a:gd name="T93" fmla="*/ 360 h 544"/>
                <a:gd name="T94" fmla="*/ 97 w 992"/>
                <a:gd name="T95" fmla="*/ 303 h 544"/>
                <a:gd name="T96" fmla="*/ 86 w 992"/>
                <a:gd name="T97" fmla="*/ 266 h 544"/>
                <a:gd name="T98" fmla="*/ 55 w 992"/>
                <a:gd name="T99" fmla="*/ 265 h 544"/>
                <a:gd name="T100" fmla="*/ 40 w 992"/>
                <a:gd name="T101" fmla="*/ 322 h 544"/>
                <a:gd name="T102" fmla="*/ 39 w 992"/>
                <a:gd name="T103" fmla="*/ 372 h 544"/>
                <a:gd name="T104" fmla="*/ 29 w 992"/>
                <a:gd name="T105" fmla="*/ 532 h 544"/>
                <a:gd name="T106" fmla="*/ 8 w 992"/>
                <a:gd name="T107" fmla="*/ 541 h 544"/>
                <a:gd name="T108" fmla="*/ 4 w 992"/>
                <a:gd name="T109" fmla="*/ 527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92" h="544">
                  <a:moveTo>
                    <a:pt x="4" y="527"/>
                  </a:moveTo>
                  <a:cubicBezTo>
                    <a:pt x="10" y="426"/>
                    <a:pt x="19" y="325"/>
                    <a:pt x="29" y="225"/>
                  </a:cubicBezTo>
                  <a:cubicBezTo>
                    <a:pt x="36" y="215"/>
                    <a:pt x="47" y="212"/>
                    <a:pt x="58" y="207"/>
                  </a:cubicBezTo>
                  <a:cubicBezTo>
                    <a:pt x="229" y="137"/>
                    <a:pt x="404" y="83"/>
                    <a:pt x="583" y="35"/>
                  </a:cubicBezTo>
                  <a:cubicBezTo>
                    <a:pt x="634" y="21"/>
                    <a:pt x="686" y="9"/>
                    <a:pt x="739" y="4"/>
                  </a:cubicBezTo>
                  <a:cubicBezTo>
                    <a:pt x="776" y="0"/>
                    <a:pt x="810" y="12"/>
                    <a:pt x="842" y="29"/>
                  </a:cubicBezTo>
                  <a:cubicBezTo>
                    <a:pt x="848" y="32"/>
                    <a:pt x="850" y="38"/>
                    <a:pt x="851" y="44"/>
                  </a:cubicBezTo>
                  <a:cubicBezTo>
                    <a:pt x="872" y="94"/>
                    <a:pt x="893" y="145"/>
                    <a:pt x="914" y="195"/>
                  </a:cubicBezTo>
                  <a:cubicBezTo>
                    <a:pt x="917" y="202"/>
                    <a:pt x="918" y="210"/>
                    <a:pt x="928" y="209"/>
                  </a:cubicBezTo>
                  <a:cubicBezTo>
                    <a:pt x="919" y="215"/>
                    <a:pt x="925" y="221"/>
                    <a:pt x="928" y="228"/>
                  </a:cubicBezTo>
                  <a:cubicBezTo>
                    <a:pt x="949" y="281"/>
                    <a:pt x="973" y="334"/>
                    <a:pt x="992" y="388"/>
                  </a:cubicBezTo>
                  <a:cubicBezTo>
                    <a:pt x="986" y="397"/>
                    <a:pt x="975" y="398"/>
                    <a:pt x="966" y="399"/>
                  </a:cubicBezTo>
                  <a:cubicBezTo>
                    <a:pt x="897" y="408"/>
                    <a:pt x="828" y="415"/>
                    <a:pt x="759" y="422"/>
                  </a:cubicBezTo>
                  <a:cubicBezTo>
                    <a:pt x="750" y="423"/>
                    <a:pt x="741" y="423"/>
                    <a:pt x="734" y="417"/>
                  </a:cubicBezTo>
                  <a:cubicBezTo>
                    <a:pt x="728" y="406"/>
                    <a:pt x="731" y="394"/>
                    <a:pt x="730" y="382"/>
                  </a:cubicBezTo>
                  <a:cubicBezTo>
                    <a:pt x="729" y="355"/>
                    <a:pt x="734" y="328"/>
                    <a:pt x="726" y="301"/>
                  </a:cubicBezTo>
                  <a:cubicBezTo>
                    <a:pt x="724" y="278"/>
                    <a:pt x="723" y="255"/>
                    <a:pt x="726" y="232"/>
                  </a:cubicBezTo>
                  <a:cubicBezTo>
                    <a:pt x="731" y="203"/>
                    <a:pt x="729" y="173"/>
                    <a:pt x="729" y="144"/>
                  </a:cubicBezTo>
                  <a:cubicBezTo>
                    <a:pt x="727" y="93"/>
                    <a:pt x="685" y="58"/>
                    <a:pt x="634" y="65"/>
                  </a:cubicBezTo>
                  <a:cubicBezTo>
                    <a:pt x="571" y="73"/>
                    <a:pt x="539" y="104"/>
                    <a:pt x="530" y="167"/>
                  </a:cubicBezTo>
                  <a:cubicBezTo>
                    <a:pt x="526" y="198"/>
                    <a:pt x="525" y="229"/>
                    <a:pt x="526" y="260"/>
                  </a:cubicBezTo>
                  <a:cubicBezTo>
                    <a:pt x="530" y="277"/>
                    <a:pt x="530" y="294"/>
                    <a:pt x="528" y="310"/>
                  </a:cubicBezTo>
                  <a:cubicBezTo>
                    <a:pt x="523" y="352"/>
                    <a:pt x="527" y="394"/>
                    <a:pt x="521" y="435"/>
                  </a:cubicBezTo>
                  <a:cubicBezTo>
                    <a:pt x="507" y="455"/>
                    <a:pt x="469" y="464"/>
                    <a:pt x="446" y="452"/>
                  </a:cubicBezTo>
                  <a:cubicBezTo>
                    <a:pt x="443" y="448"/>
                    <a:pt x="441" y="443"/>
                    <a:pt x="441" y="437"/>
                  </a:cubicBezTo>
                  <a:cubicBezTo>
                    <a:pt x="441" y="384"/>
                    <a:pt x="438" y="331"/>
                    <a:pt x="442" y="278"/>
                  </a:cubicBezTo>
                  <a:cubicBezTo>
                    <a:pt x="441" y="258"/>
                    <a:pt x="441" y="238"/>
                    <a:pt x="441" y="218"/>
                  </a:cubicBezTo>
                  <a:cubicBezTo>
                    <a:pt x="441" y="211"/>
                    <a:pt x="441" y="204"/>
                    <a:pt x="440" y="196"/>
                  </a:cubicBezTo>
                  <a:cubicBezTo>
                    <a:pt x="438" y="170"/>
                    <a:pt x="420" y="148"/>
                    <a:pt x="398" y="142"/>
                  </a:cubicBezTo>
                  <a:cubicBezTo>
                    <a:pt x="376" y="136"/>
                    <a:pt x="353" y="147"/>
                    <a:pt x="337" y="170"/>
                  </a:cubicBezTo>
                  <a:cubicBezTo>
                    <a:pt x="324" y="189"/>
                    <a:pt x="321" y="210"/>
                    <a:pt x="319" y="232"/>
                  </a:cubicBezTo>
                  <a:cubicBezTo>
                    <a:pt x="318" y="255"/>
                    <a:pt x="318" y="278"/>
                    <a:pt x="319" y="301"/>
                  </a:cubicBezTo>
                  <a:cubicBezTo>
                    <a:pt x="321" y="358"/>
                    <a:pt x="325" y="414"/>
                    <a:pt x="314" y="471"/>
                  </a:cubicBezTo>
                  <a:cubicBezTo>
                    <a:pt x="300" y="488"/>
                    <a:pt x="269" y="496"/>
                    <a:pt x="246" y="487"/>
                  </a:cubicBezTo>
                  <a:cubicBezTo>
                    <a:pt x="244" y="485"/>
                    <a:pt x="242" y="482"/>
                    <a:pt x="242" y="478"/>
                  </a:cubicBezTo>
                  <a:cubicBezTo>
                    <a:pt x="242" y="427"/>
                    <a:pt x="234" y="376"/>
                    <a:pt x="238" y="324"/>
                  </a:cubicBezTo>
                  <a:cubicBezTo>
                    <a:pt x="242" y="294"/>
                    <a:pt x="239" y="265"/>
                    <a:pt x="231" y="236"/>
                  </a:cubicBezTo>
                  <a:cubicBezTo>
                    <a:pt x="227" y="220"/>
                    <a:pt x="218" y="206"/>
                    <a:pt x="199" y="204"/>
                  </a:cubicBezTo>
                  <a:cubicBezTo>
                    <a:pt x="179" y="202"/>
                    <a:pt x="167" y="214"/>
                    <a:pt x="158" y="230"/>
                  </a:cubicBezTo>
                  <a:cubicBezTo>
                    <a:pt x="152" y="241"/>
                    <a:pt x="149" y="254"/>
                    <a:pt x="148" y="266"/>
                  </a:cubicBezTo>
                  <a:cubicBezTo>
                    <a:pt x="147" y="294"/>
                    <a:pt x="148" y="321"/>
                    <a:pt x="147" y="348"/>
                  </a:cubicBezTo>
                  <a:cubicBezTo>
                    <a:pt x="152" y="397"/>
                    <a:pt x="142" y="447"/>
                    <a:pt x="144" y="496"/>
                  </a:cubicBezTo>
                  <a:cubicBezTo>
                    <a:pt x="144" y="501"/>
                    <a:pt x="142" y="505"/>
                    <a:pt x="140" y="509"/>
                  </a:cubicBezTo>
                  <a:cubicBezTo>
                    <a:pt x="132" y="521"/>
                    <a:pt x="121" y="523"/>
                    <a:pt x="109" y="519"/>
                  </a:cubicBezTo>
                  <a:cubicBezTo>
                    <a:pt x="96" y="515"/>
                    <a:pt x="99" y="503"/>
                    <a:pt x="99" y="492"/>
                  </a:cubicBezTo>
                  <a:cubicBezTo>
                    <a:pt x="98" y="479"/>
                    <a:pt x="99" y="466"/>
                    <a:pt x="97" y="453"/>
                  </a:cubicBezTo>
                  <a:cubicBezTo>
                    <a:pt x="97" y="422"/>
                    <a:pt x="95" y="391"/>
                    <a:pt x="97" y="360"/>
                  </a:cubicBezTo>
                  <a:cubicBezTo>
                    <a:pt x="97" y="341"/>
                    <a:pt x="97" y="322"/>
                    <a:pt x="97" y="303"/>
                  </a:cubicBezTo>
                  <a:cubicBezTo>
                    <a:pt x="97" y="290"/>
                    <a:pt x="93" y="277"/>
                    <a:pt x="86" y="266"/>
                  </a:cubicBezTo>
                  <a:cubicBezTo>
                    <a:pt x="77" y="252"/>
                    <a:pt x="64" y="252"/>
                    <a:pt x="55" y="265"/>
                  </a:cubicBezTo>
                  <a:cubicBezTo>
                    <a:pt x="44" y="282"/>
                    <a:pt x="41" y="302"/>
                    <a:pt x="40" y="322"/>
                  </a:cubicBezTo>
                  <a:cubicBezTo>
                    <a:pt x="39" y="339"/>
                    <a:pt x="40" y="355"/>
                    <a:pt x="39" y="372"/>
                  </a:cubicBezTo>
                  <a:cubicBezTo>
                    <a:pt x="32" y="425"/>
                    <a:pt x="43" y="480"/>
                    <a:pt x="29" y="532"/>
                  </a:cubicBezTo>
                  <a:cubicBezTo>
                    <a:pt x="24" y="541"/>
                    <a:pt x="17" y="544"/>
                    <a:pt x="8" y="541"/>
                  </a:cubicBezTo>
                  <a:cubicBezTo>
                    <a:pt x="0" y="539"/>
                    <a:pt x="3" y="532"/>
                    <a:pt x="4" y="527"/>
                  </a:cubicBezTo>
                  <a:close/>
                </a:path>
              </a:pathLst>
            </a:custGeom>
            <a:solidFill>
              <a:srgbClr val="F6E5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7" name="Freeform 13">
              <a:extLst>
                <a:ext uri="{FF2B5EF4-FFF2-40B4-BE49-F238E27FC236}">
                  <a16:creationId xmlns:a16="http://schemas.microsoft.com/office/drawing/2014/main" id="{9D5B7D1D-6C93-6A20-23D5-67300B85B1B0}"/>
                </a:ext>
              </a:extLst>
            </p:cNvPr>
            <p:cNvSpPr>
              <a:spLocks/>
            </p:cNvSpPr>
            <p:nvPr/>
          </p:nvSpPr>
          <p:spPr bwMode="auto">
            <a:xfrm>
              <a:off x="5032375" y="2452688"/>
              <a:ext cx="565150" cy="430213"/>
            </a:xfrm>
            <a:custGeom>
              <a:avLst/>
              <a:gdLst>
                <a:gd name="T0" fmla="*/ 104 w 624"/>
                <a:gd name="T1" fmla="*/ 357 h 475"/>
                <a:gd name="T2" fmla="*/ 104 w 624"/>
                <a:gd name="T3" fmla="*/ 374 h 475"/>
                <a:gd name="T4" fmla="*/ 103 w 624"/>
                <a:gd name="T5" fmla="*/ 375 h 475"/>
                <a:gd name="T6" fmla="*/ 95 w 624"/>
                <a:gd name="T7" fmla="*/ 393 h 475"/>
                <a:gd name="T8" fmla="*/ 84 w 624"/>
                <a:gd name="T9" fmla="*/ 372 h 475"/>
                <a:gd name="T10" fmla="*/ 79 w 624"/>
                <a:gd name="T11" fmla="*/ 363 h 475"/>
                <a:gd name="T12" fmla="*/ 70 w 624"/>
                <a:gd name="T13" fmla="*/ 370 h 475"/>
                <a:gd name="T14" fmla="*/ 20 w 624"/>
                <a:gd name="T15" fmla="*/ 456 h 475"/>
                <a:gd name="T16" fmla="*/ 0 w 624"/>
                <a:gd name="T17" fmla="*/ 453 h 475"/>
                <a:gd name="T18" fmla="*/ 0 w 624"/>
                <a:gd name="T19" fmla="*/ 452 h 475"/>
                <a:gd name="T20" fmla="*/ 53 w 624"/>
                <a:gd name="T21" fmla="*/ 346 h 475"/>
                <a:gd name="T22" fmla="*/ 175 w 624"/>
                <a:gd name="T23" fmla="*/ 205 h 475"/>
                <a:gd name="T24" fmla="*/ 426 w 624"/>
                <a:gd name="T25" fmla="*/ 25 h 475"/>
                <a:gd name="T26" fmla="*/ 454 w 624"/>
                <a:gd name="T27" fmla="*/ 9 h 475"/>
                <a:gd name="T28" fmla="*/ 520 w 624"/>
                <a:gd name="T29" fmla="*/ 29 h 475"/>
                <a:gd name="T30" fmla="*/ 522 w 624"/>
                <a:gd name="T31" fmla="*/ 44 h 475"/>
                <a:gd name="T32" fmla="*/ 624 w 624"/>
                <a:gd name="T33" fmla="*/ 349 h 475"/>
                <a:gd name="T34" fmla="*/ 515 w 624"/>
                <a:gd name="T35" fmla="*/ 385 h 475"/>
                <a:gd name="T36" fmla="*/ 471 w 624"/>
                <a:gd name="T37" fmla="*/ 397 h 475"/>
                <a:gd name="T38" fmla="*/ 448 w 624"/>
                <a:gd name="T39" fmla="*/ 380 h 475"/>
                <a:gd name="T40" fmla="*/ 448 w 624"/>
                <a:gd name="T41" fmla="*/ 76 h 475"/>
                <a:gd name="T42" fmla="*/ 448 w 624"/>
                <a:gd name="T43" fmla="*/ 62 h 475"/>
                <a:gd name="T44" fmla="*/ 435 w 624"/>
                <a:gd name="T45" fmla="*/ 56 h 475"/>
                <a:gd name="T46" fmla="*/ 353 w 624"/>
                <a:gd name="T47" fmla="*/ 115 h 475"/>
                <a:gd name="T48" fmla="*/ 344 w 624"/>
                <a:gd name="T49" fmla="*/ 136 h 475"/>
                <a:gd name="T50" fmla="*/ 344 w 624"/>
                <a:gd name="T51" fmla="*/ 188 h 475"/>
                <a:gd name="T52" fmla="*/ 340 w 624"/>
                <a:gd name="T53" fmla="*/ 389 h 475"/>
                <a:gd name="T54" fmla="*/ 336 w 624"/>
                <a:gd name="T55" fmla="*/ 407 h 475"/>
                <a:gd name="T56" fmla="*/ 330 w 624"/>
                <a:gd name="T57" fmla="*/ 414 h 475"/>
                <a:gd name="T58" fmla="*/ 324 w 624"/>
                <a:gd name="T59" fmla="*/ 407 h 475"/>
                <a:gd name="T60" fmla="*/ 322 w 624"/>
                <a:gd name="T61" fmla="*/ 389 h 475"/>
                <a:gd name="T62" fmla="*/ 322 w 624"/>
                <a:gd name="T63" fmla="*/ 160 h 475"/>
                <a:gd name="T64" fmla="*/ 317 w 624"/>
                <a:gd name="T65" fmla="*/ 139 h 475"/>
                <a:gd name="T66" fmla="*/ 298 w 624"/>
                <a:gd name="T67" fmla="*/ 146 h 475"/>
                <a:gd name="T68" fmla="*/ 234 w 624"/>
                <a:gd name="T69" fmla="*/ 190 h 475"/>
                <a:gd name="T70" fmla="*/ 222 w 624"/>
                <a:gd name="T71" fmla="*/ 207 h 475"/>
                <a:gd name="T72" fmla="*/ 220 w 624"/>
                <a:gd name="T73" fmla="*/ 381 h 475"/>
                <a:gd name="T74" fmla="*/ 220 w 624"/>
                <a:gd name="T75" fmla="*/ 401 h 475"/>
                <a:gd name="T76" fmla="*/ 214 w 624"/>
                <a:gd name="T77" fmla="*/ 452 h 475"/>
                <a:gd name="T78" fmla="*/ 212 w 624"/>
                <a:gd name="T79" fmla="*/ 470 h 475"/>
                <a:gd name="T80" fmla="*/ 204 w 624"/>
                <a:gd name="T81" fmla="*/ 475 h 475"/>
                <a:gd name="T82" fmla="*/ 197 w 624"/>
                <a:gd name="T83" fmla="*/ 468 h 475"/>
                <a:gd name="T84" fmla="*/ 196 w 624"/>
                <a:gd name="T85" fmla="*/ 450 h 475"/>
                <a:gd name="T86" fmla="*/ 196 w 624"/>
                <a:gd name="T87" fmla="*/ 257 h 475"/>
                <a:gd name="T88" fmla="*/ 195 w 624"/>
                <a:gd name="T89" fmla="*/ 239 h 475"/>
                <a:gd name="T90" fmla="*/ 180 w 624"/>
                <a:gd name="T91" fmla="*/ 234 h 475"/>
                <a:gd name="T92" fmla="*/ 156 w 624"/>
                <a:gd name="T93" fmla="*/ 262 h 475"/>
                <a:gd name="T94" fmla="*/ 156 w 624"/>
                <a:gd name="T95" fmla="*/ 262 h 475"/>
                <a:gd name="T96" fmla="*/ 107 w 624"/>
                <a:gd name="T97" fmla="*/ 316 h 475"/>
                <a:gd name="T98" fmla="*/ 104 w 624"/>
                <a:gd name="T99" fmla="*/ 357 h 4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24" h="475">
                  <a:moveTo>
                    <a:pt x="104" y="357"/>
                  </a:moveTo>
                  <a:cubicBezTo>
                    <a:pt x="104" y="363"/>
                    <a:pt x="104" y="368"/>
                    <a:pt x="104" y="374"/>
                  </a:cubicBezTo>
                  <a:cubicBezTo>
                    <a:pt x="104" y="374"/>
                    <a:pt x="104" y="375"/>
                    <a:pt x="103" y="375"/>
                  </a:cubicBezTo>
                  <a:cubicBezTo>
                    <a:pt x="98" y="380"/>
                    <a:pt x="104" y="393"/>
                    <a:pt x="95" y="393"/>
                  </a:cubicBezTo>
                  <a:cubicBezTo>
                    <a:pt x="84" y="392"/>
                    <a:pt x="85" y="381"/>
                    <a:pt x="84" y="372"/>
                  </a:cubicBezTo>
                  <a:cubicBezTo>
                    <a:pt x="84" y="368"/>
                    <a:pt x="84" y="364"/>
                    <a:pt x="79" y="363"/>
                  </a:cubicBezTo>
                  <a:cubicBezTo>
                    <a:pt x="74" y="362"/>
                    <a:pt x="72" y="367"/>
                    <a:pt x="70" y="370"/>
                  </a:cubicBezTo>
                  <a:cubicBezTo>
                    <a:pt x="53" y="398"/>
                    <a:pt x="37" y="427"/>
                    <a:pt x="20" y="456"/>
                  </a:cubicBezTo>
                  <a:cubicBezTo>
                    <a:pt x="13" y="468"/>
                    <a:pt x="7" y="467"/>
                    <a:pt x="0" y="453"/>
                  </a:cubicBezTo>
                  <a:cubicBezTo>
                    <a:pt x="0" y="452"/>
                    <a:pt x="0" y="452"/>
                    <a:pt x="0" y="452"/>
                  </a:cubicBezTo>
                  <a:cubicBezTo>
                    <a:pt x="13" y="415"/>
                    <a:pt x="32" y="380"/>
                    <a:pt x="53" y="346"/>
                  </a:cubicBezTo>
                  <a:cubicBezTo>
                    <a:pt x="86" y="292"/>
                    <a:pt x="126" y="245"/>
                    <a:pt x="175" y="205"/>
                  </a:cubicBezTo>
                  <a:cubicBezTo>
                    <a:pt x="255" y="140"/>
                    <a:pt x="339" y="81"/>
                    <a:pt x="426" y="25"/>
                  </a:cubicBezTo>
                  <a:cubicBezTo>
                    <a:pt x="435" y="19"/>
                    <a:pt x="444" y="13"/>
                    <a:pt x="454" y="9"/>
                  </a:cubicBezTo>
                  <a:cubicBezTo>
                    <a:pt x="472" y="0"/>
                    <a:pt x="509" y="12"/>
                    <a:pt x="520" y="29"/>
                  </a:cubicBezTo>
                  <a:cubicBezTo>
                    <a:pt x="522" y="34"/>
                    <a:pt x="523" y="39"/>
                    <a:pt x="522" y="44"/>
                  </a:cubicBezTo>
                  <a:cubicBezTo>
                    <a:pt x="556" y="146"/>
                    <a:pt x="590" y="248"/>
                    <a:pt x="624" y="349"/>
                  </a:cubicBezTo>
                  <a:cubicBezTo>
                    <a:pt x="589" y="365"/>
                    <a:pt x="551" y="373"/>
                    <a:pt x="515" y="385"/>
                  </a:cubicBezTo>
                  <a:cubicBezTo>
                    <a:pt x="500" y="390"/>
                    <a:pt x="485" y="393"/>
                    <a:pt x="471" y="397"/>
                  </a:cubicBezTo>
                  <a:cubicBezTo>
                    <a:pt x="450" y="404"/>
                    <a:pt x="448" y="403"/>
                    <a:pt x="448" y="380"/>
                  </a:cubicBezTo>
                  <a:cubicBezTo>
                    <a:pt x="448" y="279"/>
                    <a:pt x="448" y="178"/>
                    <a:pt x="448" y="76"/>
                  </a:cubicBezTo>
                  <a:cubicBezTo>
                    <a:pt x="448" y="72"/>
                    <a:pt x="448" y="67"/>
                    <a:pt x="448" y="62"/>
                  </a:cubicBezTo>
                  <a:cubicBezTo>
                    <a:pt x="448" y="52"/>
                    <a:pt x="445" y="49"/>
                    <a:pt x="435" y="56"/>
                  </a:cubicBezTo>
                  <a:cubicBezTo>
                    <a:pt x="408" y="76"/>
                    <a:pt x="380" y="95"/>
                    <a:pt x="353" y="115"/>
                  </a:cubicBezTo>
                  <a:cubicBezTo>
                    <a:pt x="346" y="120"/>
                    <a:pt x="344" y="128"/>
                    <a:pt x="344" y="136"/>
                  </a:cubicBezTo>
                  <a:cubicBezTo>
                    <a:pt x="345" y="153"/>
                    <a:pt x="344" y="171"/>
                    <a:pt x="344" y="188"/>
                  </a:cubicBezTo>
                  <a:cubicBezTo>
                    <a:pt x="347" y="255"/>
                    <a:pt x="339" y="322"/>
                    <a:pt x="340" y="389"/>
                  </a:cubicBezTo>
                  <a:cubicBezTo>
                    <a:pt x="336" y="395"/>
                    <a:pt x="337" y="401"/>
                    <a:pt x="336" y="407"/>
                  </a:cubicBezTo>
                  <a:cubicBezTo>
                    <a:pt x="335" y="410"/>
                    <a:pt x="334" y="414"/>
                    <a:pt x="330" y="414"/>
                  </a:cubicBezTo>
                  <a:cubicBezTo>
                    <a:pt x="327" y="413"/>
                    <a:pt x="325" y="410"/>
                    <a:pt x="324" y="407"/>
                  </a:cubicBezTo>
                  <a:cubicBezTo>
                    <a:pt x="322" y="401"/>
                    <a:pt x="322" y="395"/>
                    <a:pt x="322" y="389"/>
                  </a:cubicBezTo>
                  <a:cubicBezTo>
                    <a:pt x="322" y="312"/>
                    <a:pt x="322" y="236"/>
                    <a:pt x="322" y="160"/>
                  </a:cubicBezTo>
                  <a:cubicBezTo>
                    <a:pt x="322" y="153"/>
                    <a:pt x="325" y="144"/>
                    <a:pt x="317" y="139"/>
                  </a:cubicBezTo>
                  <a:cubicBezTo>
                    <a:pt x="309" y="134"/>
                    <a:pt x="304" y="143"/>
                    <a:pt x="298" y="146"/>
                  </a:cubicBezTo>
                  <a:cubicBezTo>
                    <a:pt x="276" y="160"/>
                    <a:pt x="255" y="175"/>
                    <a:pt x="234" y="190"/>
                  </a:cubicBezTo>
                  <a:cubicBezTo>
                    <a:pt x="228" y="195"/>
                    <a:pt x="223" y="199"/>
                    <a:pt x="222" y="207"/>
                  </a:cubicBezTo>
                  <a:cubicBezTo>
                    <a:pt x="219" y="265"/>
                    <a:pt x="212" y="323"/>
                    <a:pt x="220" y="381"/>
                  </a:cubicBezTo>
                  <a:cubicBezTo>
                    <a:pt x="220" y="388"/>
                    <a:pt x="220" y="395"/>
                    <a:pt x="220" y="401"/>
                  </a:cubicBezTo>
                  <a:cubicBezTo>
                    <a:pt x="214" y="418"/>
                    <a:pt x="215" y="435"/>
                    <a:pt x="214" y="452"/>
                  </a:cubicBezTo>
                  <a:cubicBezTo>
                    <a:pt x="214" y="458"/>
                    <a:pt x="215" y="465"/>
                    <a:pt x="212" y="470"/>
                  </a:cubicBezTo>
                  <a:cubicBezTo>
                    <a:pt x="210" y="473"/>
                    <a:pt x="207" y="475"/>
                    <a:pt x="204" y="475"/>
                  </a:cubicBezTo>
                  <a:cubicBezTo>
                    <a:pt x="200" y="474"/>
                    <a:pt x="198" y="472"/>
                    <a:pt x="197" y="468"/>
                  </a:cubicBezTo>
                  <a:cubicBezTo>
                    <a:pt x="196" y="462"/>
                    <a:pt x="196" y="456"/>
                    <a:pt x="196" y="450"/>
                  </a:cubicBezTo>
                  <a:cubicBezTo>
                    <a:pt x="196" y="386"/>
                    <a:pt x="196" y="321"/>
                    <a:pt x="196" y="257"/>
                  </a:cubicBezTo>
                  <a:cubicBezTo>
                    <a:pt x="196" y="251"/>
                    <a:pt x="197" y="245"/>
                    <a:pt x="195" y="239"/>
                  </a:cubicBezTo>
                  <a:cubicBezTo>
                    <a:pt x="193" y="230"/>
                    <a:pt x="187" y="227"/>
                    <a:pt x="180" y="234"/>
                  </a:cubicBezTo>
                  <a:cubicBezTo>
                    <a:pt x="171" y="243"/>
                    <a:pt x="163" y="252"/>
                    <a:pt x="156" y="262"/>
                  </a:cubicBezTo>
                  <a:cubicBezTo>
                    <a:pt x="156" y="262"/>
                    <a:pt x="156" y="262"/>
                    <a:pt x="156" y="262"/>
                  </a:cubicBezTo>
                  <a:cubicBezTo>
                    <a:pt x="138" y="278"/>
                    <a:pt x="122" y="296"/>
                    <a:pt x="107" y="316"/>
                  </a:cubicBezTo>
                  <a:cubicBezTo>
                    <a:pt x="97" y="328"/>
                    <a:pt x="100" y="343"/>
                    <a:pt x="104" y="357"/>
                  </a:cubicBezTo>
                  <a:close/>
                </a:path>
              </a:pathLst>
            </a:custGeom>
            <a:solidFill>
              <a:srgbClr val="F6E5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8" name="Freeform 14">
              <a:extLst>
                <a:ext uri="{FF2B5EF4-FFF2-40B4-BE49-F238E27FC236}">
                  <a16:creationId xmlns:a16="http://schemas.microsoft.com/office/drawing/2014/main" id="{616684BD-4F0B-83E8-3735-2AF725D9D5BD}"/>
                </a:ext>
              </a:extLst>
            </p:cNvPr>
            <p:cNvSpPr>
              <a:spLocks/>
            </p:cNvSpPr>
            <p:nvPr/>
          </p:nvSpPr>
          <p:spPr bwMode="auto">
            <a:xfrm>
              <a:off x="5000625" y="2857500"/>
              <a:ext cx="746125" cy="252413"/>
            </a:xfrm>
            <a:custGeom>
              <a:avLst/>
              <a:gdLst>
                <a:gd name="T0" fmla="*/ 822 w 822"/>
                <a:gd name="T1" fmla="*/ 98 h 279"/>
                <a:gd name="T2" fmla="*/ 683 w 822"/>
                <a:gd name="T3" fmla="*/ 68 h 279"/>
                <a:gd name="T4" fmla="*/ 308 w 822"/>
                <a:gd name="T5" fmla="*/ 168 h 279"/>
                <a:gd name="T6" fmla="*/ 12 w 822"/>
                <a:gd name="T7" fmla="*/ 276 h 279"/>
                <a:gd name="T8" fmla="*/ 0 w 822"/>
                <a:gd name="T9" fmla="*/ 279 h 279"/>
                <a:gd name="T10" fmla="*/ 0 w 822"/>
                <a:gd name="T11" fmla="*/ 242 h 279"/>
                <a:gd name="T12" fmla="*/ 191 w 822"/>
                <a:gd name="T13" fmla="*/ 167 h 279"/>
                <a:gd name="T14" fmla="*/ 503 w 822"/>
                <a:gd name="T15" fmla="*/ 63 h 279"/>
                <a:gd name="T16" fmla="*/ 673 w 822"/>
                <a:gd name="T17" fmla="*/ 13 h 279"/>
                <a:gd name="T18" fmla="*/ 809 w 822"/>
                <a:gd name="T19" fmla="*/ 34 h 279"/>
                <a:gd name="T20" fmla="*/ 813 w 822"/>
                <a:gd name="T21" fmla="*/ 35 h 279"/>
                <a:gd name="T22" fmla="*/ 816 w 822"/>
                <a:gd name="T23" fmla="*/ 18 h 279"/>
                <a:gd name="T24" fmla="*/ 822 w 822"/>
                <a:gd name="T25" fmla="*/ 9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22" h="279">
                  <a:moveTo>
                    <a:pt x="822" y="98"/>
                  </a:moveTo>
                  <a:cubicBezTo>
                    <a:pt x="780" y="69"/>
                    <a:pt x="734" y="59"/>
                    <a:pt x="683" y="68"/>
                  </a:cubicBezTo>
                  <a:cubicBezTo>
                    <a:pt x="555" y="91"/>
                    <a:pt x="432" y="131"/>
                    <a:pt x="308" y="168"/>
                  </a:cubicBezTo>
                  <a:cubicBezTo>
                    <a:pt x="207" y="199"/>
                    <a:pt x="109" y="236"/>
                    <a:pt x="12" y="276"/>
                  </a:cubicBezTo>
                  <a:cubicBezTo>
                    <a:pt x="8" y="277"/>
                    <a:pt x="4" y="278"/>
                    <a:pt x="0" y="279"/>
                  </a:cubicBezTo>
                  <a:cubicBezTo>
                    <a:pt x="0" y="267"/>
                    <a:pt x="0" y="254"/>
                    <a:pt x="0" y="242"/>
                  </a:cubicBezTo>
                  <a:cubicBezTo>
                    <a:pt x="64" y="217"/>
                    <a:pt x="127" y="192"/>
                    <a:pt x="191" y="167"/>
                  </a:cubicBezTo>
                  <a:cubicBezTo>
                    <a:pt x="293" y="127"/>
                    <a:pt x="397" y="93"/>
                    <a:pt x="503" y="63"/>
                  </a:cubicBezTo>
                  <a:cubicBezTo>
                    <a:pt x="559" y="46"/>
                    <a:pt x="616" y="29"/>
                    <a:pt x="673" y="13"/>
                  </a:cubicBezTo>
                  <a:cubicBezTo>
                    <a:pt x="722" y="0"/>
                    <a:pt x="766" y="11"/>
                    <a:pt x="809" y="34"/>
                  </a:cubicBezTo>
                  <a:cubicBezTo>
                    <a:pt x="810" y="34"/>
                    <a:pt x="811" y="34"/>
                    <a:pt x="813" y="35"/>
                  </a:cubicBezTo>
                  <a:cubicBezTo>
                    <a:pt x="818" y="30"/>
                    <a:pt x="814" y="23"/>
                    <a:pt x="816" y="18"/>
                  </a:cubicBezTo>
                  <a:cubicBezTo>
                    <a:pt x="818" y="45"/>
                    <a:pt x="820" y="71"/>
                    <a:pt x="822" y="98"/>
                  </a:cubicBezTo>
                  <a:close/>
                </a:path>
              </a:pathLst>
            </a:custGeom>
            <a:solidFill>
              <a:srgbClr val="F5C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9" name="Freeform 15">
              <a:extLst>
                <a:ext uri="{FF2B5EF4-FFF2-40B4-BE49-F238E27FC236}">
                  <a16:creationId xmlns:a16="http://schemas.microsoft.com/office/drawing/2014/main" id="{7B4AD65B-F4EE-84CD-D93E-99E787370833}"/>
                </a:ext>
              </a:extLst>
            </p:cNvPr>
            <p:cNvSpPr>
              <a:spLocks/>
            </p:cNvSpPr>
            <p:nvPr/>
          </p:nvSpPr>
          <p:spPr bwMode="auto">
            <a:xfrm>
              <a:off x="5032375" y="2427288"/>
              <a:ext cx="479425" cy="434975"/>
            </a:xfrm>
            <a:custGeom>
              <a:avLst/>
              <a:gdLst>
                <a:gd name="T0" fmla="*/ 522 w 528"/>
                <a:gd name="T1" fmla="*/ 72 h 480"/>
                <a:gd name="T2" fmla="*/ 447 w 528"/>
                <a:gd name="T3" fmla="*/ 48 h 480"/>
                <a:gd name="T4" fmla="*/ 175 w 528"/>
                <a:gd name="T5" fmla="*/ 242 h 480"/>
                <a:gd name="T6" fmla="*/ 12 w 528"/>
                <a:gd name="T7" fmla="*/ 466 h 480"/>
                <a:gd name="T8" fmla="*/ 0 w 528"/>
                <a:gd name="T9" fmla="*/ 480 h 480"/>
                <a:gd name="T10" fmla="*/ 9 w 528"/>
                <a:gd name="T11" fmla="*/ 383 h 480"/>
                <a:gd name="T12" fmla="*/ 16 w 528"/>
                <a:gd name="T13" fmla="*/ 365 h 480"/>
                <a:gd name="T14" fmla="*/ 36 w 528"/>
                <a:gd name="T15" fmla="*/ 339 h 480"/>
                <a:gd name="T16" fmla="*/ 226 w 528"/>
                <a:gd name="T17" fmla="*/ 151 h 480"/>
                <a:gd name="T18" fmla="*/ 430 w 528"/>
                <a:gd name="T19" fmla="*/ 14 h 480"/>
                <a:gd name="T20" fmla="*/ 496 w 528"/>
                <a:gd name="T21" fmla="*/ 10 h 480"/>
                <a:gd name="T22" fmla="*/ 513 w 528"/>
                <a:gd name="T23" fmla="*/ 13 h 480"/>
                <a:gd name="T24" fmla="*/ 522 w 528"/>
                <a:gd name="T25" fmla="*/ 72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28" h="480">
                  <a:moveTo>
                    <a:pt x="522" y="72"/>
                  </a:moveTo>
                  <a:cubicBezTo>
                    <a:pt x="510" y="44"/>
                    <a:pt x="473" y="32"/>
                    <a:pt x="447" y="48"/>
                  </a:cubicBezTo>
                  <a:cubicBezTo>
                    <a:pt x="352" y="106"/>
                    <a:pt x="261" y="171"/>
                    <a:pt x="175" y="242"/>
                  </a:cubicBezTo>
                  <a:cubicBezTo>
                    <a:pt x="102" y="302"/>
                    <a:pt x="49" y="379"/>
                    <a:pt x="12" y="466"/>
                  </a:cubicBezTo>
                  <a:cubicBezTo>
                    <a:pt x="9" y="472"/>
                    <a:pt x="8" y="479"/>
                    <a:pt x="0" y="480"/>
                  </a:cubicBezTo>
                  <a:cubicBezTo>
                    <a:pt x="2" y="448"/>
                    <a:pt x="12" y="416"/>
                    <a:pt x="9" y="383"/>
                  </a:cubicBezTo>
                  <a:cubicBezTo>
                    <a:pt x="9" y="378"/>
                    <a:pt x="14" y="371"/>
                    <a:pt x="16" y="365"/>
                  </a:cubicBezTo>
                  <a:cubicBezTo>
                    <a:pt x="29" y="361"/>
                    <a:pt x="30" y="348"/>
                    <a:pt x="36" y="339"/>
                  </a:cubicBezTo>
                  <a:cubicBezTo>
                    <a:pt x="87" y="263"/>
                    <a:pt x="154" y="204"/>
                    <a:pt x="226" y="151"/>
                  </a:cubicBezTo>
                  <a:cubicBezTo>
                    <a:pt x="292" y="102"/>
                    <a:pt x="362" y="59"/>
                    <a:pt x="430" y="14"/>
                  </a:cubicBezTo>
                  <a:cubicBezTo>
                    <a:pt x="452" y="0"/>
                    <a:pt x="474" y="3"/>
                    <a:pt x="496" y="10"/>
                  </a:cubicBezTo>
                  <a:cubicBezTo>
                    <a:pt x="502" y="12"/>
                    <a:pt x="506" y="18"/>
                    <a:pt x="513" y="13"/>
                  </a:cubicBezTo>
                  <a:cubicBezTo>
                    <a:pt x="521" y="32"/>
                    <a:pt x="528" y="51"/>
                    <a:pt x="522" y="72"/>
                  </a:cubicBezTo>
                  <a:close/>
                </a:path>
              </a:pathLst>
            </a:custGeom>
            <a:solidFill>
              <a:srgbClr val="F5C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0" name="Freeform 16">
              <a:extLst>
                <a:ext uri="{FF2B5EF4-FFF2-40B4-BE49-F238E27FC236}">
                  <a16:creationId xmlns:a16="http://schemas.microsoft.com/office/drawing/2014/main" id="{98C0115F-F232-7F4F-81BE-5CCABB015BC1}"/>
                </a:ext>
              </a:extLst>
            </p:cNvPr>
            <p:cNvSpPr>
              <a:spLocks/>
            </p:cNvSpPr>
            <p:nvPr/>
          </p:nvSpPr>
          <p:spPr bwMode="auto">
            <a:xfrm>
              <a:off x="4932363" y="3403600"/>
              <a:ext cx="1298575" cy="512763"/>
            </a:xfrm>
            <a:custGeom>
              <a:avLst/>
              <a:gdLst>
                <a:gd name="T0" fmla="*/ 30 w 1433"/>
                <a:gd name="T1" fmla="*/ 225 h 566"/>
                <a:gd name="T2" fmla="*/ 58 w 1433"/>
                <a:gd name="T3" fmla="*/ 160 h 566"/>
                <a:gd name="T4" fmla="*/ 1052 w 1433"/>
                <a:gd name="T5" fmla="*/ 16 h 566"/>
                <a:gd name="T6" fmla="*/ 1288 w 1433"/>
                <a:gd name="T7" fmla="*/ 36 h 566"/>
                <a:gd name="T8" fmla="*/ 1348 w 1433"/>
                <a:gd name="T9" fmla="*/ 236 h 566"/>
                <a:gd name="T10" fmla="*/ 1352 w 1433"/>
                <a:gd name="T11" fmla="*/ 235 h 566"/>
                <a:gd name="T12" fmla="*/ 1392 w 1433"/>
                <a:gd name="T13" fmla="*/ 338 h 566"/>
                <a:gd name="T14" fmla="*/ 1423 w 1433"/>
                <a:gd name="T15" fmla="*/ 461 h 566"/>
                <a:gd name="T16" fmla="*/ 1305 w 1433"/>
                <a:gd name="T17" fmla="*/ 472 h 566"/>
                <a:gd name="T18" fmla="*/ 1122 w 1433"/>
                <a:gd name="T19" fmla="*/ 433 h 566"/>
                <a:gd name="T20" fmla="*/ 1125 w 1433"/>
                <a:gd name="T21" fmla="*/ 180 h 566"/>
                <a:gd name="T22" fmla="*/ 1120 w 1433"/>
                <a:gd name="T23" fmla="*/ 151 h 566"/>
                <a:gd name="T24" fmla="*/ 1102 w 1433"/>
                <a:gd name="T25" fmla="*/ 109 h 566"/>
                <a:gd name="T26" fmla="*/ 974 w 1433"/>
                <a:gd name="T27" fmla="*/ 68 h 566"/>
                <a:gd name="T28" fmla="*/ 883 w 1433"/>
                <a:gd name="T29" fmla="*/ 185 h 566"/>
                <a:gd name="T30" fmla="*/ 874 w 1433"/>
                <a:gd name="T31" fmla="*/ 483 h 566"/>
                <a:gd name="T32" fmla="*/ 764 w 1433"/>
                <a:gd name="T33" fmla="*/ 491 h 566"/>
                <a:gd name="T34" fmla="*/ 759 w 1433"/>
                <a:gd name="T35" fmla="*/ 222 h 566"/>
                <a:gd name="T36" fmla="*/ 564 w 1433"/>
                <a:gd name="T37" fmla="*/ 213 h 566"/>
                <a:gd name="T38" fmla="*/ 555 w 1433"/>
                <a:gd name="T39" fmla="*/ 488 h 566"/>
                <a:gd name="T40" fmla="*/ 479 w 1433"/>
                <a:gd name="T41" fmla="*/ 511 h 566"/>
                <a:gd name="T42" fmla="*/ 475 w 1433"/>
                <a:gd name="T43" fmla="*/ 267 h 566"/>
                <a:gd name="T44" fmla="*/ 407 w 1433"/>
                <a:gd name="T45" fmla="*/ 168 h 566"/>
                <a:gd name="T46" fmla="*/ 351 w 1433"/>
                <a:gd name="T47" fmla="*/ 270 h 566"/>
                <a:gd name="T48" fmla="*/ 345 w 1433"/>
                <a:gd name="T49" fmla="*/ 498 h 566"/>
                <a:gd name="T50" fmla="*/ 280 w 1433"/>
                <a:gd name="T51" fmla="*/ 530 h 566"/>
                <a:gd name="T52" fmla="*/ 272 w 1433"/>
                <a:gd name="T53" fmla="*/ 401 h 566"/>
                <a:gd name="T54" fmla="*/ 250 w 1433"/>
                <a:gd name="T55" fmla="*/ 223 h 566"/>
                <a:gd name="T56" fmla="*/ 177 w 1433"/>
                <a:gd name="T57" fmla="*/ 295 h 566"/>
                <a:gd name="T58" fmla="*/ 173 w 1433"/>
                <a:gd name="T59" fmla="*/ 514 h 566"/>
                <a:gd name="T60" fmla="*/ 132 w 1433"/>
                <a:gd name="T61" fmla="*/ 545 h 566"/>
                <a:gd name="T62" fmla="*/ 122 w 1433"/>
                <a:gd name="T63" fmla="*/ 437 h 566"/>
                <a:gd name="T64" fmla="*/ 116 w 1433"/>
                <a:gd name="T65" fmla="*/ 315 h 566"/>
                <a:gd name="T66" fmla="*/ 87 w 1433"/>
                <a:gd name="T67" fmla="*/ 246 h 566"/>
                <a:gd name="T68" fmla="*/ 59 w 1433"/>
                <a:gd name="T69" fmla="*/ 310 h 566"/>
                <a:gd name="T70" fmla="*/ 53 w 1433"/>
                <a:gd name="T71" fmla="*/ 479 h 566"/>
                <a:gd name="T72" fmla="*/ 13 w 1433"/>
                <a:gd name="T73" fmla="*/ 557 h 5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33" h="566">
                  <a:moveTo>
                    <a:pt x="7" y="527"/>
                  </a:moveTo>
                  <a:cubicBezTo>
                    <a:pt x="14" y="426"/>
                    <a:pt x="22" y="326"/>
                    <a:pt x="30" y="225"/>
                  </a:cubicBezTo>
                  <a:cubicBezTo>
                    <a:pt x="30" y="214"/>
                    <a:pt x="32" y="202"/>
                    <a:pt x="33" y="191"/>
                  </a:cubicBezTo>
                  <a:cubicBezTo>
                    <a:pt x="30" y="172"/>
                    <a:pt x="41" y="165"/>
                    <a:pt x="58" y="160"/>
                  </a:cubicBezTo>
                  <a:cubicBezTo>
                    <a:pt x="234" y="119"/>
                    <a:pt x="412" y="85"/>
                    <a:pt x="592" y="64"/>
                  </a:cubicBezTo>
                  <a:cubicBezTo>
                    <a:pt x="745" y="46"/>
                    <a:pt x="899" y="31"/>
                    <a:pt x="1052" y="16"/>
                  </a:cubicBezTo>
                  <a:cubicBezTo>
                    <a:pt x="1093" y="12"/>
                    <a:pt x="1134" y="7"/>
                    <a:pt x="1176" y="3"/>
                  </a:cubicBezTo>
                  <a:cubicBezTo>
                    <a:pt x="1217" y="0"/>
                    <a:pt x="1254" y="12"/>
                    <a:pt x="1288" y="36"/>
                  </a:cubicBezTo>
                  <a:cubicBezTo>
                    <a:pt x="1302" y="81"/>
                    <a:pt x="1320" y="125"/>
                    <a:pt x="1331" y="170"/>
                  </a:cubicBezTo>
                  <a:cubicBezTo>
                    <a:pt x="1337" y="192"/>
                    <a:pt x="1340" y="214"/>
                    <a:pt x="1348" y="236"/>
                  </a:cubicBezTo>
                  <a:cubicBezTo>
                    <a:pt x="1348" y="236"/>
                    <a:pt x="1349" y="236"/>
                    <a:pt x="1350" y="236"/>
                  </a:cubicBezTo>
                  <a:cubicBezTo>
                    <a:pt x="1351" y="236"/>
                    <a:pt x="1351" y="235"/>
                    <a:pt x="1352" y="235"/>
                  </a:cubicBezTo>
                  <a:cubicBezTo>
                    <a:pt x="1358" y="235"/>
                    <a:pt x="1361" y="240"/>
                    <a:pt x="1363" y="245"/>
                  </a:cubicBezTo>
                  <a:cubicBezTo>
                    <a:pt x="1373" y="276"/>
                    <a:pt x="1386" y="305"/>
                    <a:pt x="1392" y="338"/>
                  </a:cubicBezTo>
                  <a:cubicBezTo>
                    <a:pt x="1393" y="368"/>
                    <a:pt x="1405" y="394"/>
                    <a:pt x="1417" y="421"/>
                  </a:cubicBezTo>
                  <a:cubicBezTo>
                    <a:pt x="1426" y="433"/>
                    <a:pt x="1433" y="446"/>
                    <a:pt x="1423" y="461"/>
                  </a:cubicBezTo>
                  <a:cubicBezTo>
                    <a:pt x="1417" y="466"/>
                    <a:pt x="1410" y="468"/>
                    <a:pt x="1402" y="468"/>
                  </a:cubicBezTo>
                  <a:cubicBezTo>
                    <a:pt x="1370" y="468"/>
                    <a:pt x="1337" y="474"/>
                    <a:pt x="1305" y="472"/>
                  </a:cubicBezTo>
                  <a:cubicBezTo>
                    <a:pt x="1257" y="469"/>
                    <a:pt x="1210" y="476"/>
                    <a:pt x="1163" y="476"/>
                  </a:cubicBezTo>
                  <a:cubicBezTo>
                    <a:pt x="1123" y="476"/>
                    <a:pt x="1120" y="473"/>
                    <a:pt x="1122" y="433"/>
                  </a:cubicBezTo>
                  <a:cubicBezTo>
                    <a:pt x="1124" y="425"/>
                    <a:pt x="1125" y="417"/>
                    <a:pt x="1125" y="409"/>
                  </a:cubicBezTo>
                  <a:cubicBezTo>
                    <a:pt x="1125" y="333"/>
                    <a:pt x="1125" y="257"/>
                    <a:pt x="1125" y="180"/>
                  </a:cubicBezTo>
                  <a:cubicBezTo>
                    <a:pt x="1125" y="174"/>
                    <a:pt x="1125" y="168"/>
                    <a:pt x="1123" y="163"/>
                  </a:cubicBezTo>
                  <a:cubicBezTo>
                    <a:pt x="1121" y="159"/>
                    <a:pt x="1120" y="155"/>
                    <a:pt x="1120" y="151"/>
                  </a:cubicBezTo>
                  <a:cubicBezTo>
                    <a:pt x="1121" y="136"/>
                    <a:pt x="1113" y="124"/>
                    <a:pt x="1105" y="113"/>
                  </a:cubicBezTo>
                  <a:cubicBezTo>
                    <a:pt x="1104" y="112"/>
                    <a:pt x="1103" y="110"/>
                    <a:pt x="1102" y="109"/>
                  </a:cubicBezTo>
                  <a:cubicBezTo>
                    <a:pt x="1096" y="98"/>
                    <a:pt x="1088" y="88"/>
                    <a:pt x="1074" y="86"/>
                  </a:cubicBezTo>
                  <a:cubicBezTo>
                    <a:pt x="1042" y="72"/>
                    <a:pt x="1009" y="63"/>
                    <a:pt x="974" y="68"/>
                  </a:cubicBezTo>
                  <a:cubicBezTo>
                    <a:pt x="923" y="74"/>
                    <a:pt x="886" y="112"/>
                    <a:pt x="883" y="163"/>
                  </a:cubicBezTo>
                  <a:cubicBezTo>
                    <a:pt x="883" y="171"/>
                    <a:pt x="883" y="178"/>
                    <a:pt x="883" y="185"/>
                  </a:cubicBezTo>
                  <a:cubicBezTo>
                    <a:pt x="886" y="276"/>
                    <a:pt x="878" y="367"/>
                    <a:pt x="879" y="458"/>
                  </a:cubicBezTo>
                  <a:cubicBezTo>
                    <a:pt x="879" y="467"/>
                    <a:pt x="879" y="475"/>
                    <a:pt x="874" y="483"/>
                  </a:cubicBezTo>
                  <a:cubicBezTo>
                    <a:pt x="872" y="485"/>
                    <a:pt x="871" y="487"/>
                    <a:pt x="869" y="487"/>
                  </a:cubicBezTo>
                  <a:cubicBezTo>
                    <a:pt x="834" y="493"/>
                    <a:pt x="799" y="498"/>
                    <a:pt x="764" y="491"/>
                  </a:cubicBezTo>
                  <a:cubicBezTo>
                    <a:pt x="754" y="481"/>
                    <a:pt x="756" y="469"/>
                    <a:pt x="755" y="457"/>
                  </a:cubicBezTo>
                  <a:cubicBezTo>
                    <a:pt x="752" y="379"/>
                    <a:pt x="761" y="300"/>
                    <a:pt x="759" y="222"/>
                  </a:cubicBezTo>
                  <a:cubicBezTo>
                    <a:pt x="758" y="173"/>
                    <a:pt x="728" y="134"/>
                    <a:pt x="682" y="123"/>
                  </a:cubicBezTo>
                  <a:cubicBezTo>
                    <a:pt x="619" y="108"/>
                    <a:pt x="566" y="148"/>
                    <a:pt x="564" y="213"/>
                  </a:cubicBezTo>
                  <a:cubicBezTo>
                    <a:pt x="561" y="275"/>
                    <a:pt x="557" y="338"/>
                    <a:pt x="559" y="400"/>
                  </a:cubicBezTo>
                  <a:cubicBezTo>
                    <a:pt x="560" y="429"/>
                    <a:pt x="555" y="458"/>
                    <a:pt x="555" y="488"/>
                  </a:cubicBezTo>
                  <a:cubicBezTo>
                    <a:pt x="555" y="494"/>
                    <a:pt x="553" y="501"/>
                    <a:pt x="548" y="506"/>
                  </a:cubicBezTo>
                  <a:cubicBezTo>
                    <a:pt x="526" y="514"/>
                    <a:pt x="503" y="521"/>
                    <a:pt x="479" y="511"/>
                  </a:cubicBezTo>
                  <a:cubicBezTo>
                    <a:pt x="471" y="502"/>
                    <a:pt x="471" y="491"/>
                    <a:pt x="472" y="481"/>
                  </a:cubicBezTo>
                  <a:cubicBezTo>
                    <a:pt x="473" y="409"/>
                    <a:pt x="468" y="338"/>
                    <a:pt x="475" y="267"/>
                  </a:cubicBezTo>
                  <a:cubicBezTo>
                    <a:pt x="477" y="241"/>
                    <a:pt x="470" y="216"/>
                    <a:pt x="456" y="193"/>
                  </a:cubicBezTo>
                  <a:cubicBezTo>
                    <a:pt x="445" y="175"/>
                    <a:pt x="428" y="167"/>
                    <a:pt x="407" y="168"/>
                  </a:cubicBezTo>
                  <a:cubicBezTo>
                    <a:pt x="387" y="170"/>
                    <a:pt x="374" y="180"/>
                    <a:pt x="366" y="198"/>
                  </a:cubicBezTo>
                  <a:cubicBezTo>
                    <a:pt x="355" y="221"/>
                    <a:pt x="352" y="245"/>
                    <a:pt x="351" y="270"/>
                  </a:cubicBezTo>
                  <a:cubicBezTo>
                    <a:pt x="350" y="324"/>
                    <a:pt x="354" y="379"/>
                    <a:pt x="349" y="433"/>
                  </a:cubicBezTo>
                  <a:cubicBezTo>
                    <a:pt x="343" y="455"/>
                    <a:pt x="346" y="477"/>
                    <a:pt x="345" y="498"/>
                  </a:cubicBezTo>
                  <a:cubicBezTo>
                    <a:pt x="345" y="522"/>
                    <a:pt x="339" y="529"/>
                    <a:pt x="315" y="531"/>
                  </a:cubicBezTo>
                  <a:cubicBezTo>
                    <a:pt x="304" y="532"/>
                    <a:pt x="292" y="534"/>
                    <a:pt x="280" y="530"/>
                  </a:cubicBezTo>
                  <a:cubicBezTo>
                    <a:pt x="271" y="523"/>
                    <a:pt x="272" y="512"/>
                    <a:pt x="272" y="502"/>
                  </a:cubicBezTo>
                  <a:cubicBezTo>
                    <a:pt x="271" y="468"/>
                    <a:pt x="271" y="434"/>
                    <a:pt x="272" y="401"/>
                  </a:cubicBezTo>
                  <a:cubicBezTo>
                    <a:pt x="273" y="357"/>
                    <a:pt x="267" y="314"/>
                    <a:pt x="267" y="271"/>
                  </a:cubicBezTo>
                  <a:cubicBezTo>
                    <a:pt x="267" y="253"/>
                    <a:pt x="261" y="237"/>
                    <a:pt x="250" y="223"/>
                  </a:cubicBezTo>
                  <a:cubicBezTo>
                    <a:pt x="233" y="202"/>
                    <a:pt x="208" y="203"/>
                    <a:pt x="194" y="226"/>
                  </a:cubicBezTo>
                  <a:cubicBezTo>
                    <a:pt x="180" y="247"/>
                    <a:pt x="180" y="272"/>
                    <a:pt x="177" y="295"/>
                  </a:cubicBezTo>
                  <a:cubicBezTo>
                    <a:pt x="174" y="307"/>
                    <a:pt x="173" y="319"/>
                    <a:pt x="173" y="331"/>
                  </a:cubicBezTo>
                  <a:cubicBezTo>
                    <a:pt x="173" y="392"/>
                    <a:pt x="173" y="453"/>
                    <a:pt x="173" y="514"/>
                  </a:cubicBezTo>
                  <a:cubicBezTo>
                    <a:pt x="173" y="524"/>
                    <a:pt x="174" y="535"/>
                    <a:pt x="165" y="541"/>
                  </a:cubicBezTo>
                  <a:cubicBezTo>
                    <a:pt x="155" y="548"/>
                    <a:pt x="144" y="549"/>
                    <a:pt x="132" y="545"/>
                  </a:cubicBezTo>
                  <a:cubicBezTo>
                    <a:pt x="122" y="540"/>
                    <a:pt x="122" y="530"/>
                    <a:pt x="122" y="521"/>
                  </a:cubicBezTo>
                  <a:cubicBezTo>
                    <a:pt x="121" y="493"/>
                    <a:pt x="121" y="465"/>
                    <a:pt x="122" y="437"/>
                  </a:cubicBezTo>
                  <a:cubicBezTo>
                    <a:pt x="122" y="426"/>
                    <a:pt x="121" y="415"/>
                    <a:pt x="118" y="404"/>
                  </a:cubicBezTo>
                  <a:cubicBezTo>
                    <a:pt x="114" y="374"/>
                    <a:pt x="116" y="344"/>
                    <a:pt x="116" y="315"/>
                  </a:cubicBezTo>
                  <a:cubicBezTo>
                    <a:pt x="115" y="296"/>
                    <a:pt x="112" y="278"/>
                    <a:pt x="104" y="261"/>
                  </a:cubicBezTo>
                  <a:cubicBezTo>
                    <a:pt x="101" y="253"/>
                    <a:pt x="96" y="246"/>
                    <a:pt x="87" y="246"/>
                  </a:cubicBezTo>
                  <a:cubicBezTo>
                    <a:pt x="76" y="246"/>
                    <a:pt x="72" y="254"/>
                    <a:pt x="69" y="262"/>
                  </a:cubicBezTo>
                  <a:cubicBezTo>
                    <a:pt x="62" y="277"/>
                    <a:pt x="60" y="293"/>
                    <a:pt x="59" y="310"/>
                  </a:cubicBezTo>
                  <a:cubicBezTo>
                    <a:pt x="58" y="337"/>
                    <a:pt x="61" y="365"/>
                    <a:pt x="57" y="392"/>
                  </a:cubicBezTo>
                  <a:cubicBezTo>
                    <a:pt x="50" y="421"/>
                    <a:pt x="54" y="450"/>
                    <a:pt x="53" y="479"/>
                  </a:cubicBezTo>
                  <a:cubicBezTo>
                    <a:pt x="53" y="498"/>
                    <a:pt x="54" y="516"/>
                    <a:pt x="53" y="535"/>
                  </a:cubicBezTo>
                  <a:cubicBezTo>
                    <a:pt x="52" y="554"/>
                    <a:pt x="30" y="566"/>
                    <a:pt x="13" y="557"/>
                  </a:cubicBezTo>
                  <a:cubicBezTo>
                    <a:pt x="0" y="550"/>
                    <a:pt x="6" y="537"/>
                    <a:pt x="7" y="527"/>
                  </a:cubicBezTo>
                  <a:close/>
                </a:path>
              </a:pathLst>
            </a:custGeom>
            <a:solidFill>
              <a:srgbClr val="F6E6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1" name="Freeform 17">
              <a:extLst>
                <a:ext uri="{FF2B5EF4-FFF2-40B4-BE49-F238E27FC236}">
                  <a16:creationId xmlns:a16="http://schemas.microsoft.com/office/drawing/2014/main" id="{004CAFBA-6C5F-F417-17ED-0E893CEDDFA3}"/>
                </a:ext>
              </a:extLst>
            </p:cNvPr>
            <p:cNvSpPr>
              <a:spLocks/>
            </p:cNvSpPr>
            <p:nvPr/>
          </p:nvSpPr>
          <p:spPr bwMode="auto">
            <a:xfrm>
              <a:off x="6496050" y="3521075"/>
              <a:ext cx="300037" cy="447675"/>
            </a:xfrm>
            <a:custGeom>
              <a:avLst/>
              <a:gdLst>
                <a:gd name="T0" fmla="*/ 330 w 332"/>
                <a:gd name="T1" fmla="*/ 302 h 493"/>
                <a:gd name="T2" fmla="*/ 330 w 332"/>
                <a:gd name="T3" fmla="*/ 476 h 493"/>
                <a:gd name="T4" fmla="*/ 314 w 332"/>
                <a:gd name="T5" fmla="*/ 492 h 493"/>
                <a:gd name="T6" fmla="*/ 22 w 332"/>
                <a:gd name="T7" fmla="*/ 490 h 493"/>
                <a:gd name="T8" fmla="*/ 2 w 332"/>
                <a:gd name="T9" fmla="*/ 470 h 493"/>
                <a:gd name="T10" fmla="*/ 1 w 332"/>
                <a:gd name="T11" fmla="*/ 129 h 493"/>
                <a:gd name="T12" fmla="*/ 89 w 332"/>
                <a:gd name="T13" fmla="*/ 14 h 493"/>
                <a:gd name="T14" fmla="*/ 258 w 332"/>
                <a:gd name="T15" fmla="*/ 31 h 493"/>
                <a:gd name="T16" fmla="*/ 330 w 332"/>
                <a:gd name="T17" fmla="*/ 148 h 493"/>
                <a:gd name="T18" fmla="*/ 329 w 332"/>
                <a:gd name="T19" fmla="*/ 302 h 493"/>
                <a:gd name="T20" fmla="*/ 330 w 332"/>
                <a:gd name="T21" fmla="*/ 302 h 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2" h="493">
                  <a:moveTo>
                    <a:pt x="330" y="302"/>
                  </a:moveTo>
                  <a:cubicBezTo>
                    <a:pt x="330" y="360"/>
                    <a:pt x="330" y="418"/>
                    <a:pt x="330" y="476"/>
                  </a:cubicBezTo>
                  <a:cubicBezTo>
                    <a:pt x="330" y="489"/>
                    <a:pt x="327" y="493"/>
                    <a:pt x="314" y="492"/>
                  </a:cubicBezTo>
                  <a:cubicBezTo>
                    <a:pt x="217" y="491"/>
                    <a:pt x="119" y="490"/>
                    <a:pt x="22" y="490"/>
                  </a:cubicBezTo>
                  <a:cubicBezTo>
                    <a:pt x="7" y="490"/>
                    <a:pt x="2" y="487"/>
                    <a:pt x="2" y="470"/>
                  </a:cubicBezTo>
                  <a:cubicBezTo>
                    <a:pt x="3" y="357"/>
                    <a:pt x="4" y="243"/>
                    <a:pt x="1" y="129"/>
                  </a:cubicBezTo>
                  <a:cubicBezTo>
                    <a:pt x="0" y="66"/>
                    <a:pt x="42" y="25"/>
                    <a:pt x="89" y="14"/>
                  </a:cubicBezTo>
                  <a:cubicBezTo>
                    <a:pt x="147" y="0"/>
                    <a:pt x="205" y="4"/>
                    <a:pt x="258" y="31"/>
                  </a:cubicBezTo>
                  <a:cubicBezTo>
                    <a:pt x="304" y="55"/>
                    <a:pt x="332" y="92"/>
                    <a:pt x="330" y="148"/>
                  </a:cubicBezTo>
                  <a:cubicBezTo>
                    <a:pt x="328" y="199"/>
                    <a:pt x="329" y="251"/>
                    <a:pt x="329" y="302"/>
                  </a:cubicBezTo>
                  <a:cubicBezTo>
                    <a:pt x="329" y="302"/>
                    <a:pt x="330" y="302"/>
                    <a:pt x="330" y="302"/>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2" name="Freeform 18">
              <a:extLst>
                <a:ext uri="{FF2B5EF4-FFF2-40B4-BE49-F238E27FC236}">
                  <a16:creationId xmlns:a16="http://schemas.microsoft.com/office/drawing/2014/main" id="{3B2249BC-FB39-50DF-64B8-90C3DAD20CF8}"/>
                </a:ext>
              </a:extLst>
            </p:cNvPr>
            <p:cNvSpPr>
              <a:spLocks/>
            </p:cNvSpPr>
            <p:nvPr/>
          </p:nvSpPr>
          <p:spPr bwMode="auto">
            <a:xfrm>
              <a:off x="6935788" y="4067175"/>
              <a:ext cx="247650" cy="485775"/>
            </a:xfrm>
            <a:custGeom>
              <a:avLst/>
              <a:gdLst>
                <a:gd name="T0" fmla="*/ 273 w 273"/>
                <a:gd name="T1" fmla="*/ 528 h 536"/>
                <a:gd name="T2" fmla="*/ 264 w 273"/>
                <a:gd name="T3" fmla="*/ 531 h 536"/>
                <a:gd name="T4" fmla="*/ 6 w 273"/>
                <a:gd name="T5" fmla="*/ 536 h 536"/>
                <a:gd name="T6" fmla="*/ 0 w 273"/>
                <a:gd name="T7" fmla="*/ 535 h 536"/>
                <a:gd name="T8" fmla="*/ 0 w 273"/>
                <a:gd name="T9" fmla="*/ 138 h 536"/>
                <a:gd name="T10" fmla="*/ 108 w 273"/>
                <a:gd name="T11" fmla="*/ 8 h 536"/>
                <a:gd name="T12" fmla="*/ 272 w 273"/>
                <a:gd name="T13" fmla="*/ 116 h 536"/>
                <a:gd name="T14" fmla="*/ 273 w 273"/>
                <a:gd name="T15" fmla="*/ 136 h 536"/>
                <a:gd name="T16" fmla="*/ 273 w 273"/>
                <a:gd name="T17" fmla="*/ 528 h 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3" h="536">
                  <a:moveTo>
                    <a:pt x="273" y="528"/>
                  </a:moveTo>
                  <a:cubicBezTo>
                    <a:pt x="270" y="529"/>
                    <a:pt x="267" y="531"/>
                    <a:pt x="264" y="531"/>
                  </a:cubicBezTo>
                  <a:cubicBezTo>
                    <a:pt x="178" y="533"/>
                    <a:pt x="92" y="535"/>
                    <a:pt x="6" y="536"/>
                  </a:cubicBezTo>
                  <a:cubicBezTo>
                    <a:pt x="4" y="536"/>
                    <a:pt x="2" y="535"/>
                    <a:pt x="0" y="535"/>
                  </a:cubicBezTo>
                  <a:cubicBezTo>
                    <a:pt x="0" y="403"/>
                    <a:pt x="0" y="270"/>
                    <a:pt x="0" y="138"/>
                  </a:cubicBezTo>
                  <a:cubicBezTo>
                    <a:pt x="0" y="65"/>
                    <a:pt x="44" y="13"/>
                    <a:pt x="108" y="8"/>
                  </a:cubicBezTo>
                  <a:cubicBezTo>
                    <a:pt x="195" y="0"/>
                    <a:pt x="259" y="43"/>
                    <a:pt x="272" y="116"/>
                  </a:cubicBezTo>
                  <a:cubicBezTo>
                    <a:pt x="273" y="123"/>
                    <a:pt x="273" y="130"/>
                    <a:pt x="273" y="136"/>
                  </a:cubicBezTo>
                  <a:cubicBezTo>
                    <a:pt x="273" y="267"/>
                    <a:pt x="273" y="397"/>
                    <a:pt x="273" y="528"/>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3" name="Freeform 19">
              <a:extLst>
                <a:ext uri="{FF2B5EF4-FFF2-40B4-BE49-F238E27FC236}">
                  <a16:creationId xmlns:a16="http://schemas.microsoft.com/office/drawing/2014/main" id="{DC1F65E3-658E-237D-5812-79EC1CC68F2D}"/>
                </a:ext>
              </a:extLst>
            </p:cNvPr>
            <p:cNvSpPr>
              <a:spLocks/>
            </p:cNvSpPr>
            <p:nvPr/>
          </p:nvSpPr>
          <p:spPr bwMode="auto">
            <a:xfrm>
              <a:off x="6927850" y="3536950"/>
              <a:ext cx="247650" cy="436563"/>
            </a:xfrm>
            <a:custGeom>
              <a:avLst/>
              <a:gdLst>
                <a:gd name="T0" fmla="*/ 274 w 274"/>
                <a:gd name="T1" fmla="*/ 295 h 481"/>
                <a:gd name="T2" fmla="*/ 274 w 274"/>
                <a:gd name="T3" fmla="*/ 463 h 481"/>
                <a:gd name="T4" fmla="*/ 257 w 274"/>
                <a:gd name="T5" fmla="*/ 481 h 481"/>
                <a:gd name="T6" fmla="*/ 17 w 274"/>
                <a:gd name="T7" fmla="*/ 480 h 481"/>
                <a:gd name="T8" fmla="*/ 1 w 274"/>
                <a:gd name="T9" fmla="*/ 464 h 481"/>
                <a:gd name="T10" fmla="*/ 0 w 274"/>
                <a:gd name="T11" fmla="*/ 119 h 481"/>
                <a:gd name="T12" fmla="*/ 100 w 274"/>
                <a:gd name="T13" fmla="*/ 12 h 481"/>
                <a:gd name="T14" fmla="*/ 264 w 274"/>
                <a:gd name="T15" fmla="*/ 93 h 481"/>
                <a:gd name="T16" fmla="*/ 272 w 274"/>
                <a:gd name="T17" fmla="*/ 131 h 481"/>
                <a:gd name="T18" fmla="*/ 272 w 274"/>
                <a:gd name="T19" fmla="*/ 139 h 481"/>
                <a:gd name="T20" fmla="*/ 272 w 274"/>
                <a:gd name="T21" fmla="*/ 295 h 481"/>
                <a:gd name="T22" fmla="*/ 274 w 274"/>
                <a:gd name="T23" fmla="*/ 295 h 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481">
                  <a:moveTo>
                    <a:pt x="274" y="295"/>
                  </a:moveTo>
                  <a:cubicBezTo>
                    <a:pt x="274" y="351"/>
                    <a:pt x="273" y="407"/>
                    <a:pt x="274" y="463"/>
                  </a:cubicBezTo>
                  <a:cubicBezTo>
                    <a:pt x="274" y="476"/>
                    <a:pt x="272" y="481"/>
                    <a:pt x="257" y="481"/>
                  </a:cubicBezTo>
                  <a:cubicBezTo>
                    <a:pt x="177" y="480"/>
                    <a:pt x="97" y="480"/>
                    <a:pt x="17" y="480"/>
                  </a:cubicBezTo>
                  <a:cubicBezTo>
                    <a:pt x="5" y="480"/>
                    <a:pt x="1" y="477"/>
                    <a:pt x="1" y="464"/>
                  </a:cubicBezTo>
                  <a:cubicBezTo>
                    <a:pt x="1" y="349"/>
                    <a:pt x="0" y="234"/>
                    <a:pt x="0" y="119"/>
                  </a:cubicBezTo>
                  <a:cubicBezTo>
                    <a:pt x="0" y="61"/>
                    <a:pt x="36" y="22"/>
                    <a:pt x="100" y="12"/>
                  </a:cubicBezTo>
                  <a:cubicBezTo>
                    <a:pt x="171" y="0"/>
                    <a:pt x="239" y="34"/>
                    <a:pt x="264" y="93"/>
                  </a:cubicBezTo>
                  <a:cubicBezTo>
                    <a:pt x="269" y="105"/>
                    <a:pt x="272" y="118"/>
                    <a:pt x="272" y="131"/>
                  </a:cubicBezTo>
                  <a:cubicBezTo>
                    <a:pt x="272" y="134"/>
                    <a:pt x="272" y="137"/>
                    <a:pt x="272" y="139"/>
                  </a:cubicBezTo>
                  <a:cubicBezTo>
                    <a:pt x="272" y="191"/>
                    <a:pt x="272" y="243"/>
                    <a:pt x="272" y="295"/>
                  </a:cubicBezTo>
                  <a:cubicBezTo>
                    <a:pt x="272" y="295"/>
                    <a:pt x="273" y="295"/>
                    <a:pt x="274" y="295"/>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4" name="Freeform 20">
              <a:extLst>
                <a:ext uri="{FF2B5EF4-FFF2-40B4-BE49-F238E27FC236}">
                  <a16:creationId xmlns:a16="http://schemas.microsoft.com/office/drawing/2014/main" id="{F90949F6-F80A-A6D5-7046-ED024B41BC36}"/>
                </a:ext>
              </a:extLst>
            </p:cNvPr>
            <p:cNvSpPr>
              <a:spLocks/>
            </p:cNvSpPr>
            <p:nvPr/>
          </p:nvSpPr>
          <p:spPr bwMode="auto">
            <a:xfrm>
              <a:off x="7302500" y="4083050"/>
              <a:ext cx="225425" cy="463550"/>
            </a:xfrm>
            <a:custGeom>
              <a:avLst/>
              <a:gdLst>
                <a:gd name="T0" fmla="*/ 250 w 250"/>
                <a:gd name="T1" fmla="*/ 493 h 510"/>
                <a:gd name="T2" fmla="*/ 178 w 250"/>
                <a:gd name="T3" fmla="*/ 501 h 510"/>
                <a:gd name="T4" fmla="*/ 13 w 250"/>
                <a:gd name="T5" fmla="*/ 509 h 510"/>
                <a:gd name="T6" fmla="*/ 0 w 250"/>
                <a:gd name="T7" fmla="*/ 505 h 510"/>
                <a:gd name="T8" fmla="*/ 0 w 250"/>
                <a:gd name="T9" fmla="*/ 126 h 510"/>
                <a:gd name="T10" fmla="*/ 120 w 250"/>
                <a:gd name="T11" fmla="*/ 1 h 510"/>
                <a:gd name="T12" fmla="*/ 250 w 250"/>
                <a:gd name="T13" fmla="*/ 128 h 510"/>
                <a:gd name="T14" fmla="*/ 250 w 250"/>
                <a:gd name="T15" fmla="*/ 493 h 5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0" h="510">
                  <a:moveTo>
                    <a:pt x="250" y="493"/>
                  </a:moveTo>
                  <a:cubicBezTo>
                    <a:pt x="226" y="503"/>
                    <a:pt x="202" y="499"/>
                    <a:pt x="178" y="501"/>
                  </a:cubicBezTo>
                  <a:cubicBezTo>
                    <a:pt x="123" y="504"/>
                    <a:pt x="68" y="505"/>
                    <a:pt x="13" y="509"/>
                  </a:cubicBezTo>
                  <a:cubicBezTo>
                    <a:pt x="8" y="509"/>
                    <a:pt x="4" y="510"/>
                    <a:pt x="0" y="505"/>
                  </a:cubicBezTo>
                  <a:cubicBezTo>
                    <a:pt x="0" y="379"/>
                    <a:pt x="0" y="252"/>
                    <a:pt x="0" y="126"/>
                  </a:cubicBezTo>
                  <a:cubicBezTo>
                    <a:pt x="1" y="49"/>
                    <a:pt x="47" y="0"/>
                    <a:pt x="120" y="1"/>
                  </a:cubicBezTo>
                  <a:cubicBezTo>
                    <a:pt x="195" y="1"/>
                    <a:pt x="250" y="54"/>
                    <a:pt x="250" y="128"/>
                  </a:cubicBezTo>
                  <a:cubicBezTo>
                    <a:pt x="250" y="249"/>
                    <a:pt x="250" y="371"/>
                    <a:pt x="250" y="493"/>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5" name="Freeform 21">
              <a:extLst>
                <a:ext uri="{FF2B5EF4-FFF2-40B4-BE49-F238E27FC236}">
                  <a16:creationId xmlns:a16="http://schemas.microsoft.com/office/drawing/2014/main" id="{EB8BF3A3-8910-21A6-692B-11720E1EAF4D}"/>
                </a:ext>
              </a:extLst>
            </p:cNvPr>
            <p:cNvSpPr>
              <a:spLocks/>
            </p:cNvSpPr>
            <p:nvPr/>
          </p:nvSpPr>
          <p:spPr bwMode="auto">
            <a:xfrm>
              <a:off x="7270750" y="3565525"/>
              <a:ext cx="242887" cy="407988"/>
            </a:xfrm>
            <a:custGeom>
              <a:avLst/>
              <a:gdLst>
                <a:gd name="T0" fmla="*/ 10 w 267"/>
                <a:gd name="T1" fmla="*/ 264 h 451"/>
                <a:gd name="T2" fmla="*/ 3 w 267"/>
                <a:gd name="T3" fmla="*/ 118 h 451"/>
                <a:gd name="T4" fmla="*/ 118 w 267"/>
                <a:gd name="T5" fmla="*/ 3 h 451"/>
                <a:gd name="T6" fmla="*/ 245 w 267"/>
                <a:gd name="T7" fmla="*/ 84 h 451"/>
                <a:gd name="T8" fmla="*/ 253 w 267"/>
                <a:gd name="T9" fmla="*/ 120 h 451"/>
                <a:gd name="T10" fmla="*/ 266 w 267"/>
                <a:gd name="T11" fmla="*/ 432 h 451"/>
                <a:gd name="T12" fmla="*/ 251 w 267"/>
                <a:gd name="T13" fmla="*/ 447 h 451"/>
                <a:gd name="T14" fmla="*/ 33 w 267"/>
                <a:gd name="T15" fmla="*/ 450 h 451"/>
                <a:gd name="T16" fmla="*/ 16 w 267"/>
                <a:gd name="T17" fmla="*/ 434 h 451"/>
                <a:gd name="T18" fmla="*/ 10 w 267"/>
                <a:gd name="T19" fmla="*/ 264 h 4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7" h="451">
                  <a:moveTo>
                    <a:pt x="10" y="264"/>
                  </a:moveTo>
                  <a:cubicBezTo>
                    <a:pt x="8" y="216"/>
                    <a:pt x="5" y="167"/>
                    <a:pt x="3" y="118"/>
                  </a:cubicBezTo>
                  <a:cubicBezTo>
                    <a:pt x="0" y="44"/>
                    <a:pt x="44" y="0"/>
                    <a:pt x="118" y="3"/>
                  </a:cubicBezTo>
                  <a:cubicBezTo>
                    <a:pt x="175" y="5"/>
                    <a:pt x="221" y="28"/>
                    <a:pt x="245" y="84"/>
                  </a:cubicBezTo>
                  <a:cubicBezTo>
                    <a:pt x="250" y="95"/>
                    <a:pt x="253" y="107"/>
                    <a:pt x="253" y="120"/>
                  </a:cubicBezTo>
                  <a:cubicBezTo>
                    <a:pt x="258" y="224"/>
                    <a:pt x="262" y="328"/>
                    <a:pt x="266" y="432"/>
                  </a:cubicBezTo>
                  <a:cubicBezTo>
                    <a:pt x="267" y="444"/>
                    <a:pt x="263" y="447"/>
                    <a:pt x="251" y="447"/>
                  </a:cubicBezTo>
                  <a:cubicBezTo>
                    <a:pt x="179" y="448"/>
                    <a:pt x="106" y="449"/>
                    <a:pt x="33" y="450"/>
                  </a:cubicBezTo>
                  <a:cubicBezTo>
                    <a:pt x="20" y="451"/>
                    <a:pt x="16" y="447"/>
                    <a:pt x="16" y="434"/>
                  </a:cubicBezTo>
                  <a:cubicBezTo>
                    <a:pt x="14" y="377"/>
                    <a:pt x="12" y="321"/>
                    <a:pt x="10" y="264"/>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6" name="Freeform 22">
              <a:extLst>
                <a:ext uri="{FF2B5EF4-FFF2-40B4-BE49-F238E27FC236}">
                  <a16:creationId xmlns:a16="http://schemas.microsoft.com/office/drawing/2014/main" id="{CD68673A-FF0C-9622-F577-7838F777D972}"/>
                </a:ext>
              </a:extLst>
            </p:cNvPr>
            <p:cNvSpPr>
              <a:spLocks/>
            </p:cNvSpPr>
            <p:nvPr/>
          </p:nvSpPr>
          <p:spPr bwMode="auto">
            <a:xfrm>
              <a:off x="4899025" y="3946525"/>
              <a:ext cx="1557337" cy="146050"/>
            </a:xfrm>
            <a:custGeom>
              <a:avLst/>
              <a:gdLst>
                <a:gd name="T0" fmla="*/ 24 w 1718"/>
                <a:gd name="T1" fmla="*/ 157 h 160"/>
                <a:gd name="T2" fmla="*/ 5 w 1718"/>
                <a:gd name="T3" fmla="*/ 132 h 160"/>
                <a:gd name="T4" fmla="*/ 16 w 1718"/>
                <a:gd name="T5" fmla="*/ 93 h 160"/>
                <a:gd name="T6" fmla="*/ 185 w 1718"/>
                <a:gd name="T7" fmla="*/ 79 h 160"/>
                <a:gd name="T8" fmla="*/ 308 w 1718"/>
                <a:gd name="T9" fmla="*/ 69 h 160"/>
                <a:gd name="T10" fmla="*/ 491 w 1718"/>
                <a:gd name="T11" fmla="*/ 55 h 160"/>
                <a:gd name="T12" fmla="*/ 628 w 1718"/>
                <a:gd name="T13" fmla="*/ 45 h 160"/>
                <a:gd name="T14" fmla="*/ 803 w 1718"/>
                <a:gd name="T15" fmla="*/ 34 h 160"/>
                <a:gd name="T16" fmla="*/ 883 w 1718"/>
                <a:gd name="T17" fmla="*/ 30 h 160"/>
                <a:gd name="T18" fmla="*/ 1076 w 1718"/>
                <a:gd name="T19" fmla="*/ 20 h 160"/>
                <a:gd name="T20" fmla="*/ 1353 w 1718"/>
                <a:gd name="T21" fmla="*/ 8 h 160"/>
                <a:gd name="T22" fmla="*/ 1658 w 1718"/>
                <a:gd name="T23" fmla="*/ 1 h 160"/>
                <a:gd name="T24" fmla="*/ 1716 w 1718"/>
                <a:gd name="T25" fmla="*/ 29 h 160"/>
                <a:gd name="T26" fmla="*/ 1716 w 1718"/>
                <a:gd name="T27" fmla="*/ 89 h 160"/>
                <a:gd name="T28" fmla="*/ 1711 w 1718"/>
                <a:gd name="T29" fmla="*/ 94 h 160"/>
                <a:gd name="T30" fmla="*/ 1653 w 1718"/>
                <a:gd name="T31" fmla="*/ 72 h 160"/>
                <a:gd name="T32" fmla="*/ 1400 w 1718"/>
                <a:gd name="T33" fmla="*/ 78 h 160"/>
                <a:gd name="T34" fmla="*/ 1167 w 1718"/>
                <a:gd name="T35" fmla="*/ 86 h 160"/>
                <a:gd name="T36" fmla="*/ 955 w 1718"/>
                <a:gd name="T37" fmla="*/ 94 h 160"/>
                <a:gd name="T38" fmla="*/ 725 w 1718"/>
                <a:gd name="T39" fmla="*/ 105 h 160"/>
                <a:gd name="T40" fmla="*/ 494 w 1718"/>
                <a:gd name="T41" fmla="*/ 122 h 160"/>
                <a:gd name="T42" fmla="*/ 270 w 1718"/>
                <a:gd name="T43" fmla="*/ 137 h 160"/>
                <a:gd name="T44" fmla="*/ 34 w 1718"/>
                <a:gd name="T45" fmla="*/ 153 h 160"/>
                <a:gd name="T46" fmla="*/ 24 w 1718"/>
                <a:gd name="T47" fmla="*/ 157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718" h="160">
                  <a:moveTo>
                    <a:pt x="24" y="157"/>
                  </a:moveTo>
                  <a:cubicBezTo>
                    <a:pt x="3" y="160"/>
                    <a:pt x="0" y="150"/>
                    <a:pt x="5" y="132"/>
                  </a:cubicBezTo>
                  <a:cubicBezTo>
                    <a:pt x="8" y="119"/>
                    <a:pt x="9" y="105"/>
                    <a:pt x="16" y="93"/>
                  </a:cubicBezTo>
                  <a:cubicBezTo>
                    <a:pt x="72" y="92"/>
                    <a:pt x="128" y="84"/>
                    <a:pt x="185" y="79"/>
                  </a:cubicBezTo>
                  <a:cubicBezTo>
                    <a:pt x="226" y="76"/>
                    <a:pt x="267" y="72"/>
                    <a:pt x="308" y="69"/>
                  </a:cubicBezTo>
                  <a:cubicBezTo>
                    <a:pt x="369" y="64"/>
                    <a:pt x="430" y="59"/>
                    <a:pt x="491" y="55"/>
                  </a:cubicBezTo>
                  <a:cubicBezTo>
                    <a:pt x="536" y="51"/>
                    <a:pt x="582" y="48"/>
                    <a:pt x="628" y="45"/>
                  </a:cubicBezTo>
                  <a:cubicBezTo>
                    <a:pt x="686" y="41"/>
                    <a:pt x="745" y="39"/>
                    <a:pt x="803" y="34"/>
                  </a:cubicBezTo>
                  <a:cubicBezTo>
                    <a:pt x="830" y="32"/>
                    <a:pt x="856" y="31"/>
                    <a:pt x="883" y="30"/>
                  </a:cubicBezTo>
                  <a:cubicBezTo>
                    <a:pt x="947" y="28"/>
                    <a:pt x="1012" y="23"/>
                    <a:pt x="1076" y="20"/>
                  </a:cubicBezTo>
                  <a:cubicBezTo>
                    <a:pt x="1168" y="16"/>
                    <a:pt x="1261" y="12"/>
                    <a:pt x="1353" y="8"/>
                  </a:cubicBezTo>
                  <a:cubicBezTo>
                    <a:pt x="1455" y="4"/>
                    <a:pt x="1557" y="0"/>
                    <a:pt x="1658" y="1"/>
                  </a:cubicBezTo>
                  <a:cubicBezTo>
                    <a:pt x="1682" y="1"/>
                    <a:pt x="1704" y="5"/>
                    <a:pt x="1716" y="29"/>
                  </a:cubicBezTo>
                  <a:cubicBezTo>
                    <a:pt x="1716" y="49"/>
                    <a:pt x="1716" y="69"/>
                    <a:pt x="1716" y="89"/>
                  </a:cubicBezTo>
                  <a:cubicBezTo>
                    <a:pt x="1714" y="91"/>
                    <a:pt x="1718" y="103"/>
                    <a:pt x="1711" y="94"/>
                  </a:cubicBezTo>
                  <a:cubicBezTo>
                    <a:pt x="1695" y="75"/>
                    <a:pt x="1676" y="73"/>
                    <a:pt x="1653" y="72"/>
                  </a:cubicBezTo>
                  <a:cubicBezTo>
                    <a:pt x="1569" y="71"/>
                    <a:pt x="1484" y="75"/>
                    <a:pt x="1400" y="78"/>
                  </a:cubicBezTo>
                  <a:cubicBezTo>
                    <a:pt x="1322" y="80"/>
                    <a:pt x="1244" y="83"/>
                    <a:pt x="1167" y="86"/>
                  </a:cubicBezTo>
                  <a:cubicBezTo>
                    <a:pt x="1096" y="88"/>
                    <a:pt x="1026" y="91"/>
                    <a:pt x="955" y="94"/>
                  </a:cubicBezTo>
                  <a:cubicBezTo>
                    <a:pt x="879" y="96"/>
                    <a:pt x="802" y="100"/>
                    <a:pt x="725" y="105"/>
                  </a:cubicBezTo>
                  <a:cubicBezTo>
                    <a:pt x="648" y="111"/>
                    <a:pt x="571" y="116"/>
                    <a:pt x="494" y="122"/>
                  </a:cubicBezTo>
                  <a:cubicBezTo>
                    <a:pt x="420" y="127"/>
                    <a:pt x="345" y="132"/>
                    <a:pt x="270" y="137"/>
                  </a:cubicBezTo>
                  <a:cubicBezTo>
                    <a:pt x="191" y="143"/>
                    <a:pt x="112" y="150"/>
                    <a:pt x="34" y="153"/>
                  </a:cubicBezTo>
                  <a:cubicBezTo>
                    <a:pt x="30" y="153"/>
                    <a:pt x="27" y="156"/>
                    <a:pt x="24" y="157"/>
                  </a:cubicBezTo>
                  <a:close/>
                </a:path>
              </a:pathLst>
            </a:custGeom>
            <a:solidFill>
              <a:srgbClr val="F5C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7" name="Freeform 23">
              <a:extLst>
                <a:ext uri="{FF2B5EF4-FFF2-40B4-BE49-F238E27FC236}">
                  <a16:creationId xmlns:a16="http://schemas.microsoft.com/office/drawing/2014/main" id="{6929F293-C8E5-3F41-A9EB-D6E5E35E9802}"/>
                </a:ext>
              </a:extLst>
            </p:cNvPr>
            <p:cNvSpPr>
              <a:spLocks/>
            </p:cNvSpPr>
            <p:nvPr/>
          </p:nvSpPr>
          <p:spPr bwMode="auto">
            <a:xfrm>
              <a:off x="4899025" y="3848100"/>
              <a:ext cx="1555750" cy="152400"/>
            </a:xfrm>
            <a:custGeom>
              <a:avLst/>
              <a:gdLst>
                <a:gd name="T0" fmla="*/ 32 w 1716"/>
                <a:gd name="T1" fmla="*/ 157 h 167"/>
                <a:gd name="T2" fmla="*/ 7 w 1716"/>
                <a:gd name="T3" fmla="*/ 125 h 167"/>
                <a:gd name="T4" fmla="*/ 15 w 1716"/>
                <a:gd name="T5" fmla="*/ 105 h 167"/>
                <a:gd name="T6" fmla="*/ 54 w 1716"/>
                <a:gd name="T7" fmla="*/ 94 h 167"/>
                <a:gd name="T8" fmla="*/ 362 w 1716"/>
                <a:gd name="T9" fmla="*/ 68 h 167"/>
                <a:gd name="T10" fmla="*/ 659 w 1716"/>
                <a:gd name="T11" fmla="*/ 46 h 167"/>
                <a:gd name="T12" fmla="*/ 828 w 1716"/>
                <a:gd name="T13" fmla="*/ 36 h 167"/>
                <a:gd name="T14" fmla="*/ 1081 w 1716"/>
                <a:gd name="T15" fmla="*/ 22 h 167"/>
                <a:gd name="T16" fmla="*/ 1171 w 1716"/>
                <a:gd name="T17" fmla="*/ 18 h 167"/>
                <a:gd name="T18" fmla="*/ 1316 w 1716"/>
                <a:gd name="T19" fmla="*/ 12 h 167"/>
                <a:gd name="T20" fmla="*/ 1615 w 1716"/>
                <a:gd name="T21" fmla="*/ 5 h 167"/>
                <a:gd name="T22" fmla="*/ 1655 w 1716"/>
                <a:gd name="T23" fmla="*/ 1 h 167"/>
                <a:gd name="T24" fmla="*/ 1716 w 1716"/>
                <a:gd name="T25" fmla="*/ 33 h 167"/>
                <a:gd name="T26" fmla="*/ 1716 w 1716"/>
                <a:gd name="T27" fmla="*/ 101 h 167"/>
                <a:gd name="T28" fmla="*/ 1701 w 1716"/>
                <a:gd name="T29" fmla="*/ 98 h 167"/>
                <a:gd name="T30" fmla="*/ 1617 w 1716"/>
                <a:gd name="T31" fmla="*/ 83 h 167"/>
                <a:gd name="T32" fmla="*/ 1589 w 1716"/>
                <a:gd name="T33" fmla="*/ 85 h 167"/>
                <a:gd name="T34" fmla="*/ 1378 w 1716"/>
                <a:gd name="T35" fmla="*/ 90 h 167"/>
                <a:gd name="T36" fmla="*/ 1144 w 1716"/>
                <a:gd name="T37" fmla="*/ 98 h 167"/>
                <a:gd name="T38" fmla="*/ 935 w 1716"/>
                <a:gd name="T39" fmla="*/ 106 h 167"/>
                <a:gd name="T40" fmla="*/ 690 w 1716"/>
                <a:gd name="T41" fmla="*/ 120 h 167"/>
                <a:gd name="T42" fmla="*/ 485 w 1716"/>
                <a:gd name="T43" fmla="*/ 134 h 167"/>
                <a:gd name="T44" fmla="*/ 295 w 1716"/>
                <a:gd name="T45" fmla="*/ 148 h 167"/>
                <a:gd name="T46" fmla="*/ 151 w 1716"/>
                <a:gd name="T47" fmla="*/ 157 h 167"/>
                <a:gd name="T48" fmla="*/ 64 w 1716"/>
                <a:gd name="T49" fmla="*/ 163 h 167"/>
                <a:gd name="T50" fmla="*/ 32 w 1716"/>
                <a:gd name="T51" fmla="*/ 157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716" h="167">
                  <a:moveTo>
                    <a:pt x="32" y="157"/>
                  </a:moveTo>
                  <a:cubicBezTo>
                    <a:pt x="0" y="158"/>
                    <a:pt x="0" y="158"/>
                    <a:pt x="7" y="125"/>
                  </a:cubicBezTo>
                  <a:cubicBezTo>
                    <a:pt x="8" y="118"/>
                    <a:pt x="5" y="109"/>
                    <a:pt x="15" y="105"/>
                  </a:cubicBezTo>
                  <a:cubicBezTo>
                    <a:pt x="26" y="96"/>
                    <a:pt x="41" y="95"/>
                    <a:pt x="54" y="94"/>
                  </a:cubicBezTo>
                  <a:cubicBezTo>
                    <a:pt x="157" y="86"/>
                    <a:pt x="260" y="76"/>
                    <a:pt x="362" y="68"/>
                  </a:cubicBezTo>
                  <a:cubicBezTo>
                    <a:pt x="461" y="60"/>
                    <a:pt x="560" y="53"/>
                    <a:pt x="659" y="46"/>
                  </a:cubicBezTo>
                  <a:cubicBezTo>
                    <a:pt x="715" y="42"/>
                    <a:pt x="772" y="40"/>
                    <a:pt x="828" y="36"/>
                  </a:cubicBezTo>
                  <a:cubicBezTo>
                    <a:pt x="912" y="31"/>
                    <a:pt x="997" y="29"/>
                    <a:pt x="1081" y="22"/>
                  </a:cubicBezTo>
                  <a:cubicBezTo>
                    <a:pt x="1111" y="19"/>
                    <a:pt x="1141" y="19"/>
                    <a:pt x="1171" y="18"/>
                  </a:cubicBezTo>
                  <a:cubicBezTo>
                    <a:pt x="1219" y="17"/>
                    <a:pt x="1268" y="14"/>
                    <a:pt x="1316" y="12"/>
                  </a:cubicBezTo>
                  <a:cubicBezTo>
                    <a:pt x="1416" y="9"/>
                    <a:pt x="1516" y="4"/>
                    <a:pt x="1615" y="5"/>
                  </a:cubicBezTo>
                  <a:cubicBezTo>
                    <a:pt x="1629" y="5"/>
                    <a:pt x="1642" y="0"/>
                    <a:pt x="1655" y="1"/>
                  </a:cubicBezTo>
                  <a:cubicBezTo>
                    <a:pt x="1680" y="4"/>
                    <a:pt x="1703" y="9"/>
                    <a:pt x="1716" y="33"/>
                  </a:cubicBezTo>
                  <a:cubicBezTo>
                    <a:pt x="1716" y="56"/>
                    <a:pt x="1716" y="78"/>
                    <a:pt x="1716" y="101"/>
                  </a:cubicBezTo>
                  <a:cubicBezTo>
                    <a:pt x="1710" y="103"/>
                    <a:pt x="1705" y="101"/>
                    <a:pt x="1701" y="98"/>
                  </a:cubicBezTo>
                  <a:cubicBezTo>
                    <a:pt x="1676" y="77"/>
                    <a:pt x="1646" y="80"/>
                    <a:pt x="1617" y="83"/>
                  </a:cubicBezTo>
                  <a:cubicBezTo>
                    <a:pt x="1608" y="83"/>
                    <a:pt x="1599" y="85"/>
                    <a:pt x="1589" y="85"/>
                  </a:cubicBezTo>
                  <a:cubicBezTo>
                    <a:pt x="1519" y="82"/>
                    <a:pt x="1448" y="88"/>
                    <a:pt x="1378" y="90"/>
                  </a:cubicBezTo>
                  <a:cubicBezTo>
                    <a:pt x="1300" y="92"/>
                    <a:pt x="1222" y="95"/>
                    <a:pt x="1144" y="98"/>
                  </a:cubicBezTo>
                  <a:cubicBezTo>
                    <a:pt x="1075" y="100"/>
                    <a:pt x="1005" y="103"/>
                    <a:pt x="935" y="106"/>
                  </a:cubicBezTo>
                  <a:cubicBezTo>
                    <a:pt x="854" y="109"/>
                    <a:pt x="772" y="113"/>
                    <a:pt x="690" y="120"/>
                  </a:cubicBezTo>
                  <a:cubicBezTo>
                    <a:pt x="622" y="125"/>
                    <a:pt x="554" y="129"/>
                    <a:pt x="485" y="134"/>
                  </a:cubicBezTo>
                  <a:cubicBezTo>
                    <a:pt x="422" y="138"/>
                    <a:pt x="358" y="143"/>
                    <a:pt x="295" y="148"/>
                  </a:cubicBezTo>
                  <a:cubicBezTo>
                    <a:pt x="247" y="151"/>
                    <a:pt x="199" y="155"/>
                    <a:pt x="151" y="157"/>
                  </a:cubicBezTo>
                  <a:cubicBezTo>
                    <a:pt x="122" y="159"/>
                    <a:pt x="93" y="160"/>
                    <a:pt x="64" y="163"/>
                  </a:cubicBezTo>
                  <a:cubicBezTo>
                    <a:pt x="53" y="164"/>
                    <a:pt x="41" y="167"/>
                    <a:pt x="32" y="157"/>
                  </a:cubicBezTo>
                  <a:close/>
                </a:path>
              </a:pathLst>
            </a:custGeom>
            <a:solidFill>
              <a:srgbClr val="F5C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8" name="Freeform 24">
              <a:extLst>
                <a:ext uri="{FF2B5EF4-FFF2-40B4-BE49-F238E27FC236}">
                  <a16:creationId xmlns:a16="http://schemas.microsoft.com/office/drawing/2014/main" id="{1E6C9FAC-1FD9-4A95-4624-2347CB728AD8}"/>
                </a:ext>
              </a:extLst>
            </p:cNvPr>
            <p:cNvSpPr>
              <a:spLocks/>
            </p:cNvSpPr>
            <p:nvPr/>
          </p:nvSpPr>
          <p:spPr bwMode="auto">
            <a:xfrm>
              <a:off x="7624763" y="4092575"/>
              <a:ext cx="196850" cy="434975"/>
            </a:xfrm>
            <a:custGeom>
              <a:avLst/>
              <a:gdLst>
                <a:gd name="T0" fmla="*/ 217 w 217"/>
                <a:gd name="T1" fmla="*/ 465 h 481"/>
                <a:gd name="T2" fmla="*/ 152 w 217"/>
                <a:gd name="T3" fmla="*/ 470 h 481"/>
                <a:gd name="T4" fmla="*/ 5 w 217"/>
                <a:gd name="T5" fmla="*/ 479 h 481"/>
                <a:gd name="T6" fmla="*/ 0 w 217"/>
                <a:gd name="T7" fmla="*/ 130 h 481"/>
                <a:gd name="T8" fmla="*/ 5 w 217"/>
                <a:gd name="T9" fmla="*/ 81 h 481"/>
                <a:gd name="T10" fmla="*/ 85 w 217"/>
                <a:gd name="T11" fmla="*/ 5 h 481"/>
                <a:gd name="T12" fmla="*/ 195 w 217"/>
                <a:gd name="T13" fmla="*/ 61 h 481"/>
                <a:gd name="T14" fmla="*/ 212 w 217"/>
                <a:gd name="T15" fmla="*/ 129 h 481"/>
                <a:gd name="T16" fmla="*/ 217 w 217"/>
                <a:gd name="T17" fmla="*/ 465 h 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7" h="481">
                  <a:moveTo>
                    <a:pt x="217" y="465"/>
                  </a:moveTo>
                  <a:cubicBezTo>
                    <a:pt x="196" y="472"/>
                    <a:pt x="174" y="469"/>
                    <a:pt x="152" y="470"/>
                  </a:cubicBezTo>
                  <a:cubicBezTo>
                    <a:pt x="103" y="474"/>
                    <a:pt x="54" y="481"/>
                    <a:pt x="5" y="479"/>
                  </a:cubicBezTo>
                  <a:cubicBezTo>
                    <a:pt x="3" y="363"/>
                    <a:pt x="2" y="246"/>
                    <a:pt x="0" y="130"/>
                  </a:cubicBezTo>
                  <a:cubicBezTo>
                    <a:pt x="0" y="113"/>
                    <a:pt x="0" y="97"/>
                    <a:pt x="5" y="81"/>
                  </a:cubicBezTo>
                  <a:cubicBezTo>
                    <a:pt x="17" y="37"/>
                    <a:pt x="47" y="9"/>
                    <a:pt x="85" y="5"/>
                  </a:cubicBezTo>
                  <a:cubicBezTo>
                    <a:pt x="135" y="0"/>
                    <a:pt x="173" y="20"/>
                    <a:pt x="195" y="61"/>
                  </a:cubicBezTo>
                  <a:cubicBezTo>
                    <a:pt x="206" y="82"/>
                    <a:pt x="212" y="105"/>
                    <a:pt x="212" y="129"/>
                  </a:cubicBezTo>
                  <a:cubicBezTo>
                    <a:pt x="214" y="241"/>
                    <a:pt x="216" y="353"/>
                    <a:pt x="217" y="465"/>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9" name="Freeform 25">
              <a:extLst>
                <a:ext uri="{FF2B5EF4-FFF2-40B4-BE49-F238E27FC236}">
                  <a16:creationId xmlns:a16="http://schemas.microsoft.com/office/drawing/2014/main" id="{DBBD3153-D3FC-11A6-070B-8AB8239E5ACB}"/>
                </a:ext>
              </a:extLst>
            </p:cNvPr>
            <p:cNvSpPr>
              <a:spLocks/>
            </p:cNvSpPr>
            <p:nvPr/>
          </p:nvSpPr>
          <p:spPr bwMode="auto">
            <a:xfrm>
              <a:off x="6926263" y="3140075"/>
              <a:ext cx="238125" cy="350838"/>
            </a:xfrm>
            <a:custGeom>
              <a:avLst/>
              <a:gdLst>
                <a:gd name="T0" fmla="*/ 259 w 262"/>
                <a:gd name="T1" fmla="*/ 235 h 388"/>
                <a:gd name="T2" fmla="*/ 259 w 262"/>
                <a:gd name="T3" fmla="*/ 369 h 388"/>
                <a:gd name="T4" fmla="*/ 241 w 262"/>
                <a:gd name="T5" fmla="*/ 387 h 388"/>
                <a:gd name="T6" fmla="*/ 25 w 262"/>
                <a:gd name="T7" fmla="*/ 387 h 388"/>
                <a:gd name="T8" fmla="*/ 6 w 262"/>
                <a:gd name="T9" fmla="*/ 368 h 388"/>
                <a:gd name="T10" fmla="*/ 3 w 262"/>
                <a:gd name="T11" fmla="*/ 106 h 388"/>
                <a:gd name="T12" fmla="*/ 97 w 262"/>
                <a:gd name="T13" fmla="*/ 4 h 388"/>
                <a:gd name="T14" fmla="*/ 189 w 262"/>
                <a:gd name="T15" fmla="*/ 15 h 388"/>
                <a:gd name="T16" fmla="*/ 259 w 262"/>
                <a:gd name="T17" fmla="*/ 116 h 388"/>
                <a:gd name="T18" fmla="*/ 259 w 262"/>
                <a:gd name="T19" fmla="*/ 235 h 388"/>
                <a:gd name="T20" fmla="*/ 259 w 262"/>
                <a:gd name="T21" fmla="*/ 235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2" h="388">
                  <a:moveTo>
                    <a:pt x="259" y="235"/>
                  </a:moveTo>
                  <a:cubicBezTo>
                    <a:pt x="259" y="280"/>
                    <a:pt x="258" y="325"/>
                    <a:pt x="259" y="369"/>
                  </a:cubicBezTo>
                  <a:cubicBezTo>
                    <a:pt x="259" y="383"/>
                    <a:pt x="255" y="388"/>
                    <a:pt x="241" y="387"/>
                  </a:cubicBezTo>
                  <a:cubicBezTo>
                    <a:pt x="169" y="387"/>
                    <a:pt x="97" y="387"/>
                    <a:pt x="25" y="387"/>
                  </a:cubicBezTo>
                  <a:cubicBezTo>
                    <a:pt x="9" y="388"/>
                    <a:pt x="7" y="381"/>
                    <a:pt x="6" y="368"/>
                  </a:cubicBezTo>
                  <a:cubicBezTo>
                    <a:pt x="0" y="280"/>
                    <a:pt x="6" y="193"/>
                    <a:pt x="3" y="106"/>
                  </a:cubicBezTo>
                  <a:cubicBezTo>
                    <a:pt x="1" y="41"/>
                    <a:pt x="42" y="10"/>
                    <a:pt x="97" y="4"/>
                  </a:cubicBezTo>
                  <a:cubicBezTo>
                    <a:pt x="128" y="0"/>
                    <a:pt x="159" y="4"/>
                    <a:pt x="189" y="15"/>
                  </a:cubicBezTo>
                  <a:cubicBezTo>
                    <a:pt x="232" y="31"/>
                    <a:pt x="262" y="73"/>
                    <a:pt x="259" y="116"/>
                  </a:cubicBezTo>
                  <a:cubicBezTo>
                    <a:pt x="257" y="155"/>
                    <a:pt x="259" y="196"/>
                    <a:pt x="259" y="235"/>
                  </a:cubicBezTo>
                  <a:cubicBezTo>
                    <a:pt x="259" y="235"/>
                    <a:pt x="259" y="235"/>
                    <a:pt x="259" y="235"/>
                  </a:cubicBezTo>
                  <a:close/>
                </a:path>
              </a:pathLst>
            </a:custGeom>
            <a:solidFill>
              <a:srgbClr val="F5C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0" name="Freeform 26">
              <a:extLst>
                <a:ext uri="{FF2B5EF4-FFF2-40B4-BE49-F238E27FC236}">
                  <a16:creationId xmlns:a16="http://schemas.microsoft.com/office/drawing/2014/main" id="{5721B88A-67A2-2A5B-F415-DFD1F6847356}"/>
                </a:ext>
              </a:extLst>
            </p:cNvPr>
            <p:cNvSpPr>
              <a:spLocks/>
            </p:cNvSpPr>
            <p:nvPr/>
          </p:nvSpPr>
          <p:spPr bwMode="auto">
            <a:xfrm>
              <a:off x="7593013" y="3586163"/>
              <a:ext cx="212725" cy="382588"/>
            </a:xfrm>
            <a:custGeom>
              <a:avLst/>
              <a:gdLst>
                <a:gd name="T0" fmla="*/ 125 w 233"/>
                <a:gd name="T1" fmla="*/ 421 h 423"/>
                <a:gd name="T2" fmla="*/ 38 w 233"/>
                <a:gd name="T3" fmla="*/ 422 h 423"/>
                <a:gd name="T4" fmla="*/ 20 w 233"/>
                <a:gd name="T5" fmla="*/ 405 h 423"/>
                <a:gd name="T6" fmla="*/ 3 w 233"/>
                <a:gd name="T7" fmla="*/ 114 h 423"/>
                <a:gd name="T8" fmla="*/ 52 w 233"/>
                <a:gd name="T9" fmla="*/ 18 h 423"/>
                <a:gd name="T10" fmla="*/ 174 w 233"/>
                <a:gd name="T11" fmla="*/ 37 h 423"/>
                <a:gd name="T12" fmla="*/ 214 w 233"/>
                <a:gd name="T13" fmla="*/ 112 h 423"/>
                <a:gd name="T14" fmla="*/ 231 w 233"/>
                <a:gd name="T15" fmla="*/ 401 h 423"/>
                <a:gd name="T16" fmla="*/ 209 w 233"/>
                <a:gd name="T17" fmla="*/ 422 h 423"/>
                <a:gd name="T18" fmla="*/ 125 w 233"/>
                <a:gd name="T19" fmla="*/ 422 h 423"/>
                <a:gd name="T20" fmla="*/ 125 w 233"/>
                <a:gd name="T21" fmla="*/ 421 h 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3" h="423">
                  <a:moveTo>
                    <a:pt x="125" y="421"/>
                  </a:moveTo>
                  <a:cubicBezTo>
                    <a:pt x="96" y="421"/>
                    <a:pt x="67" y="421"/>
                    <a:pt x="38" y="422"/>
                  </a:cubicBezTo>
                  <a:cubicBezTo>
                    <a:pt x="25" y="422"/>
                    <a:pt x="20" y="418"/>
                    <a:pt x="20" y="405"/>
                  </a:cubicBezTo>
                  <a:cubicBezTo>
                    <a:pt x="14" y="308"/>
                    <a:pt x="8" y="211"/>
                    <a:pt x="3" y="114"/>
                  </a:cubicBezTo>
                  <a:cubicBezTo>
                    <a:pt x="0" y="73"/>
                    <a:pt x="11" y="36"/>
                    <a:pt x="52" y="18"/>
                  </a:cubicBezTo>
                  <a:cubicBezTo>
                    <a:pt x="95" y="0"/>
                    <a:pt x="137" y="7"/>
                    <a:pt x="174" y="37"/>
                  </a:cubicBezTo>
                  <a:cubicBezTo>
                    <a:pt x="197" y="56"/>
                    <a:pt x="212" y="82"/>
                    <a:pt x="214" y="112"/>
                  </a:cubicBezTo>
                  <a:cubicBezTo>
                    <a:pt x="220" y="209"/>
                    <a:pt x="225" y="305"/>
                    <a:pt x="231" y="401"/>
                  </a:cubicBezTo>
                  <a:cubicBezTo>
                    <a:pt x="233" y="421"/>
                    <a:pt x="226" y="423"/>
                    <a:pt x="209" y="422"/>
                  </a:cubicBezTo>
                  <a:cubicBezTo>
                    <a:pt x="181" y="421"/>
                    <a:pt x="153" y="422"/>
                    <a:pt x="125" y="422"/>
                  </a:cubicBezTo>
                  <a:cubicBezTo>
                    <a:pt x="125" y="422"/>
                    <a:pt x="125" y="422"/>
                    <a:pt x="125" y="421"/>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1" name="Freeform 27">
              <a:extLst>
                <a:ext uri="{FF2B5EF4-FFF2-40B4-BE49-F238E27FC236}">
                  <a16:creationId xmlns:a16="http://schemas.microsoft.com/office/drawing/2014/main" id="{28DCB346-193C-0F0A-337A-7E9D45D3D9C4}"/>
                </a:ext>
              </a:extLst>
            </p:cNvPr>
            <p:cNvSpPr>
              <a:spLocks/>
            </p:cNvSpPr>
            <p:nvPr/>
          </p:nvSpPr>
          <p:spPr bwMode="auto">
            <a:xfrm>
              <a:off x="7258050" y="3160713"/>
              <a:ext cx="227012" cy="355600"/>
            </a:xfrm>
            <a:custGeom>
              <a:avLst/>
              <a:gdLst>
                <a:gd name="T0" fmla="*/ 201 w 251"/>
                <a:gd name="T1" fmla="*/ 391 h 391"/>
                <a:gd name="T2" fmla="*/ 35 w 251"/>
                <a:gd name="T3" fmla="*/ 380 h 391"/>
                <a:gd name="T4" fmla="*/ 13 w 251"/>
                <a:gd name="T5" fmla="*/ 356 h 391"/>
                <a:gd name="T6" fmla="*/ 10 w 251"/>
                <a:gd name="T7" fmla="*/ 264 h 391"/>
                <a:gd name="T8" fmla="*/ 4 w 251"/>
                <a:gd name="T9" fmla="*/ 121 h 391"/>
                <a:gd name="T10" fmla="*/ 5 w 251"/>
                <a:gd name="T11" fmla="*/ 76 h 391"/>
                <a:gd name="T12" fmla="*/ 50 w 251"/>
                <a:gd name="T13" fmla="*/ 23 h 391"/>
                <a:gd name="T14" fmla="*/ 220 w 251"/>
                <a:gd name="T15" fmla="*/ 64 h 391"/>
                <a:gd name="T16" fmla="*/ 237 w 251"/>
                <a:gd name="T17" fmla="*/ 116 h 391"/>
                <a:gd name="T18" fmla="*/ 245 w 251"/>
                <a:gd name="T19" fmla="*/ 347 h 391"/>
                <a:gd name="T20" fmla="*/ 245 w 251"/>
                <a:gd name="T21" fmla="*/ 353 h 391"/>
                <a:gd name="T22" fmla="*/ 201 w 251"/>
                <a:gd name="T23" fmla="*/ 391 h 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1" h="391">
                  <a:moveTo>
                    <a:pt x="201" y="391"/>
                  </a:moveTo>
                  <a:cubicBezTo>
                    <a:pt x="154" y="388"/>
                    <a:pt x="94" y="383"/>
                    <a:pt x="35" y="380"/>
                  </a:cubicBezTo>
                  <a:cubicBezTo>
                    <a:pt x="17" y="379"/>
                    <a:pt x="14" y="370"/>
                    <a:pt x="13" y="356"/>
                  </a:cubicBezTo>
                  <a:cubicBezTo>
                    <a:pt x="12" y="326"/>
                    <a:pt x="12" y="295"/>
                    <a:pt x="10" y="264"/>
                  </a:cubicBezTo>
                  <a:cubicBezTo>
                    <a:pt x="6" y="217"/>
                    <a:pt x="6" y="169"/>
                    <a:pt x="4" y="121"/>
                  </a:cubicBezTo>
                  <a:cubicBezTo>
                    <a:pt x="4" y="106"/>
                    <a:pt x="0" y="91"/>
                    <a:pt x="5" y="76"/>
                  </a:cubicBezTo>
                  <a:cubicBezTo>
                    <a:pt x="13" y="52"/>
                    <a:pt x="27" y="33"/>
                    <a:pt x="50" y="23"/>
                  </a:cubicBezTo>
                  <a:cubicBezTo>
                    <a:pt x="102" y="0"/>
                    <a:pt x="185" y="13"/>
                    <a:pt x="220" y="64"/>
                  </a:cubicBezTo>
                  <a:cubicBezTo>
                    <a:pt x="230" y="80"/>
                    <a:pt x="236" y="97"/>
                    <a:pt x="237" y="116"/>
                  </a:cubicBezTo>
                  <a:cubicBezTo>
                    <a:pt x="239" y="193"/>
                    <a:pt x="242" y="270"/>
                    <a:pt x="245" y="347"/>
                  </a:cubicBezTo>
                  <a:cubicBezTo>
                    <a:pt x="245" y="349"/>
                    <a:pt x="245" y="351"/>
                    <a:pt x="245" y="353"/>
                  </a:cubicBezTo>
                  <a:cubicBezTo>
                    <a:pt x="251" y="391"/>
                    <a:pt x="251" y="391"/>
                    <a:pt x="201" y="391"/>
                  </a:cubicBezTo>
                  <a:close/>
                </a:path>
              </a:pathLst>
            </a:custGeom>
            <a:solidFill>
              <a:srgbClr val="F5C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2" name="Freeform 28">
              <a:extLst>
                <a:ext uri="{FF2B5EF4-FFF2-40B4-BE49-F238E27FC236}">
                  <a16:creationId xmlns:a16="http://schemas.microsoft.com/office/drawing/2014/main" id="{50F8D5FD-E141-5FC8-DDCD-5DB93C146863}"/>
                </a:ext>
              </a:extLst>
            </p:cNvPr>
            <p:cNvSpPr>
              <a:spLocks/>
            </p:cNvSpPr>
            <p:nvPr/>
          </p:nvSpPr>
          <p:spPr bwMode="auto">
            <a:xfrm>
              <a:off x="4911725" y="3643313"/>
              <a:ext cx="1543050" cy="300038"/>
            </a:xfrm>
            <a:custGeom>
              <a:avLst/>
              <a:gdLst>
                <a:gd name="T0" fmla="*/ 1607 w 1701"/>
                <a:gd name="T1" fmla="*/ 240 h 332"/>
                <a:gd name="T2" fmla="*/ 1344 w 1701"/>
                <a:gd name="T3" fmla="*/ 245 h 332"/>
                <a:gd name="T4" fmla="*/ 924 w 1701"/>
                <a:gd name="T5" fmla="*/ 264 h 332"/>
                <a:gd name="T6" fmla="*/ 475 w 1701"/>
                <a:gd name="T7" fmla="*/ 292 h 332"/>
                <a:gd name="T8" fmla="*/ 17 w 1701"/>
                <a:gd name="T9" fmla="*/ 332 h 332"/>
                <a:gd name="T10" fmla="*/ 3 w 1701"/>
                <a:gd name="T11" fmla="*/ 304 h 332"/>
                <a:gd name="T12" fmla="*/ 29 w 1701"/>
                <a:gd name="T13" fmla="*/ 263 h 332"/>
                <a:gd name="T14" fmla="*/ 70 w 1701"/>
                <a:gd name="T15" fmla="*/ 267 h 332"/>
                <a:gd name="T16" fmla="*/ 73 w 1701"/>
                <a:gd name="T17" fmla="*/ 124 h 332"/>
                <a:gd name="T18" fmla="*/ 81 w 1701"/>
                <a:gd name="T19" fmla="*/ 253 h 332"/>
                <a:gd name="T20" fmla="*/ 114 w 1701"/>
                <a:gd name="T21" fmla="*/ 272 h 332"/>
                <a:gd name="T22" fmla="*/ 138 w 1701"/>
                <a:gd name="T23" fmla="*/ 163 h 332"/>
                <a:gd name="T24" fmla="*/ 149 w 1701"/>
                <a:gd name="T25" fmla="*/ 215 h 332"/>
                <a:gd name="T26" fmla="*/ 166 w 1701"/>
                <a:gd name="T27" fmla="*/ 276 h 332"/>
                <a:gd name="T28" fmla="*/ 189 w 1701"/>
                <a:gd name="T29" fmla="*/ 51 h 332"/>
                <a:gd name="T30" fmla="*/ 201 w 1701"/>
                <a:gd name="T31" fmla="*/ 57 h 332"/>
                <a:gd name="T32" fmla="*/ 229 w 1701"/>
                <a:gd name="T33" fmla="*/ 261 h 332"/>
                <a:gd name="T34" fmla="*/ 300 w 1701"/>
                <a:gd name="T35" fmla="*/ 263 h 332"/>
                <a:gd name="T36" fmla="*/ 362 w 1701"/>
                <a:gd name="T37" fmla="*/ 235 h 332"/>
                <a:gd name="T38" fmla="*/ 373 w 1701"/>
                <a:gd name="T39" fmla="*/ 205 h 332"/>
                <a:gd name="T40" fmla="*/ 480 w 1701"/>
                <a:gd name="T41" fmla="*/ 240 h 332"/>
                <a:gd name="T42" fmla="*/ 570 w 1701"/>
                <a:gd name="T43" fmla="*/ 240 h 332"/>
                <a:gd name="T44" fmla="*/ 766 w 1701"/>
                <a:gd name="T45" fmla="*/ 218 h 332"/>
                <a:gd name="T46" fmla="*/ 893 w 1701"/>
                <a:gd name="T47" fmla="*/ 216 h 332"/>
                <a:gd name="T48" fmla="*/ 973 w 1701"/>
                <a:gd name="T49" fmla="*/ 205 h 332"/>
                <a:gd name="T50" fmla="*/ 1137 w 1701"/>
                <a:gd name="T51" fmla="*/ 168 h 332"/>
                <a:gd name="T52" fmla="*/ 1150 w 1701"/>
                <a:gd name="T53" fmla="*/ 0 h 332"/>
                <a:gd name="T54" fmla="*/ 1185 w 1701"/>
                <a:gd name="T55" fmla="*/ 204 h 332"/>
                <a:gd name="T56" fmla="*/ 1446 w 1701"/>
                <a:gd name="T57" fmla="*/ 192 h 332"/>
                <a:gd name="T58" fmla="*/ 1561 w 1701"/>
                <a:gd name="T59" fmla="*/ 188 h 332"/>
                <a:gd name="T60" fmla="*/ 1581 w 1701"/>
                <a:gd name="T61" fmla="*/ 108 h 332"/>
                <a:gd name="T62" fmla="*/ 1593 w 1701"/>
                <a:gd name="T63" fmla="*/ 178 h 332"/>
                <a:gd name="T64" fmla="*/ 1649 w 1701"/>
                <a:gd name="T65" fmla="*/ 196 h 332"/>
                <a:gd name="T66" fmla="*/ 1701 w 1701"/>
                <a:gd name="T67" fmla="*/ 260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701" h="332">
                  <a:moveTo>
                    <a:pt x="1701" y="260"/>
                  </a:moveTo>
                  <a:cubicBezTo>
                    <a:pt x="1672" y="240"/>
                    <a:pt x="1642" y="230"/>
                    <a:pt x="1607" y="240"/>
                  </a:cubicBezTo>
                  <a:cubicBezTo>
                    <a:pt x="1601" y="241"/>
                    <a:pt x="1594" y="240"/>
                    <a:pt x="1587" y="240"/>
                  </a:cubicBezTo>
                  <a:cubicBezTo>
                    <a:pt x="1506" y="237"/>
                    <a:pt x="1425" y="243"/>
                    <a:pt x="1344" y="245"/>
                  </a:cubicBezTo>
                  <a:cubicBezTo>
                    <a:pt x="1281" y="246"/>
                    <a:pt x="1217" y="250"/>
                    <a:pt x="1154" y="253"/>
                  </a:cubicBezTo>
                  <a:cubicBezTo>
                    <a:pt x="1078" y="256"/>
                    <a:pt x="1001" y="261"/>
                    <a:pt x="924" y="264"/>
                  </a:cubicBezTo>
                  <a:cubicBezTo>
                    <a:pt x="852" y="267"/>
                    <a:pt x="779" y="272"/>
                    <a:pt x="707" y="276"/>
                  </a:cubicBezTo>
                  <a:cubicBezTo>
                    <a:pt x="630" y="281"/>
                    <a:pt x="552" y="286"/>
                    <a:pt x="475" y="292"/>
                  </a:cubicBezTo>
                  <a:cubicBezTo>
                    <a:pt x="389" y="299"/>
                    <a:pt x="303" y="305"/>
                    <a:pt x="217" y="312"/>
                  </a:cubicBezTo>
                  <a:cubicBezTo>
                    <a:pt x="151" y="318"/>
                    <a:pt x="84" y="325"/>
                    <a:pt x="17" y="332"/>
                  </a:cubicBezTo>
                  <a:cubicBezTo>
                    <a:pt x="12" y="332"/>
                    <a:pt x="5" y="332"/>
                    <a:pt x="0" y="332"/>
                  </a:cubicBezTo>
                  <a:cubicBezTo>
                    <a:pt x="1" y="322"/>
                    <a:pt x="2" y="313"/>
                    <a:pt x="3" y="304"/>
                  </a:cubicBezTo>
                  <a:cubicBezTo>
                    <a:pt x="4" y="301"/>
                    <a:pt x="6" y="294"/>
                    <a:pt x="7" y="294"/>
                  </a:cubicBezTo>
                  <a:cubicBezTo>
                    <a:pt x="31" y="295"/>
                    <a:pt x="24" y="275"/>
                    <a:pt x="29" y="263"/>
                  </a:cubicBezTo>
                  <a:cubicBezTo>
                    <a:pt x="30" y="275"/>
                    <a:pt x="26" y="291"/>
                    <a:pt x="48" y="288"/>
                  </a:cubicBezTo>
                  <a:cubicBezTo>
                    <a:pt x="63" y="287"/>
                    <a:pt x="70" y="283"/>
                    <a:pt x="70" y="267"/>
                  </a:cubicBezTo>
                  <a:cubicBezTo>
                    <a:pt x="69" y="226"/>
                    <a:pt x="69" y="186"/>
                    <a:pt x="69" y="145"/>
                  </a:cubicBezTo>
                  <a:cubicBezTo>
                    <a:pt x="70" y="138"/>
                    <a:pt x="68" y="131"/>
                    <a:pt x="73" y="124"/>
                  </a:cubicBezTo>
                  <a:cubicBezTo>
                    <a:pt x="82" y="131"/>
                    <a:pt x="81" y="141"/>
                    <a:pt x="81" y="151"/>
                  </a:cubicBezTo>
                  <a:cubicBezTo>
                    <a:pt x="82" y="185"/>
                    <a:pt x="81" y="219"/>
                    <a:pt x="81" y="253"/>
                  </a:cubicBezTo>
                  <a:cubicBezTo>
                    <a:pt x="82" y="274"/>
                    <a:pt x="84" y="276"/>
                    <a:pt x="104" y="273"/>
                  </a:cubicBezTo>
                  <a:cubicBezTo>
                    <a:pt x="108" y="273"/>
                    <a:pt x="111" y="273"/>
                    <a:pt x="114" y="272"/>
                  </a:cubicBezTo>
                  <a:cubicBezTo>
                    <a:pt x="136" y="270"/>
                    <a:pt x="137" y="269"/>
                    <a:pt x="137" y="247"/>
                  </a:cubicBezTo>
                  <a:cubicBezTo>
                    <a:pt x="138" y="219"/>
                    <a:pt x="137" y="191"/>
                    <a:pt x="138" y="163"/>
                  </a:cubicBezTo>
                  <a:cubicBezTo>
                    <a:pt x="138" y="153"/>
                    <a:pt x="136" y="143"/>
                    <a:pt x="146" y="136"/>
                  </a:cubicBezTo>
                  <a:cubicBezTo>
                    <a:pt x="153" y="162"/>
                    <a:pt x="148" y="189"/>
                    <a:pt x="149" y="215"/>
                  </a:cubicBezTo>
                  <a:cubicBezTo>
                    <a:pt x="150" y="229"/>
                    <a:pt x="150" y="243"/>
                    <a:pt x="149" y="257"/>
                  </a:cubicBezTo>
                  <a:cubicBezTo>
                    <a:pt x="149" y="269"/>
                    <a:pt x="151" y="277"/>
                    <a:pt x="166" y="276"/>
                  </a:cubicBezTo>
                  <a:cubicBezTo>
                    <a:pt x="180" y="275"/>
                    <a:pt x="190" y="274"/>
                    <a:pt x="189" y="256"/>
                  </a:cubicBezTo>
                  <a:cubicBezTo>
                    <a:pt x="189" y="188"/>
                    <a:pt x="189" y="120"/>
                    <a:pt x="189" y="51"/>
                  </a:cubicBezTo>
                  <a:cubicBezTo>
                    <a:pt x="190" y="44"/>
                    <a:pt x="187" y="35"/>
                    <a:pt x="193" y="28"/>
                  </a:cubicBezTo>
                  <a:cubicBezTo>
                    <a:pt x="203" y="36"/>
                    <a:pt x="201" y="47"/>
                    <a:pt x="201" y="57"/>
                  </a:cubicBezTo>
                  <a:cubicBezTo>
                    <a:pt x="202" y="117"/>
                    <a:pt x="201" y="177"/>
                    <a:pt x="201" y="237"/>
                  </a:cubicBezTo>
                  <a:cubicBezTo>
                    <a:pt x="202" y="263"/>
                    <a:pt x="202" y="263"/>
                    <a:pt x="229" y="261"/>
                  </a:cubicBezTo>
                  <a:cubicBezTo>
                    <a:pt x="242" y="260"/>
                    <a:pt x="256" y="259"/>
                    <a:pt x="270" y="257"/>
                  </a:cubicBezTo>
                  <a:cubicBezTo>
                    <a:pt x="281" y="256"/>
                    <a:pt x="292" y="255"/>
                    <a:pt x="300" y="263"/>
                  </a:cubicBezTo>
                  <a:cubicBezTo>
                    <a:pt x="312" y="259"/>
                    <a:pt x="325" y="260"/>
                    <a:pt x="337" y="260"/>
                  </a:cubicBezTo>
                  <a:cubicBezTo>
                    <a:pt x="354" y="260"/>
                    <a:pt x="362" y="254"/>
                    <a:pt x="362" y="235"/>
                  </a:cubicBezTo>
                  <a:cubicBezTo>
                    <a:pt x="361" y="213"/>
                    <a:pt x="358" y="190"/>
                    <a:pt x="365" y="168"/>
                  </a:cubicBezTo>
                  <a:cubicBezTo>
                    <a:pt x="377" y="178"/>
                    <a:pt x="373" y="193"/>
                    <a:pt x="373" y="205"/>
                  </a:cubicBezTo>
                  <a:cubicBezTo>
                    <a:pt x="374" y="246"/>
                    <a:pt x="373" y="246"/>
                    <a:pt x="413" y="244"/>
                  </a:cubicBezTo>
                  <a:cubicBezTo>
                    <a:pt x="435" y="244"/>
                    <a:pt x="457" y="239"/>
                    <a:pt x="480" y="240"/>
                  </a:cubicBezTo>
                  <a:cubicBezTo>
                    <a:pt x="487" y="240"/>
                    <a:pt x="495" y="238"/>
                    <a:pt x="501" y="244"/>
                  </a:cubicBezTo>
                  <a:cubicBezTo>
                    <a:pt x="524" y="247"/>
                    <a:pt x="547" y="239"/>
                    <a:pt x="570" y="240"/>
                  </a:cubicBezTo>
                  <a:cubicBezTo>
                    <a:pt x="579" y="231"/>
                    <a:pt x="590" y="230"/>
                    <a:pt x="601" y="229"/>
                  </a:cubicBezTo>
                  <a:cubicBezTo>
                    <a:pt x="656" y="226"/>
                    <a:pt x="711" y="221"/>
                    <a:pt x="766" y="218"/>
                  </a:cubicBezTo>
                  <a:cubicBezTo>
                    <a:pt x="772" y="217"/>
                    <a:pt x="779" y="218"/>
                    <a:pt x="784" y="224"/>
                  </a:cubicBezTo>
                  <a:cubicBezTo>
                    <a:pt x="820" y="221"/>
                    <a:pt x="857" y="223"/>
                    <a:pt x="893" y="216"/>
                  </a:cubicBezTo>
                  <a:cubicBezTo>
                    <a:pt x="899" y="210"/>
                    <a:pt x="906" y="208"/>
                    <a:pt x="913" y="208"/>
                  </a:cubicBezTo>
                  <a:cubicBezTo>
                    <a:pt x="933" y="209"/>
                    <a:pt x="953" y="204"/>
                    <a:pt x="973" y="205"/>
                  </a:cubicBezTo>
                  <a:cubicBezTo>
                    <a:pt x="1017" y="205"/>
                    <a:pt x="1062" y="199"/>
                    <a:pt x="1106" y="200"/>
                  </a:cubicBezTo>
                  <a:cubicBezTo>
                    <a:pt x="1133" y="200"/>
                    <a:pt x="1137" y="196"/>
                    <a:pt x="1137" y="168"/>
                  </a:cubicBezTo>
                  <a:cubicBezTo>
                    <a:pt x="1137" y="121"/>
                    <a:pt x="1137" y="74"/>
                    <a:pt x="1137" y="27"/>
                  </a:cubicBezTo>
                  <a:cubicBezTo>
                    <a:pt x="1138" y="17"/>
                    <a:pt x="1133" y="3"/>
                    <a:pt x="1150" y="0"/>
                  </a:cubicBezTo>
                  <a:cubicBezTo>
                    <a:pt x="1151" y="56"/>
                    <a:pt x="1153" y="112"/>
                    <a:pt x="1149" y="168"/>
                  </a:cubicBezTo>
                  <a:cubicBezTo>
                    <a:pt x="1149" y="210"/>
                    <a:pt x="1146" y="205"/>
                    <a:pt x="1185" y="204"/>
                  </a:cubicBezTo>
                  <a:cubicBezTo>
                    <a:pt x="1266" y="202"/>
                    <a:pt x="1347" y="199"/>
                    <a:pt x="1428" y="196"/>
                  </a:cubicBezTo>
                  <a:cubicBezTo>
                    <a:pt x="1434" y="196"/>
                    <a:pt x="1440" y="193"/>
                    <a:pt x="1446" y="192"/>
                  </a:cubicBezTo>
                  <a:cubicBezTo>
                    <a:pt x="1459" y="185"/>
                    <a:pt x="1473" y="189"/>
                    <a:pt x="1487" y="188"/>
                  </a:cubicBezTo>
                  <a:cubicBezTo>
                    <a:pt x="1511" y="188"/>
                    <a:pt x="1536" y="188"/>
                    <a:pt x="1561" y="188"/>
                  </a:cubicBezTo>
                  <a:cubicBezTo>
                    <a:pt x="1575" y="188"/>
                    <a:pt x="1581" y="183"/>
                    <a:pt x="1581" y="168"/>
                  </a:cubicBezTo>
                  <a:cubicBezTo>
                    <a:pt x="1581" y="148"/>
                    <a:pt x="1581" y="128"/>
                    <a:pt x="1581" y="108"/>
                  </a:cubicBezTo>
                  <a:cubicBezTo>
                    <a:pt x="1582" y="99"/>
                    <a:pt x="1580" y="88"/>
                    <a:pt x="1592" y="83"/>
                  </a:cubicBezTo>
                  <a:cubicBezTo>
                    <a:pt x="1593" y="115"/>
                    <a:pt x="1594" y="146"/>
                    <a:pt x="1593" y="178"/>
                  </a:cubicBezTo>
                  <a:cubicBezTo>
                    <a:pt x="1593" y="192"/>
                    <a:pt x="1598" y="197"/>
                    <a:pt x="1612" y="196"/>
                  </a:cubicBezTo>
                  <a:cubicBezTo>
                    <a:pt x="1624" y="195"/>
                    <a:pt x="1637" y="196"/>
                    <a:pt x="1649" y="196"/>
                  </a:cubicBezTo>
                  <a:cubicBezTo>
                    <a:pt x="1685" y="196"/>
                    <a:pt x="1701" y="212"/>
                    <a:pt x="1701" y="248"/>
                  </a:cubicBezTo>
                  <a:cubicBezTo>
                    <a:pt x="1701" y="252"/>
                    <a:pt x="1701" y="256"/>
                    <a:pt x="1701" y="260"/>
                  </a:cubicBezTo>
                  <a:close/>
                </a:path>
              </a:pathLst>
            </a:custGeom>
            <a:solidFill>
              <a:srgbClr val="F6D6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3" name="Freeform 29">
              <a:extLst>
                <a:ext uri="{FF2B5EF4-FFF2-40B4-BE49-F238E27FC236}">
                  <a16:creationId xmlns:a16="http://schemas.microsoft.com/office/drawing/2014/main" id="{B6E83932-5C95-059D-DC2C-DAFA60DEBF6B}"/>
                </a:ext>
              </a:extLst>
            </p:cNvPr>
            <p:cNvSpPr>
              <a:spLocks/>
            </p:cNvSpPr>
            <p:nvPr/>
          </p:nvSpPr>
          <p:spPr bwMode="auto">
            <a:xfrm>
              <a:off x="4911725" y="3913188"/>
              <a:ext cx="1543050" cy="125413"/>
            </a:xfrm>
            <a:custGeom>
              <a:avLst/>
              <a:gdLst>
                <a:gd name="T0" fmla="*/ 17 w 1701"/>
                <a:gd name="T1" fmla="*/ 86 h 139"/>
                <a:gd name="T2" fmla="*/ 233 w 1701"/>
                <a:gd name="T3" fmla="*/ 70 h 139"/>
                <a:gd name="T4" fmla="*/ 374 w 1701"/>
                <a:gd name="T5" fmla="*/ 62 h 139"/>
                <a:gd name="T6" fmla="*/ 577 w 1701"/>
                <a:gd name="T7" fmla="*/ 47 h 139"/>
                <a:gd name="T8" fmla="*/ 644 w 1701"/>
                <a:gd name="T9" fmla="*/ 42 h 139"/>
                <a:gd name="T10" fmla="*/ 891 w 1701"/>
                <a:gd name="T11" fmla="*/ 29 h 139"/>
                <a:gd name="T12" fmla="*/ 1072 w 1701"/>
                <a:gd name="T13" fmla="*/ 22 h 139"/>
                <a:gd name="T14" fmla="*/ 1329 w 1701"/>
                <a:gd name="T15" fmla="*/ 13 h 139"/>
                <a:gd name="T16" fmla="*/ 1566 w 1701"/>
                <a:gd name="T17" fmla="*/ 6 h 139"/>
                <a:gd name="T18" fmla="*/ 1618 w 1701"/>
                <a:gd name="T19" fmla="*/ 2 h 139"/>
                <a:gd name="T20" fmla="*/ 1701 w 1701"/>
                <a:gd name="T21" fmla="*/ 30 h 139"/>
                <a:gd name="T22" fmla="*/ 1701 w 1701"/>
                <a:gd name="T23" fmla="*/ 66 h 139"/>
                <a:gd name="T24" fmla="*/ 1622 w 1701"/>
                <a:gd name="T25" fmla="*/ 45 h 139"/>
                <a:gd name="T26" fmla="*/ 1369 w 1701"/>
                <a:gd name="T27" fmla="*/ 51 h 139"/>
                <a:gd name="T28" fmla="*/ 1177 w 1701"/>
                <a:gd name="T29" fmla="*/ 59 h 139"/>
                <a:gd name="T30" fmla="*/ 1020 w 1701"/>
                <a:gd name="T31" fmla="*/ 66 h 139"/>
                <a:gd name="T32" fmla="*/ 792 w 1701"/>
                <a:gd name="T33" fmla="*/ 79 h 139"/>
                <a:gd name="T34" fmla="*/ 603 w 1701"/>
                <a:gd name="T35" fmla="*/ 91 h 139"/>
                <a:gd name="T36" fmla="*/ 365 w 1701"/>
                <a:gd name="T37" fmla="*/ 109 h 139"/>
                <a:gd name="T38" fmla="*/ 236 w 1701"/>
                <a:gd name="T39" fmla="*/ 118 h 139"/>
                <a:gd name="T40" fmla="*/ 82 w 1701"/>
                <a:gd name="T41" fmla="*/ 133 h 139"/>
                <a:gd name="T42" fmla="*/ 19 w 1701"/>
                <a:gd name="T43" fmla="*/ 138 h 139"/>
                <a:gd name="T44" fmla="*/ 1 w 1701"/>
                <a:gd name="T45" fmla="*/ 130 h 139"/>
                <a:gd name="T46" fmla="*/ 17 w 1701"/>
                <a:gd name="T47" fmla="*/ 86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701" h="139">
                  <a:moveTo>
                    <a:pt x="17" y="86"/>
                  </a:moveTo>
                  <a:cubicBezTo>
                    <a:pt x="89" y="81"/>
                    <a:pt x="161" y="75"/>
                    <a:pt x="233" y="70"/>
                  </a:cubicBezTo>
                  <a:cubicBezTo>
                    <a:pt x="280" y="67"/>
                    <a:pt x="327" y="65"/>
                    <a:pt x="374" y="62"/>
                  </a:cubicBezTo>
                  <a:cubicBezTo>
                    <a:pt x="442" y="57"/>
                    <a:pt x="509" y="51"/>
                    <a:pt x="577" y="47"/>
                  </a:cubicBezTo>
                  <a:cubicBezTo>
                    <a:pt x="599" y="45"/>
                    <a:pt x="622" y="43"/>
                    <a:pt x="644" y="42"/>
                  </a:cubicBezTo>
                  <a:cubicBezTo>
                    <a:pt x="726" y="39"/>
                    <a:pt x="808" y="30"/>
                    <a:pt x="891" y="29"/>
                  </a:cubicBezTo>
                  <a:cubicBezTo>
                    <a:pt x="951" y="28"/>
                    <a:pt x="1011" y="24"/>
                    <a:pt x="1072" y="22"/>
                  </a:cubicBezTo>
                  <a:cubicBezTo>
                    <a:pt x="1158" y="19"/>
                    <a:pt x="1243" y="16"/>
                    <a:pt x="1329" y="13"/>
                  </a:cubicBezTo>
                  <a:cubicBezTo>
                    <a:pt x="1408" y="11"/>
                    <a:pt x="1487" y="6"/>
                    <a:pt x="1566" y="6"/>
                  </a:cubicBezTo>
                  <a:cubicBezTo>
                    <a:pt x="1584" y="6"/>
                    <a:pt x="1600" y="3"/>
                    <a:pt x="1618" y="2"/>
                  </a:cubicBezTo>
                  <a:cubicBezTo>
                    <a:pt x="1650" y="0"/>
                    <a:pt x="1679" y="4"/>
                    <a:pt x="1701" y="30"/>
                  </a:cubicBezTo>
                  <a:cubicBezTo>
                    <a:pt x="1701" y="42"/>
                    <a:pt x="1701" y="54"/>
                    <a:pt x="1701" y="66"/>
                  </a:cubicBezTo>
                  <a:cubicBezTo>
                    <a:pt x="1678" y="47"/>
                    <a:pt x="1651" y="46"/>
                    <a:pt x="1622" y="45"/>
                  </a:cubicBezTo>
                  <a:cubicBezTo>
                    <a:pt x="1537" y="44"/>
                    <a:pt x="1453" y="50"/>
                    <a:pt x="1369" y="51"/>
                  </a:cubicBezTo>
                  <a:cubicBezTo>
                    <a:pt x="1305" y="52"/>
                    <a:pt x="1241" y="56"/>
                    <a:pt x="1177" y="59"/>
                  </a:cubicBezTo>
                  <a:cubicBezTo>
                    <a:pt x="1125" y="61"/>
                    <a:pt x="1073" y="63"/>
                    <a:pt x="1020" y="66"/>
                  </a:cubicBezTo>
                  <a:cubicBezTo>
                    <a:pt x="944" y="71"/>
                    <a:pt x="868" y="74"/>
                    <a:pt x="792" y="79"/>
                  </a:cubicBezTo>
                  <a:cubicBezTo>
                    <a:pt x="729" y="82"/>
                    <a:pt x="666" y="85"/>
                    <a:pt x="603" y="91"/>
                  </a:cubicBezTo>
                  <a:cubicBezTo>
                    <a:pt x="524" y="97"/>
                    <a:pt x="444" y="100"/>
                    <a:pt x="365" y="109"/>
                  </a:cubicBezTo>
                  <a:cubicBezTo>
                    <a:pt x="322" y="114"/>
                    <a:pt x="279" y="115"/>
                    <a:pt x="236" y="118"/>
                  </a:cubicBezTo>
                  <a:cubicBezTo>
                    <a:pt x="185" y="122"/>
                    <a:pt x="133" y="128"/>
                    <a:pt x="82" y="133"/>
                  </a:cubicBezTo>
                  <a:cubicBezTo>
                    <a:pt x="61" y="135"/>
                    <a:pt x="40" y="137"/>
                    <a:pt x="19" y="138"/>
                  </a:cubicBezTo>
                  <a:cubicBezTo>
                    <a:pt x="11" y="138"/>
                    <a:pt x="3" y="139"/>
                    <a:pt x="1" y="130"/>
                  </a:cubicBezTo>
                  <a:cubicBezTo>
                    <a:pt x="1" y="113"/>
                    <a:pt x="0" y="96"/>
                    <a:pt x="17" y="86"/>
                  </a:cubicBezTo>
                  <a:close/>
                </a:path>
              </a:pathLst>
            </a:custGeom>
            <a:solidFill>
              <a:srgbClr val="F6D6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4" name="Freeform 30">
              <a:extLst>
                <a:ext uri="{FF2B5EF4-FFF2-40B4-BE49-F238E27FC236}">
                  <a16:creationId xmlns:a16="http://schemas.microsoft.com/office/drawing/2014/main" id="{E0365E6B-F24C-074F-B740-EBB2E5826B3F}"/>
                </a:ext>
              </a:extLst>
            </p:cNvPr>
            <p:cNvSpPr>
              <a:spLocks/>
            </p:cNvSpPr>
            <p:nvPr/>
          </p:nvSpPr>
          <p:spPr bwMode="auto">
            <a:xfrm>
              <a:off x="7570788" y="3211513"/>
              <a:ext cx="200025" cy="319088"/>
            </a:xfrm>
            <a:custGeom>
              <a:avLst/>
              <a:gdLst>
                <a:gd name="T0" fmla="*/ 90 w 221"/>
                <a:gd name="T1" fmla="*/ 4 h 353"/>
                <a:gd name="T2" fmla="*/ 206 w 221"/>
                <a:gd name="T3" fmla="*/ 118 h 353"/>
                <a:gd name="T4" fmla="*/ 220 w 221"/>
                <a:gd name="T5" fmla="*/ 333 h 353"/>
                <a:gd name="T6" fmla="*/ 204 w 221"/>
                <a:gd name="T7" fmla="*/ 352 h 353"/>
                <a:gd name="T8" fmla="*/ 35 w 221"/>
                <a:gd name="T9" fmla="*/ 340 h 353"/>
                <a:gd name="T10" fmla="*/ 21 w 221"/>
                <a:gd name="T11" fmla="*/ 325 h 353"/>
                <a:gd name="T12" fmla="*/ 13 w 221"/>
                <a:gd name="T13" fmla="*/ 184 h 353"/>
                <a:gd name="T14" fmla="*/ 6 w 221"/>
                <a:gd name="T15" fmla="*/ 100 h 353"/>
                <a:gd name="T16" fmla="*/ 90 w 221"/>
                <a:gd name="T17" fmla="*/ 4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1" h="353">
                  <a:moveTo>
                    <a:pt x="90" y="4"/>
                  </a:moveTo>
                  <a:cubicBezTo>
                    <a:pt x="161" y="1"/>
                    <a:pt x="206" y="59"/>
                    <a:pt x="206" y="118"/>
                  </a:cubicBezTo>
                  <a:cubicBezTo>
                    <a:pt x="205" y="190"/>
                    <a:pt x="214" y="261"/>
                    <a:pt x="220" y="333"/>
                  </a:cubicBezTo>
                  <a:cubicBezTo>
                    <a:pt x="221" y="346"/>
                    <a:pt x="220" y="353"/>
                    <a:pt x="204" y="352"/>
                  </a:cubicBezTo>
                  <a:cubicBezTo>
                    <a:pt x="148" y="348"/>
                    <a:pt x="91" y="344"/>
                    <a:pt x="35" y="340"/>
                  </a:cubicBezTo>
                  <a:cubicBezTo>
                    <a:pt x="25" y="339"/>
                    <a:pt x="21" y="334"/>
                    <a:pt x="21" y="325"/>
                  </a:cubicBezTo>
                  <a:cubicBezTo>
                    <a:pt x="18" y="278"/>
                    <a:pt x="16" y="231"/>
                    <a:pt x="13" y="184"/>
                  </a:cubicBezTo>
                  <a:cubicBezTo>
                    <a:pt x="11" y="156"/>
                    <a:pt x="9" y="128"/>
                    <a:pt x="6" y="100"/>
                  </a:cubicBezTo>
                  <a:cubicBezTo>
                    <a:pt x="0" y="53"/>
                    <a:pt x="22" y="0"/>
                    <a:pt x="90" y="4"/>
                  </a:cubicBezTo>
                  <a:close/>
                </a:path>
              </a:pathLst>
            </a:custGeom>
            <a:solidFill>
              <a:srgbClr val="F5C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5" name="Freeform 31">
              <a:extLst>
                <a:ext uri="{FF2B5EF4-FFF2-40B4-BE49-F238E27FC236}">
                  <a16:creationId xmlns:a16="http://schemas.microsoft.com/office/drawing/2014/main" id="{4D832E49-63AA-8978-DC2A-3794E577DE0D}"/>
                </a:ext>
              </a:extLst>
            </p:cNvPr>
            <p:cNvSpPr>
              <a:spLocks/>
            </p:cNvSpPr>
            <p:nvPr/>
          </p:nvSpPr>
          <p:spPr bwMode="auto">
            <a:xfrm>
              <a:off x="4945063" y="3319463"/>
              <a:ext cx="1149350" cy="223838"/>
            </a:xfrm>
            <a:custGeom>
              <a:avLst/>
              <a:gdLst>
                <a:gd name="T0" fmla="*/ 9 w 1268"/>
                <a:gd name="T1" fmla="*/ 237 h 247"/>
                <a:gd name="T2" fmla="*/ 0 w 1268"/>
                <a:gd name="T3" fmla="*/ 185 h 247"/>
                <a:gd name="T4" fmla="*/ 29 w 1268"/>
                <a:gd name="T5" fmla="*/ 168 h 247"/>
                <a:gd name="T6" fmla="*/ 194 w 1268"/>
                <a:gd name="T7" fmla="*/ 130 h 247"/>
                <a:gd name="T8" fmla="*/ 649 w 1268"/>
                <a:gd name="T9" fmla="*/ 55 h 247"/>
                <a:gd name="T10" fmla="*/ 996 w 1268"/>
                <a:gd name="T11" fmla="*/ 17 h 247"/>
                <a:gd name="T12" fmla="*/ 1145 w 1268"/>
                <a:gd name="T13" fmla="*/ 1 h 247"/>
                <a:gd name="T14" fmla="*/ 1243 w 1268"/>
                <a:gd name="T15" fmla="*/ 17 h 247"/>
                <a:gd name="T16" fmla="*/ 1268 w 1268"/>
                <a:gd name="T17" fmla="*/ 45 h 247"/>
                <a:gd name="T18" fmla="*/ 1268 w 1268"/>
                <a:gd name="T19" fmla="*/ 77 h 247"/>
                <a:gd name="T20" fmla="*/ 1243 w 1268"/>
                <a:gd name="T21" fmla="*/ 79 h 247"/>
                <a:gd name="T22" fmla="*/ 1073 w 1268"/>
                <a:gd name="T23" fmla="*/ 74 h 247"/>
                <a:gd name="T24" fmla="*/ 757 w 1268"/>
                <a:gd name="T25" fmla="*/ 109 h 247"/>
                <a:gd name="T26" fmla="*/ 45 w 1268"/>
                <a:gd name="T27" fmla="*/ 236 h 247"/>
                <a:gd name="T28" fmla="*/ 9 w 1268"/>
                <a:gd name="T29" fmla="*/ 23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68" h="247">
                  <a:moveTo>
                    <a:pt x="9" y="237"/>
                  </a:moveTo>
                  <a:cubicBezTo>
                    <a:pt x="6" y="220"/>
                    <a:pt x="3" y="202"/>
                    <a:pt x="0" y="185"/>
                  </a:cubicBezTo>
                  <a:cubicBezTo>
                    <a:pt x="4" y="170"/>
                    <a:pt x="18" y="171"/>
                    <a:pt x="29" y="168"/>
                  </a:cubicBezTo>
                  <a:cubicBezTo>
                    <a:pt x="83" y="153"/>
                    <a:pt x="139" y="142"/>
                    <a:pt x="194" y="130"/>
                  </a:cubicBezTo>
                  <a:cubicBezTo>
                    <a:pt x="345" y="98"/>
                    <a:pt x="496" y="72"/>
                    <a:pt x="649" y="55"/>
                  </a:cubicBezTo>
                  <a:cubicBezTo>
                    <a:pt x="765" y="42"/>
                    <a:pt x="880" y="30"/>
                    <a:pt x="996" y="17"/>
                  </a:cubicBezTo>
                  <a:cubicBezTo>
                    <a:pt x="1046" y="11"/>
                    <a:pt x="1095" y="3"/>
                    <a:pt x="1145" y="1"/>
                  </a:cubicBezTo>
                  <a:cubicBezTo>
                    <a:pt x="1179" y="0"/>
                    <a:pt x="1211" y="9"/>
                    <a:pt x="1243" y="17"/>
                  </a:cubicBezTo>
                  <a:cubicBezTo>
                    <a:pt x="1257" y="21"/>
                    <a:pt x="1266" y="29"/>
                    <a:pt x="1268" y="45"/>
                  </a:cubicBezTo>
                  <a:cubicBezTo>
                    <a:pt x="1268" y="56"/>
                    <a:pt x="1268" y="66"/>
                    <a:pt x="1268" y="77"/>
                  </a:cubicBezTo>
                  <a:cubicBezTo>
                    <a:pt x="1260" y="84"/>
                    <a:pt x="1252" y="81"/>
                    <a:pt x="1243" y="79"/>
                  </a:cubicBezTo>
                  <a:cubicBezTo>
                    <a:pt x="1187" y="65"/>
                    <a:pt x="1130" y="68"/>
                    <a:pt x="1073" y="74"/>
                  </a:cubicBezTo>
                  <a:cubicBezTo>
                    <a:pt x="968" y="86"/>
                    <a:pt x="863" y="99"/>
                    <a:pt x="757" y="109"/>
                  </a:cubicBezTo>
                  <a:cubicBezTo>
                    <a:pt x="516" y="132"/>
                    <a:pt x="278" y="168"/>
                    <a:pt x="45" y="236"/>
                  </a:cubicBezTo>
                  <a:cubicBezTo>
                    <a:pt x="33" y="239"/>
                    <a:pt x="21" y="247"/>
                    <a:pt x="9" y="237"/>
                  </a:cubicBezTo>
                  <a:close/>
                </a:path>
              </a:pathLst>
            </a:custGeom>
            <a:solidFill>
              <a:srgbClr val="F6D6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6" name="Freeform 32">
              <a:extLst>
                <a:ext uri="{FF2B5EF4-FFF2-40B4-BE49-F238E27FC236}">
                  <a16:creationId xmlns:a16="http://schemas.microsoft.com/office/drawing/2014/main" id="{B257B599-E0D0-69F2-6CDA-AD78D884C5EE}"/>
                </a:ext>
              </a:extLst>
            </p:cNvPr>
            <p:cNvSpPr>
              <a:spLocks/>
            </p:cNvSpPr>
            <p:nvPr/>
          </p:nvSpPr>
          <p:spPr bwMode="auto">
            <a:xfrm>
              <a:off x="4938713" y="3273425"/>
              <a:ext cx="1160462" cy="212725"/>
            </a:xfrm>
            <a:custGeom>
              <a:avLst/>
              <a:gdLst>
                <a:gd name="T0" fmla="*/ 1276 w 1280"/>
                <a:gd name="T1" fmla="*/ 95 h 235"/>
                <a:gd name="T2" fmla="*/ 1254 w 1280"/>
                <a:gd name="T3" fmla="*/ 76 h 235"/>
                <a:gd name="T4" fmla="*/ 1080 w 1280"/>
                <a:gd name="T5" fmla="*/ 65 h 235"/>
                <a:gd name="T6" fmla="*/ 928 w 1280"/>
                <a:gd name="T7" fmla="*/ 83 h 235"/>
                <a:gd name="T8" fmla="*/ 760 w 1280"/>
                <a:gd name="T9" fmla="*/ 102 h 235"/>
                <a:gd name="T10" fmla="*/ 612 w 1280"/>
                <a:gd name="T11" fmla="*/ 119 h 235"/>
                <a:gd name="T12" fmla="*/ 398 w 1280"/>
                <a:gd name="T13" fmla="*/ 151 h 235"/>
                <a:gd name="T14" fmla="*/ 44 w 1280"/>
                <a:gd name="T15" fmla="*/ 223 h 235"/>
                <a:gd name="T16" fmla="*/ 8 w 1280"/>
                <a:gd name="T17" fmla="*/ 235 h 235"/>
                <a:gd name="T18" fmla="*/ 3 w 1280"/>
                <a:gd name="T19" fmla="*/ 224 h 235"/>
                <a:gd name="T20" fmla="*/ 6 w 1280"/>
                <a:gd name="T21" fmla="*/ 184 h 235"/>
                <a:gd name="T22" fmla="*/ 29 w 1280"/>
                <a:gd name="T23" fmla="*/ 171 h 235"/>
                <a:gd name="T24" fmla="*/ 510 w 1280"/>
                <a:gd name="T25" fmla="*/ 80 h 235"/>
                <a:gd name="T26" fmla="*/ 1002 w 1280"/>
                <a:gd name="T27" fmla="*/ 23 h 235"/>
                <a:gd name="T28" fmla="*/ 1144 w 1280"/>
                <a:gd name="T29" fmla="*/ 5 h 235"/>
                <a:gd name="T30" fmla="*/ 1256 w 1280"/>
                <a:gd name="T31" fmla="*/ 20 h 235"/>
                <a:gd name="T32" fmla="*/ 1272 w 1280"/>
                <a:gd name="T33" fmla="*/ 31 h 235"/>
                <a:gd name="T34" fmla="*/ 1276 w 1280"/>
                <a:gd name="T35" fmla="*/ 95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80" h="235">
                  <a:moveTo>
                    <a:pt x="1276" y="95"/>
                  </a:moveTo>
                  <a:cubicBezTo>
                    <a:pt x="1272" y="85"/>
                    <a:pt x="1265" y="80"/>
                    <a:pt x="1254" y="76"/>
                  </a:cubicBezTo>
                  <a:cubicBezTo>
                    <a:pt x="1197" y="56"/>
                    <a:pt x="1139" y="56"/>
                    <a:pt x="1080" y="65"/>
                  </a:cubicBezTo>
                  <a:cubicBezTo>
                    <a:pt x="1029" y="73"/>
                    <a:pt x="978" y="77"/>
                    <a:pt x="928" y="83"/>
                  </a:cubicBezTo>
                  <a:cubicBezTo>
                    <a:pt x="872" y="90"/>
                    <a:pt x="816" y="97"/>
                    <a:pt x="760" y="102"/>
                  </a:cubicBezTo>
                  <a:cubicBezTo>
                    <a:pt x="711" y="107"/>
                    <a:pt x="661" y="113"/>
                    <a:pt x="612" y="119"/>
                  </a:cubicBezTo>
                  <a:cubicBezTo>
                    <a:pt x="541" y="128"/>
                    <a:pt x="469" y="138"/>
                    <a:pt x="398" y="151"/>
                  </a:cubicBezTo>
                  <a:cubicBezTo>
                    <a:pt x="279" y="171"/>
                    <a:pt x="161" y="196"/>
                    <a:pt x="44" y="223"/>
                  </a:cubicBezTo>
                  <a:cubicBezTo>
                    <a:pt x="32" y="226"/>
                    <a:pt x="20" y="231"/>
                    <a:pt x="8" y="235"/>
                  </a:cubicBezTo>
                  <a:cubicBezTo>
                    <a:pt x="0" y="235"/>
                    <a:pt x="2" y="229"/>
                    <a:pt x="3" y="224"/>
                  </a:cubicBezTo>
                  <a:cubicBezTo>
                    <a:pt x="5" y="211"/>
                    <a:pt x="8" y="197"/>
                    <a:pt x="6" y="184"/>
                  </a:cubicBezTo>
                  <a:cubicBezTo>
                    <a:pt x="11" y="175"/>
                    <a:pt x="20" y="173"/>
                    <a:pt x="29" y="171"/>
                  </a:cubicBezTo>
                  <a:cubicBezTo>
                    <a:pt x="188" y="133"/>
                    <a:pt x="349" y="104"/>
                    <a:pt x="510" y="80"/>
                  </a:cubicBezTo>
                  <a:cubicBezTo>
                    <a:pt x="673" y="55"/>
                    <a:pt x="838" y="43"/>
                    <a:pt x="1002" y="23"/>
                  </a:cubicBezTo>
                  <a:cubicBezTo>
                    <a:pt x="1049" y="17"/>
                    <a:pt x="1097" y="12"/>
                    <a:pt x="1144" y="5"/>
                  </a:cubicBezTo>
                  <a:cubicBezTo>
                    <a:pt x="1183" y="0"/>
                    <a:pt x="1220" y="8"/>
                    <a:pt x="1256" y="20"/>
                  </a:cubicBezTo>
                  <a:cubicBezTo>
                    <a:pt x="1263" y="22"/>
                    <a:pt x="1268" y="26"/>
                    <a:pt x="1272" y="31"/>
                  </a:cubicBezTo>
                  <a:cubicBezTo>
                    <a:pt x="1280" y="52"/>
                    <a:pt x="1275" y="74"/>
                    <a:pt x="1276" y="95"/>
                  </a:cubicBezTo>
                  <a:close/>
                </a:path>
              </a:pathLst>
            </a:custGeom>
            <a:solidFill>
              <a:srgbClr val="F5C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7" name="Freeform 33">
              <a:extLst>
                <a:ext uri="{FF2B5EF4-FFF2-40B4-BE49-F238E27FC236}">
                  <a16:creationId xmlns:a16="http://schemas.microsoft.com/office/drawing/2014/main" id="{4EE20CC6-412D-670C-8CC6-9A15B5E60E7F}"/>
                </a:ext>
              </a:extLst>
            </p:cNvPr>
            <p:cNvSpPr>
              <a:spLocks/>
            </p:cNvSpPr>
            <p:nvPr/>
          </p:nvSpPr>
          <p:spPr bwMode="auto">
            <a:xfrm>
              <a:off x="6143625" y="3530600"/>
              <a:ext cx="211137" cy="290513"/>
            </a:xfrm>
            <a:custGeom>
              <a:avLst/>
              <a:gdLst>
                <a:gd name="T0" fmla="*/ 234 w 234"/>
                <a:gd name="T1" fmla="*/ 206 h 320"/>
                <a:gd name="T2" fmla="*/ 233 w 234"/>
                <a:gd name="T3" fmla="*/ 301 h 320"/>
                <a:gd name="T4" fmla="*/ 216 w 234"/>
                <a:gd name="T5" fmla="*/ 319 h 320"/>
                <a:gd name="T6" fmla="*/ 104 w 234"/>
                <a:gd name="T7" fmla="*/ 319 h 320"/>
                <a:gd name="T8" fmla="*/ 88 w 234"/>
                <a:gd name="T9" fmla="*/ 315 h 320"/>
                <a:gd name="T10" fmla="*/ 76 w 234"/>
                <a:gd name="T11" fmla="*/ 278 h 320"/>
                <a:gd name="T12" fmla="*/ 50 w 234"/>
                <a:gd name="T13" fmla="*/ 199 h 320"/>
                <a:gd name="T14" fmla="*/ 16 w 234"/>
                <a:gd name="T15" fmla="*/ 94 h 320"/>
                <a:gd name="T16" fmla="*/ 7 w 234"/>
                <a:gd name="T17" fmla="*/ 64 h 320"/>
                <a:gd name="T18" fmla="*/ 17 w 234"/>
                <a:gd name="T19" fmla="*/ 33 h 320"/>
                <a:gd name="T20" fmla="*/ 164 w 234"/>
                <a:gd name="T21" fmla="*/ 17 h 320"/>
                <a:gd name="T22" fmla="*/ 234 w 234"/>
                <a:gd name="T23" fmla="*/ 116 h 320"/>
                <a:gd name="T24" fmla="*/ 234 w 234"/>
                <a:gd name="T25" fmla="*/ 206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4" h="320">
                  <a:moveTo>
                    <a:pt x="234" y="206"/>
                  </a:moveTo>
                  <a:cubicBezTo>
                    <a:pt x="234" y="238"/>
                    <a:pt x="232" y="270"/>
                    <a:pt x="233" y="301"/>
                  </a:cubicBezTo>
                  <a:cubicBezTo>
                    <a:pt x="233" y="314"/>
                    <a:pt x="229" y="319"/>
                    <a:pt x="216" y="319"/>
                  </a:cubicBezTo>
                  <a:cubicBezTo>
                    <a:pt x="179" y="318"/>
                    <a:pt x="141" y="319"/>
                    <a:pt x="104" y="319"/>
                  </a:cubicBezTo>
                  <a:cubicBezTo>
                    <a:pt x="98" y="319"/>
                    <a:pt x="92" y="320"/>
                    <a:pt x="88" y="315"/>
                  </a:cubicBezTo>
                  <a:cubicBezTo>
                    <a:pt x="86" y="302"/>
                    <a:pt x="81" y="290"/>
                    <a:pt x="76" y="278"/>
                  </a:cubicBezTo>
                  <a:cubicBezTo>
                    <a:pt x="65" y="252"/>
                    <a:pt x="55" y="227"/>
                    <a:pt x="50" y="199"/>
                  </a:cubicBezTo>
                  <a:cubicBezTo>
                    <a:pt x="40" y="164"/>
                    <a:pt x="29" y="128"/>
                    <a:pt x="16" y="94"/>
                  </a:cubicBezTo>
                  <a:cubicBezTo>
                    <a:pt x="13" y="84"/>
                    <a:pt x="11" y="73"/>
                    <a:pt x="7" y="64"/>
                  </a:cubicBezTo>
                  <a:cubicBezTo>
                    <a:pt x="0" y="49"/>
                    <a:pt x="4" y="41"/>
                    <a:pt x="17" y="33"/>
                  </a:cubicBezTo>
                  <a:cubicBezTo>
                    <a:pt x="64" y="7"/>
                    <a:pt x="113" y="0"/>
                    <a:pt x="164" y="17"/>
                  </a:cubicBezTo>
                  <a:cubicBezTo>
                    <a:pt x="207" y="31"/>
                    <a:pt x="233" y="71"/>
                    <a:pt x="234" y="116"/>
                  </a:cubicBezTo>
                  <a:cubicBezTo>
                    <a:pt x="234" y="146"/>
                    <a:pt x="234" y="176"/>
                    <a:pt x="234" y="206"/>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8" name="Freeform 34">
              <a:extLst>
                <a:ext uri="{FF2B5EF4-FFF2-40B4-BE49-F238E27FC236}">
                  <a16:creationId xmlns:a16="http://schemas.microsoft.com/office/drawing/2014/main" id="{B791D2A0-53AF-CD9D-3C59-9D0800FDF609}"/>
                </a:ext>
              </a:extLst>
            </p:cNvPr>
            <p:cNvSpPr>
              <a:spLocks/>
            </p:cNvSpPr>
            <p:nvPr/>
          </p:nvSpPr>
          <p:spPr bwMode="auto">
            <a:xfrm>
              <a:off x="7891463" y="4114800"/>
              <a:ext cx="133350" cy="393700"/>
            </a:xfrm>
            <a:custGeom>
              <a:avLst/>
              <a:gdLst>
                <a:gd name="T0" fmla="*/ 146 w 146"/>
                <a:gd name="T1" fmla="*/ 423 h 434"/>
                <a:gd name="T2" fmla="*/ 110 w 146"/>
                <a:gd name="T3" fmla="*/ 428 h 434"/>
                <a:gd name="T4" fmla="*/ 9 w 146"/>
                <a:gd name="T5" fmla="*/ 434 h 434"/>
                <a:gd name="T6" fmla="*/ 1 w 146"/>
                <a:gd name="T7" fmla="*/ 110 h 434"/>
                <a:gd name="T8" fmla="*/ 13 w 146"/>
                <a:gd name="T9" fmla="*/ 38 h 434"/>
                <a:gd name="T10" fmla="*/ 59 w 146"/>
                <a:gd name="T11" fmla="*/ 2 h 434"/>
                <a:gd name="T12" fmla="*/ 114 w 146"/>
                <a:gd name="T13" fmla="*/ 30 h 434"/>
                <a:gd name="T14" fmla="*/ 137 w 146"/>
                <a:gd name="T15" fmla="*/ 109 h 434"/>
                <a:gd name="T16" fmla="*/ 146 w 146"/>
                <a:gd name="T17" fmla="*/ 423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6" h="434">
                  <a:moveTo>
                    <a:pt x="146" y="423"/>
                  </a:moveTo>
                  <a:cubicBezTo>
                    <a:pt x="135" y="431"/>
                    <a:pt x="122" y="427"/>
                    <a:pt x="110" y="428"/>
                  </a:cubicBezTo>
                  <a:cubicBezTo>
                    <a:pt x="76" y="431"/>
                    <a:pt x="43" y="432"/>
                    <a:pt x="9" y="434"/>
                  </a:cubicBezTo>
                  <a:cubicBezTo>
                    <a:pt x="7" y="326"/>
                    <a:pt x="4" y="218"/>
                    <a:pt x="1" y="110"/>
                  </a:cubicBezTo>
                  <a:cubicBezTo>
                    <a:pt x="0" y="85"/>
                    <a:pt x="3" y="61"/>
                    <a:pt x="13" y="38"/>
                  </a:cubicBezTo>
                  <a:cubicBezTo>
                    <a:pt x="22" y="18"/>
                    <a:pt x="35" y="4"/>
                    <a:pt x="59" y="2"/>
                  </a:cubicBezTo>
                  <a:cubicBezTo>
                    <a:pt x="83" y="0"/>
                    <a:pt x="101" y="10"/>
                    <a:pt x="114" y="30"/>
                  </a:cubicBezTo>
                  <a:cubicBezTo>
                    <a:pt x="130" y="54"/>
                    <a:pt x="136" y="81"/>
                    <a:pt x="137" y="109"/>
                  </a:cubicBezTo>
                  <a:cubicBezTo>
                    <a:pt x="140" y="214"/>
                    <a:pt x="143" y="318"/>
                    <a:pt x="146" y="423"/>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9" name="Freeform 35">
              <a:extLst>
                <a:ext uri="{FF2B5EF4-FFF2-40B4-BE49-F238E27FC236}">
                  <a16:creationId xmlns:a16="http://schemas.microsoft.com/office/drawing/2014/main" id="{4C16815A-B83E-B6A5-AEA5-CD27E138113B}"/>
                </a:ext>
              </a:extLst>
            </p:cNvPr>
            <p:cNvSpPr>
              <a:spLocks/>
            </p:cNvSpPr>
            <p:nvPr/>
          </p:nvSpPr>
          <p:spPr bwMode="auto">
            <a:xfrm>
              <a:off x="4937125" y="3228975"/>
              <a:ext cx="1162050" cy="211138"/>
            </a:xfrm>
            <a:custGeom>
              <a:avLst/>
              <a:gdLst>
                <a:gd name="T0" fmla="*/ 1274 w 1282"/>
                <a:gd name="T1" fmla="*/ 81 h 234"/>
                <a:gd name="T2" fmla="*/ 1161 w 1282"/>
                <a:gd name="T3" fmla="*/ 61 h 234"/>
                <a:gd name="T4" fmla="*/ 1015 w 1282"/>
                <a:gd name="T5" fmla="*/ 79 h 234"/>
                <a:gd name="T6" fmla="*/ 895 w 1282"/>
                <a:gd name="T7" fmla="*/ 93 h 234"/>
                <a:gd name="T8" fmla="*/ 758 w 1282"/>
                <a:gd name="T9" fmla="*/ 108 h 234"/>
                <a:gd name="T10" fmla="*/ 640 w 1282"/>
                <a:gd name="T11" fmla="*/ 121 h 234"/>
                <a:gd name="T12" fmla="*/ 478 w 1282"/>
                <a:gd name="T13" fmla="*/ 143 h 234"/>
                <a:gd name="T14" fmla="*/ 151 w 1282"/>
                <a:gd name="T15" fmla="*/ 201 h 234"/>
                <a:gd name="T16" fmla="*/ 8 w 1282"/>
                <a:gd name="T17" fmla="*/ 234 h 234"/>
                <a:gd name="T18" fmla="*/ 6 w 1282"/>
                <a:gd name="T19" fmla="*/ 224 h 234"/>
                <a:gd name="T20" fmla="*/ 29 w 1282"/>
                <a:gd name="T21" fmla="*/ 189 h 234"/>
                <a:gd name="T22" fmla="*/ 46 w 1282"/>
                <a:gd name="T23" fmla="*/ 172 h 234"/>
                <a:gd name="T24" fmla="*/ 67 w 1282"/>
                <a:gd name="T25" fmla="*/ 177 h 234"/>
                <a:gd name="T26" fmla="*/ 107 w 1282"/>
                <a:gd name="T27" fmla="*/ 163 h 234"/>
                <a:gd name="T28" fmla="*/ 135 w 1282"/>
                <a:gd name="T29" fmla="*/ 129 h 234"/>
                <a:gd name="T30" fmla="*/ 146 w 1282"/>
                <a:gd name="T31" fmla="*/ 96 h 234"/>
                <a:gd name="T32" fmla="*/ 146 w 1282"/>
                <a:gd name="T33" fmla="*/ 134 h 234"/>
                <a:gd name="T34" fmla="*/ 179 w 1282"/>
                <a:gd name="T35" fmla="*/ 152 h 234"/>
                <a:gd name="T36" fmla="*/ 214 w 1282"/>
                <a:gd name="T37" fmla="*/ 140 h 234"/>
                <a:gd name="T38" fmla="*/ 267 w 1282"/>
                <a:gd name="T39" fmla="*/ 129 h 234"/>
                <a:gd name="T40" fmla="*/ 289 w 1282"/>
                <a:gd name="T41" fmla="*/ 133 h 234"/>
                <a:gd name="T42" fmla="*/ 351 w 1282"/>
                <a:gd name="T43" fmla="*/ 116 h 234"/>
                <a:gd name="T44" fmla="*/ 454 w 1282"/>
                <a:gd name="T45" fmla="*/ 96 h 234"/>
                <a:gd name="T46" fmla="*/ 489 w 1282"/>
                <a:gd name="T47" fmla="*/ 97 h 234"/>
                <a:gd name="T48" fmla="*/ 558 w 1282"/>
                <a:gd name="T49" fmla="*/ 81 h 234"/>
                <a:gd name="T50" fmla="*/ 709 w 1282"/>
                <a:gd name="T51" fmla="*/ 62 h 234"/>
                <a:gd name="T52" fmla="*/ 744 w 1282"/>
                <a:gd name="T53" fmla="*/ 58 h 234"/>
                <a:gd name="T54" fmla="*/ 762 w 1282"/>
                <a:gd name="T55" fmla="*/ 38 h 234"/>
                <a:gd name="T56" fmla="*/ 764 w 1282"/>
                <a:gd name="T57" fmla="*/ 14 h 234"/>
                <a:gd name="T58" fmla="*/ 775 w 1282"/>
                <a:gd name="T59" fmla="*/ 2 h 234"/>
                <a:gd name="T60" fmla="*/ 778 w 1282"/>
                <a:gd name="T61" fmla="*/ 61 h 234"/>
                <a:gd name="T62" fmla="*/ 914 w 1282"/>
                <a:gd name="T63" fmla="*/ 47 h 234"/>
                <a:gd name="T64" fmla="*/ 1034 w 1282"/>
                <a:gd name="T65" fmla="*/ 33 h 234"/>
                <a:gd name="T66" fmla="*/ 1117 w 1282"/>
                <a:gd name="T67" fmla="*/ 22 h 234"/>
                <a:gd name="T68" fmla="*/ 1265 w 1282"/>
                <a:gd name="T69" fmla="*/ 46 h 234"/>
                <a:gd name="T70" fmla="*/ 1274 w 1282"/>
                <a:gd name="T71" fmla="*/ 81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282" h="234">
                  <a:moveTo>
                    <a:pt x="1274" y="81"/>
                  </a:moveTo>
                  <a:cubicBezTo>
                    <a:pt x="1237" y="72"/>
                    <a:pt x="1200" y="57"/>
                    <a:pt x="1161" y="61"/>
                  </a:cubicBezTo>
                  <a:cubicBezTo>
                    <a:pt x="1112" y="67"/>
                    <a:pt x="1064" y="73"/>
                    <a:pt x="1015" y="79"/>
                  </a:cubicBezTo>
                  <a:cubicBezTo>
                    <a:pt x="975" y="84"/>
                    <a:pt x="935" y="89"/>
                    <a:pt x="895" y="93"/>
                  </a:cubicBezTo>
                  <a:cubicBezTo>
                    <a:pt x="849" y="98"/>
                    <a:pt x="804" y="103"/>
                    <a:pt x="758" y="108"/>
                  </a:cubicBezTo>
                  <a:cubicBezTo>
                    <a:pt x="719" y="113"/>
                    <a:pt x="679" y="118"/>
                    <a:pt x="640" y="121"/>
                  </a:cubicBezTo>
                  <a:cubicBezTo>
                    <a:pt x="585" y="125"/>
                    <a:pt x="532" y="135"/>
                    <a:pt x="478" y="143"/>
                  </a:cubicBezTo>
                  <a:cubicBezTo>
                    <a:pt x="369" y="158"/>
                    <a:pt x="260" y="179"/>
                    <a:pt x="151" y="201"/>
                  </a:cubicBezTo>
                  <a:cubicBezTo>
                    <a:pt x="103" y="212"/>
                    <a:pt x="55" y="223"/>
                    <a:pt x="8" y="234"/>
                  </a:cubicBezTo>
                  <a:cubicBezTo>
                    <a:pt x="7" y="231"/>
                    <a:pt x="6" y="227"/>
                    <a:pt x="6" y="224"/>
                  </a:cubicBezTo>
                  <a:cubicBezTo>
                    <a:pt x="1" y="196"/>
                    <a:pt x="0" y="196"/>
                    <a:pt x="29" y="189"/>
                  </a:cubicBezTo>
                  <a:cubicBezTo>
                    <a:pt x="40" y="187"/>
                    <a:pt x="44" y="181"/>
                    <a:pt x="46" y="172"/>
                  </a:cubicBezTo>
                  <a:cubicBezTo>
                    <a:pt x="48" y="191"/>
                    <a:pt x="58" y="181"/>
                    <a:pt x="67" y="177"/>
                  </a:cubicBezTo>
                  <a:cubicBezTo>
                    <a:pt x="78" y="166"/>
                    <a:pt x="93" y="166"/>
                    <a:pt x="107" y="163"/>
                  </a:cubicBezTo>
                  <a:cubicBezTo>
                    <a:pt x="134" y="156"/>
                    <a:pt x="134" y="157"/>
                    <a:pt x="135" y="129"/>
                  </a:cubicBezTo>
                  <a:cubicBezTo>
                    <a:pt x="136" y="117"/>
                    <a:pt x="131" y="104"/>
                    <a:pt x="146" y="96"/>
                  </a:cubicBezTo>
                  <a:cubicBezTo>
                    <a:pt x="146" y="109"/>
                    <a:pt x="146" y="121"/>
                    <a:pt x="146" y="134"/>
                  </a:cubicBezTo>
                  <a:cubicBezTo>
                    <a:pt x="146" y="164"/>
                    <a:pt x="150" y="166"/>
                    <a:pt x="179" y="152"/>
                  </a:cubicBezTo>
                  <a:cubicBezTo>
                    <a:pt x="189" y="142"/>
                    <a:pt x="202" y="142"/>
                    <a:pt x="214" y="140"/>
                  </a:cubicBezTo>
                  <a:cubicBezTo>
                    <a:pt x="232" y="136"/>
                    <a:pt x="249" y="132"/>
                    <a:pt x="267" y="129"/>
                  </a:cubicBezTo>
                  <a:cubicBezTo>
                    <a:pt x="274" y="128"/>
                    <a:pt x="282" y="126"/>
                    <a:pt x="289" y="133"/>
                  </a:cubicBezTo>
                  <a:cubicBezTo>
                    <a:pt x="309" y="125"/>
                    <a:pt x="332" y="130"/>
                    <a:pt x="351" y="116"/>
                  </a:cubicBezTo>
                  <a:cubicBezTo>
                    <a:pt x="384" y="104"/>
                    <a:pt x="420" y="102"/>
                    <a:pt x="454" y="96"/>
                  </a:cubicBezTo>
                  <a:cubicBezTo>
                    <a:pt x="466" y="94"/>
                    <a:pt x="477" y="89"/>
                    <a:pt x="489" y="97"/>
                  </a:cubicBezTo>
                  <a:cubicBezTo>
                    <a:pt x="512" y="92"/>
                    <a:pt x="537" y="97"/>
                    <a:pt x="558" y="81"/>
                  </a:cubicBezTo>
                  <a:cubicBezTo>
                    <a:pt x="608" y="72"/>
                    <a:pt x="658" y="67"/>
                    <a:pt x="709" y="62"/>
                  </a:cubicBezTo>
                  <a:cubicBezTo>
                    <a:pt x="721" y="61"/>
                    <a:pt x="732" y="58"/>
                    <a:pt x="744" y="58"/>
                  </a:cubicBezTo>
                  <a:cubicBezTo>
                    <a:pt x="758" y="58"/>
                    <a:pt x="763" y="51"/>
                    <a:pt x="762" y="38"/>
                  </a:cubicBezTo>
                  <a:cubicBezTo>
                    <a:pt x="762" y="30"/>
                    <a:pt x="762" y="22"/>
                    <a:pt x="764" y="14"/>
                  </a:cubicBezTo>
                  <a:cubicBezTo>
                    <a:pt x="765" y="8"/>
                    <a:pt x="765" y="0"/>
                    <a:pt x="775" y="2"/>
                  </a:cubicBezTo>
                  <a:cubicBezTo>
                    <a:pt x="779" y="21"/>
                    <a:pt x="773" y="41"/>
                    <a:pt x="778" y="61"/>
                  </a:cubicBezTo>
                  <a:cubicBezTo>
                    <a:pt x="823" y="57"/>
                    <a:pt x="869" y="52"/>
                    <a:pt x="914" y="47"/>
                  </a:cubicBezTo>
                  <a:cubicBezTo>
                    <a:pt x="954" y="43"/>
                    <a:pt x="994" y="38"/>
                    <a:pt x="1034" y="33"/>
                  </a:cubicBezTo>
                  <a:cubicBezTo>
                    <a:pt x="1062" y="29"/>
                    <a:pt x="1089" y="24"/>
                    <a:pt x="1117" y="22"/>
                  </a:cubicBezTo>
                  <a:cubicBezTo>
                    <a:pt x="1167" y="20"/>
                    <a:pt x="1217" y="31"/>
                    <a:pt x="1265" y="46"/>
                  </a:cubicBezTo>
                  <a:cubicBezTo>
                    <a:pt x="1282" y="51"/>
                    <a:pt x="1271" y="69"/>
                    <a:pt x="1274" y="81"/>
                  </a:cubicBezTo>
                  <a:close/>
                </a:path>
              </a:pathLst>
            </a:custGeom>
            <a:solidFill>
              <a:srgbClr val="F6D6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0" name="Freeform 36">
              <a:extLst>
                <a:ext uri="{FF2B5EF4-FFF2-40B4-BE49-F238E27FC236}">
                  <a16:creationId xmlns:a16="http://schemas.microsoft.com/office/drawing/2014/main" id="{E6955280-BB33-12CE-0C29-10562F5E7106}"/>
                </a:ext>
              </a:extLst>
            </p:cNvPr>
            <p:cNvSpPr>
              <a:spLocks/>
            </p:cNvSpPr>
            <p:nvPr/>
          </p:nvSpPr>
          <p:spPr bwMode="auto">
            <a:xfrm>
              <a:off x="4946650" y="3371850"/>
              <a:ext cx="1154112" cy="204788"/>
            </a:xfrm>
            <a:custGeom>
              <a:avLst/>
              <a:gdLst>
                <a:gd name="T0" fmla="*/ 7 w 1272"/>
                <a:gd name="T1" fmla="*/ 179 h 226"/>
                <a:gd name="T2" fmla="*/ 196 w 1272"/>
                <a:gd name="T3" fmla="*/ 130 h 226"/>
                <a:gd name="T4" fmla="*/ 522 w 1272"/>
                <a:gd name="T5" fmla="*/ 71 h 226"/>
                <a:gd name="T6" fmla="*/ 769 w 1272"/>
                <a:gd name="T7" fmla="*/ 43 h 226"/>
                <a:gd name="T8" fmla="*/ 1033 w 1272"/>
                <a:gd name="T9" fmla="*/ 12 h 226"/>
                <a:gd name="T10" fmla="*/ 1180 w 1272"/>
                <a:gd name="T11" fmla="*/ 3 h 226"/>
                <a:gd name="T12" fmla="*/ 1266 w 1272"/>
                <a:gd name="T13" fmla="*/ 19 h 226"/>
                <a:gd name="T14" fmla="*/ 1271 w 1272"/>
                <a:gd name="T15" fmla="*/ 71 h 226"/>
                <a:gd name="T16" fmla="*/ 1240 w 1272"/>
                <a:gd name="T17" fmla="*/ 61 h 226"/>
                <a:gd name="T18" fmla="*/ 1125 w 1272"/>
                <a:gd name="T19" fmla="*/ 48 h 226"/>
                <a:gd name="T20" fmla="*/ 989 w 1272"/>
                <a:gd name="T21" fmla="*/ 63 h 226"/>
                <a:gd name="T22" fmla="*/ 809 w 1272"/>
                <a:gd name="T23" fmla="*/ 82 h 226"/>
                <a:gd name="T24" fmla="*/ 684 w 1272"/>
                <a:gd name="T25" fmla="*/ 95 h 226"/>
                <a:gd name="T26" fmla="*/ 499 w 1272"/>
                <a:gd name="T27" fmla="*/ 116 h 226"/>
                <a:gd name="T28" fmla="*/ 205 w 1272"/>
                <a:gd name="T29" fmla="*/ 167 h 226"/>
                <a:gd name="T30" fmla="*/ 38 w 1272"/>
                <a:gd name="T31" fmla="*/ 204 h 226"/>
                <a:gd name="T32" fmla="*/ 16 w 1272"/>
                <a:gd name="T33" fmla="*/ 226 h 226"/>
                <a:gd name="T34" fmla="*/ 5 w 1272"/>
                <a:gd name="T35" fmla="*/ 212 h 226"/>
                <a:gd name="T36" fmla="*/ 2 w 1272"/>
                <a:gd name="T37" fmla="*/ 202 h 226"/>
                <a:gd name="T38" fmla="*/ 7 w 1272"/>
                <a:gd name="T39" fmla="*/ 179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72" h="226">
                  <a:moveTo>
                    <a:pt x="7" y="179"/>
                  </a:moveTo>
                  <a:cubicBezTo>
                    <a:pt x="70" y="163"/>
                    <a:pt x="132" y="145"/>
                    <a:pt x="196" y="130"/>
                  </a:cubicBezTo>
                  <a:cubicBezTo>
                    <a:pt x="304" y="106"/>
                    <a:pt x="412" y="85"/>
                    <a:pt x="522" y="71"/>
                  </a:cubicBezTo>
                  <a:cubicBezTo>
                    <a:pt x="604" y="60"/>
                    <a:pt x="687" y="52"/>
                    <a:pt x="769" y="43"/>
                  </a:cubicBezTo>
                  <a:cubicBezTo>
                    <a:pt x="857" y="33"/>
                    <a:pt x="945" y="21"/>
                    <a:pt x="1033" y="12"/>
                  </a:cubicBezTo>
                  <a:cubicBezTo>
                    <a:pt x="1082" y="7"/>
                    <a:pt x="1131" y="0"/>
                    <a:pt x="1180" y="3"/>
                  </a:cubicBezTo>
                  <a:cubicBezTo>
                    <a:pt x="1209" y="5"/>
                    <a:pt x="1238" y="12"/>
                    <a:pt x="1266" y="19"/>
                  </a:cubicBezTo>
                  <a:cubicBezTo>
                    <a:pt x="1272" y="36"/>
                    <a:pt x="1269" y="54"/>
                    <a:pt x="1271" y="71"/>
                  </a:cubicBezTo>
                  <a:cubicBezTo>
                    <a:pt x="1258" y="74"/>
                    <a:pt x="1249" y="66"/>
                    <a:pt x="1240" y="61"/>
                  </a:cubicBezTo>
                  <a:cubicBezTo>
                    <a:pt x="1203" y="42"/>
                    <a:pt x="1164" y="44"/>
                    <a:pt x="1125" y="48"/>
                  </a:cubicBezTo>
                  <a:cubicBezTo>
                    <a:pt x="1080" y="53"/>
                    <a:pt x="1034" y="58"/>
                    <a:pt x="989" y="63"/>
                  </a:cubicBezTo>
                  <a:cubicBezTo>
                    <a:pt x="929" y="70"/>
                    <a:pt x="869" y="76"/>
                    <a:pt x="809" y="82"/>
                  </a:cubicBezTo>
                  <a:cubicBezTo>
                    <a:pt x="768" y="87"/>
                    <a:pt x="726" y="91"/>
                    <a:pt x="684" y="95"/>
                  </a:cubicBezTo>
                  <a:cubicBezTo>
                    <a:pt x="623" y="102"/>
                    <a:pt x="560" y="107"/>
                    <a:pt x="499" y="116"/>
                  </a:cubicBezTo>
                  <a:cubicBezTo>
                    <a:pt x="400" y="130"/>
                    <a:pt x="302" y="146"/>
                    <a:pt x="205" y="167"/>
                  </a:cubicBezTo>
                  <a:cubicBezTo>
                    <a:pt x="149" y="179"/>
                    <a:pt x="94" y="192"/>
                    <a:pt x="38" y="204"/>
                  </a:cubicBezTo>
                  <a:cubicBezTo>
                    <a:pt x="25" y="207"/>
                    <a:pt x="17" y="213"/>
                    <a:pt x="16" y="226"/>
                  </a:cubicBezTo>
                  <a:cubicBezTo>
                    <a:pt x="13" y="221"/>
                    <a:pt x="20" y="209"/>
                    <a:pt x="5" y="212"/>
                  </a:cubicBezTo>
                  <a:cubicBezTo>
                    <a:pt x="0" y="213"/>
                    <a:pt x="2" y="206"/>
                    <a:pt x="2" y="202"/>
                  </a:cubicBezTo>
                  <a:cubicBezTo>
                    <a:pt x="3" y="195"/>
                    <a:pt x="5" y="187"/>
                    <a:pt x="7" y="179"/>
                  </a:cubicBezTo>
                  <a:close/>
                </a:path>
              </a:pathLst>
            </a:custGeom>
            <a:solidFill>
              <a:srgbClr val="F5C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1" name="Freeform 37">
              <a:extLst>
                <a:ext uri="{FF2B5EF4-FFF2-40B4-BE49-F238E27FC236}">
                  <a16:creationId xmlns:a16="http://schemas.microsoft.com/office/drawing/2014/main" id="{D9486DEB-93A7-66F1-1265-75478D2080CE}"/>
                </a:ext>
              </a:extLst>
            </p:cNvPr>
            <p:cNvSpPr>
              <a:spLocks/>
            </p:cNvSpPr>
            <p:nvPr/>
          </p:nvSpPr>
          <p:spPr bwMode="auto">
            <a:xfrm>
              <a:off x="7862888" y="3611563"/>
              <a:ext cx="142875" cy="354013"/>
            </a:xfrm>
            <a:custGeom>
              <a:avLst/>
              <a:gdLst>
                <a:gd name="T0" fmla="*/ 88 w 157"/>
                <a:gd name="T1" fmla="*/ 390 h 390"/>
                <a:gd name="T2" fmla="*/ 56 w 157"/>
                <a:gd name="T3" fmla="*/ 390 h 390"/>
                <a:gd name="T4" fmla="*/ 19 w 157"/>
                <a:gd name="T5" fmla="*/ 357 h 390"/>
                <a:gd name="T6" fmla="*/ 1 w 157"/>
                <a:gd name="T7" fmla="*/ 96 h 390"/>
                <a:gd name="T8" fmla="*/ 6 w 157"/>
                <a:gd name="T9" fmla="*/ 48 h 390"/>
                <a:gd name="T10" fmla="*/ 48 w 157"/>
                <a:gd name="T11" fmla="*/ 4 h 390"/>
                <a:gd name="T12" fmla="*/ 107 w 157"/>
                <a:gd name="T13" fmla="*/ 25 h 390"/>
                <a:gd name="T14" fmla="*/ 137 w 157"/>
                <a:gd name="T15" fmla="*/ 102 h 390"/>
                <a:gd name="T16" fmla="*/ 156 w 157"/>
                <a:gd name="T17" fmla="*/ 373 h 390"/>
                <a:gd name="T18" fmla="*/ 142 w 157"/>
                <a:gd name="T19" fmla="*/ 387 h 390"/>
                <a:gd name="T20" fmla="*/ 88 w 157"/>
                <a:gd name="T21" fmla="*/ 387 h 390"/>
                <a:gd name="T22" fmla="*/ 88 w 157"/>
                <a:gd name="T23" fmla="*/ 390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7" h="390">
                  <a:moveTo>
                    <a:pt x="88" y="390"/>
                  </a:moveTo>
                  <a:cubicBezTo>
                    <a:pt x="78" y="390"/>
                    <a:pt x="67" y="390"/>
                    <a:pt x="56" y="390"/>
                  </a:cubicBezTo>
                  <a:cubicBezTo>
                    <a:pt x="22" y="390"/>
                    <a:pt x="21" y="390"/>
                    <a:pt x="19" y="357"/>
                  </a:cubicBezTo>
                  <a:cubicBezTo>
                    <a:pt x="13" y="270"/>
                    <a:pt x="7" y="183"/>
                    <a:pt x="1" y="96"/>
                  </a:cubicBezTo>
                  <a:cubicBezTo>
                    <a:pt x="0" y="80"/>
                    <a:pt x="1" y="64"/>
                    <a:pt x="6" y="48"/>
                  </a:cubicBezTo>
                  <a:cubicBezTo>
                    <a:pt x="13" y="27"/>
                    <a:pt x="23" y="9"/>
                    <a:pt x="48" y="4"/>
                  </a:cubicBezTo>
                  <a:cubicBezTo>
                    <a:pt x="71" y="0"/>
                    <a:pt x="91" y="8"/>
                    <a:pt x="107" y="25"/>
                  </a:cubicBezTo>
                  <a:cubicBezTo>
                    <a:pt x="126" y="47"/>
                    <a:pt x="135" y="73"/>
                    <a:pt x="137" y="102"/>
                  </a:cubicBezTo>
                  <a:cubicBezTo>
                    <a:pt x="143" y="192"/>
                    <a:pt x="149" y="283"/>
                    <a:pt x="156" y="373"/>
                  </a:cubicBezTo>
                  <a:cubicBezTo>
                    <a:pt x="157" y="385"/>
                    <a:pt x="153" y="388"/>
                    <a:pt x="142" y="387"/>
                  </a:cubicBezTo>
                  <a:cubicBezTo>
                    <a:pt x="124" y="387"/>
                    <a:pt x="106" y="387"/>
                    <a:pt x="88" y="387"/>
                  </a:cubicBezTo>
                  <a:cubicBezTo>
                    <a:pt x="88" y="388"/>
                    <a:pt x="88" y="389"/>
                    <a:pt x="88" y="390"/>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2" name="Freeform 38">
              <a:extLst>
                <a:ext uri="{FF2B5EF4-FFF2-40B4-BE49-F238E27FC236}">
                  <a16:creationId xmlns:a16="http://schemas.microsoft.com/office/drawing/2014/main" id="{96C949A8-A620-C97B-B2AD-4EDEBB7887DD}"/>
                </a:ext>
              </a:extLst>
            </p:cNvPr>
            <p:cNvSpPr>
              <a:spLocks/>
            </p:cNvSpPr>
            <p:nvPr/>
          </p:nvSpPr>
          <p:spPr bwMode="auto">
            <a:xfrm>
              <a:off x="8062913" y="4130675"/>
              <a:ext cx="122237" cy="371475"/>
            </a:xfrm>
            <a:custGeom>
              <a:avLst/>
              <a:gdLst>
                <a:gd name="T0" fmla="*/ 135 w 135"/>
                <a:gd name="T1" fmla="*/ 391 h 410"/>
                <a:gd name="T2" fmla="*/ 55 w 135"/>
                <a:gd name="T3" fmla="*/ 401 h 410"/>
                <a:gd name="T4" fmla="*/ 12 w 135"/>
                <a:gd name="T5" fmla="*/ 401 h 410"/>
                <a:gd name="T6" fmla="*/ 1 w 135"/>
                <a:gd name="T7" fmla="*/ 108 h 410"/>
                <a:gd name="T8" fmla="*/ 12 w 135"/>
                <a:gd name="T9" fmla="*/ 31 h 410"/>
                <a:gd name="T10" fmla="*/ 46 w 135"/>
                <a:gd name="T11" fmla="*/ 2 h 410"/>
                <a:gd name="T12" fmla="*/ 87 w 135"/>
                <a:gd name="T13" fmla="*/ 25 h 410"/>
                <a:gd name="T14" fmla="*/ 108 w 135"/>
                <a:gd name="T15" fmla="*/ 107 h 410"/>
                <a:gd name="T16" fmla="*/ 120 w 135"/>
                <a:gd name="T17" fmla="*/ 375 h 410"/>
                <a:gd name="T18" fmla="*/ 135 w 135"/>
                <a:gd name="T19" fmla="*/ 391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5" h="410">
                  <a:moveTo>
                    <a:pt x="135" y="391"/>
                  </a:moveTo>
                  <a:cubicBezTo>
                    <a:pt x="109" y="401"/>
                    <a:pt x="81" y="401"/>
                    <a:pt x="55" y="401"/>
                  </a:cubicBezTo>
                  <a:cubicBezTo>
                    <a:pt x="40" y="401"/>
                    <a:pt x="26" y="410"/>
                    <a:pt x="12" y="401"/>
                  </a:cubicBezTo>
                  <a:cubicBezTo>
                    <a:pt x="8" y="303"/>
                    <a:pt x="5" y="206"/>
                    <a:pt x="1" y="108"/>
                  </a:cubicBezTo>
                  <a:cubicBezTo>
                    <a:pt x="0" y="82"/>
                    <a:pt x="2" y="56"/>
                    <a:pt x="12" y="31"/>
                  </a:cubicBezTo>
                  <a:cubicBezTo>
                    <a:pt x="18" y="16"/>
                    <a:pt x="27" y="3"/>
                    <a:pt x="46" y="2"/>
                  </a:cubicBezTo>
                  <a:cubicBezTo>
                    <a:pt x="65" y="0"/>
                    <a:pt x="78" y="10"/>
                    <a:pt x="87" y="25"/>
                  </a:cubicBezTo>
                  <a:cubicBezTo>
                    <a:pt x="102" y="50"/>
                    <a:pt x="106" y="78"/>
                    <a:pt x="108" y="107"/>
                  </a:cubicBezTo>
                  <a:cubicBezTo>
                    <a:pt x="112" y="196"/>
                    <a:pt x="116" y="286"/>
                    <a:pt x="120" y="375"/>
                  </a:cubicBezTo>
                  <a:cubicBezTo>
                    <a:pt x="120" y="386"/>
                    <a:pt x="122" y="393"/>
                    <a:pt x="135" y="391"/>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3" name="Freeform 39">
              <a:extLst>
                <a:ext uri="{FF2B5EF4-FFF2-40B4-BE49-F238E27FC236}">
                  <a16:creationId xmlns:a16="http://schemas.microsoft.com/office/drawing/2014/main" id="{5A1444FF-7519-E58E-1D7B-B2546A6DFE92}"/>
                </a:ext>
              </a:extLst>
            </p:cNvPr>
            <p:cNvSpPr>
              <a:spLocks/>
            </p:cNvSpPr>
            <p:nvPr/>
          </p:nvSpPr>
          <p:spPr bwMode="auto">
            <a:xfrm>
              <a:off x="7831138" y="3246438"/>
              <a:ext cx="131762" cy="301625"/>
            </a:xfrm>
            <a:custGeom>
              <a:avLst/>
              <a:gdLst>
                <a:gd name="T0" fmla="*/ 146 w 146"/>
                <a:gd name="T1" fmla="*/ 301 h 332"/>
                <a:gd name="T2" fmla="*/ 116 w 146"/>
                <a:gd name="T3" fmla="*/ 329 h 332"/>
                <a:gd name="T4" fmla="*/ 36 w 146"/>
                <a:gd name="T5" fmla="*/ 325 h 332"/>
                <a:gd name="T6" fmla="*/ 21 w 146"/>
                <a:gd name="T7" fmla="*/ 312 h 332"/>
                <a:gd name="T8" fmla="*/ 10 w 146"/>
                <a:gd name="T9" fmla="*/ 185 h 332"/>
                <a:gd name="T10" fmla="*/ 2 w 146"/>
                <a:gd name="T11" fmla="*/ 104 h 332"/>
                <a:gd name="T12" fmla="*/ 11 w 146"/>
                <a:gd name="T13" fmla="*/ 40 h 332"/>
                <a:gd name="T14" fmla="*/ 115 w 146"/>
                <a:gd name="T15" fmla="*/ 51 h 332"/>
                <a:gd name="T16" fmla="*/ 132 w 146"/>
                <a:gd name="T17" fmla="*/ 130 h 332"/>
                <a:gd name="T18" fmla="*/ 146 w 146"/>
                <a:gd name="T19" fmla="*/ 301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6" h="332">
                  <a:moveTo>
                    <a:pt x="146" y="301"/>
                  </a:moveTo>
                  <a:cubicBezTo>
                    <a:pt x="146" y="330"/>
                    <a:pt x="146" y="332"/>
                    <a:pt x="116" y="329"/>
                  </a:cubicBezTo>
                  <a:cubicBezTo>
                    <a:pt x="90" y="326"/>
                    <a:pt x="63" y="325"/>
                    <a:pt x="36" y="325"/>
                  </a:cubicBezTo>
                  <a:cubicBezTo>
                    <a:pt x="27" y="325"/>
                    <a:pt x="22" y="323"/>
                    <a:pt x="21" y="312"/>
                  </a:cubicBezTo>
                  <a:cubicBezTo>
                    <a:pt x="18" y="270"/>
                    <a:pt x="14" y="227"/>
                    <a:pt x="10" y="185"/>
                  </a:cubicBezTo>
                  <a:cubicBezTo>
                    <a:pt x="7" y="158"/>
                    <a:pt x="5" y="131"/>
                    <a:pt x="2" y="104"/>
                  </a:cubicBezTo>
                  <a:cubicBezTo>
                    <a:pt x="1" y="82"/>
                    <a:pt x="0" y="60"/>
                    <a:pt x="11" y="40"/>
                  </a:cubicBezTo>
                  <a:cubicBezTo>
                    <a:pt x="34" y="0"/>
                    <a:pt x="88" y="7"/>
                    <a:pt x="115" y="51"/>
                  </a:cubicBezTo>
                  <a:cubicBezTo>
                    <a:pt x="130" y="76"/>
                    <a:pt x="130" y="104"/>
                    <a:pt x="132" y="130"/>
                  </a:cubicBezTo>
                  <a:cubicBezTo>
                    <a:pt x="138" y="187"/>
                    <a:pt x="141" y="244"/>
                    <a:pt x="146" y="301"/>
                  </a:cubicBezTo>
                  <a:close/>
                </a:path>
              </a:pathLst>
            </a:custGeom>
            <a:solidFill>
              <a:srgbClr val="F5C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4" name="Freeform 40">
              <a:extLst>
                <a:ext uri="{FF2B5EF4-FFF2-40B4-BE49-F238E27FC236}">
                  <a16:creationId xmlns:a16="http://schemas.microsoft.com/office/drawing/2014/main" id="{DD3026D5-F4F3-163E-B48B-9C8B7341BE24}"/>
                </a:ext>
              </a:extLst>
            </p:cNvPr>
            <p:cNvSpPr>
              <a:spLocks/>
            </p:cNvSpPr>
            <p:nvPr/>
          </p:nvSpPr>
          <p:spPr bwMode="auto">
            <a:xfrm>
              <a:off x="8032750" y="3632200"/>
              <a:ext cx="120650" cy="336550"/>
            </a:xfrm>
            <a:custGeom>
              <a:avLst/>
              <a:gdLst>
                <a:gd name="T0" fmla="*/ 76 w 132"/>
                <a:gd name="T1" fmla="*/ 368 h 370"/>
                <a:gd name="T2" fmla="*/ 36 w 132"/>
                <a:gd name="T3" fmla="*/ 369 h 370"/>
                <a:gd name="T4" fmla="*/ 22 w 132"/>
                <a:gd name="T5" fmla="*/ 356 h 370"/>
                <a:gd name="T6" fmla="*/ 2 w 132"/>
                <a:gd name="T7" fmla="*/ 93 h 370"/>
                <a:gd name="T8" fmla="*/ 10 w 132"/>
                <a:gd name="T9" fmla="*/ 38 h 370"/>
                <a:gd name="T10" fmla="*/ 78 w 132"/>
                <a:gd name="T11" fmla="*/ 24 h 370"/>
                <a:gd name="T12" fmla="*/ 109 w 132"/>
                <a:gd name="T13" fmla="*/ 107 h 370"/>
                <a:gd name="T14" fmla="*/ 131 w 132"/>
                <a:gd name="T15" fmla="*/ 351 h 370"/>
                <a:gd name="T16" fmla="*/ 118 w 132"/>
                <a:gd name="T17" fmla="*/ 366 h 370"/>
                <a:gd name="T18" fmla="*/ 76 w 132"/>
                <a:gd name="T19" fmla="*/ 366 h 370"/>
                <a:gd name="T20" fmla="*/ 76 w 132"/>
                <a:gd name="T21" fmla="*/ 368 h 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2" h="370">
                  <a:moveTo>
                    <a:pt x="76" y="368"/>
                  </a:moveTo>
                  <a:cubicBezTo>
                    <a:pt x="63" y="368"/>
                    <a:pt x="49" y="367"/>
                    <a:pt x="36" y="369"/>
                  </a:cubicBezTo>
                  <a:cubicBezTo>
                    <a:pt x="25" y="370"/>
                    <a:pt x="23" y="365"/>
                    <a:pt x="22" y="356"/>
                  </a:cubicBezTo>
                  <a:cubicBezTo>
                    <a:pt x="16" y="268"/>
                    <a:pt x="9" y="180"/>
                    <a:pt x="2" y="93"/>
                  </a:cubicBezTo>
                  <a:cubicBezTo>
                    <a:pt x="0" y="74"/>
                    <a:pt x="3" y="55"/>
                    <a:pt x="10" y="38"/>
                  </a:cubicBezTo>
                  <a:cubicBezTo>
                    <a:pt x="22" y="6"/>
                    <a:pt x="55" y="0"/>
                    <a:pt x="78" y="24"/>
                  </a:cubicBezTo>
                  <a:cubicBezTo>
                    <a:pt x="100" y="47"/>
                    <a:pt x="106" y="77"/>
                    <a:pt x="109" y="107"/>
                  </a:cubicBezTo>
                  <a:cubicBezTo>
                    <a:pt x="116" y="188"/>
                    <a:pt x="123" y="270"/>
                    <a:pt x="131" y="351"/>
                  </a:cubicBezTo>
                  <a:cubicBezTo>
                    <a:pt x="132" y="363"/>
                    <a:pt x="130" y="367"/>
                    <a:pt x="118" y="366"/>
                  </a:cubicBezTo>
                  <a:cubicBezTo>
                    <a:pt x="104" y="366"/>
                    <a:pt x="90" y="366"/>
                    <a:pt x="76" y="366"/>
                  </a:cubicBezTo>
                  <a:cubicBezTo>
                    <a:pt x="76" y="367"/>
                    <a:pt x="76" y="368"/>
                    <a:pt x="76" y="368"/>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5" name="Freeform 41">
              <a:extLst>
                <a:ext uri="{FF2B5EF4-FFF2-40B4-BE49-F238E27FC236}">
                  <a16:creationId xmlns:a16="http://schemas.microsoft.com/office/drawing/2014/main" id="{91E33DBD-D0E6-A0DE-3CD4-F3024EBEB74F}"/>
                </a:ext>
              </a:extLst>
            </p:cNvPr>
            <p:cNvSpPr>
              <a:spLocks/>
            </p:cNvSpPr>
            <p:nvPr/>
          </p:nvSpPr>
          <p:spPr bwMode="auto">
            <a:xfrm>
              <a:off x="7999413" y="3290888"/>
              <a:ext cx="109537" cy="263525"/>
            </a:xfrm>
            <a:custGeom>
              <a:avLst/>
              <a:gdLst>
                <a:gd name="T0" fmla="*/ 40 w 122"/>
                <a:gd name="T1" fmla="*/ 0 h 291"/>
                <a:gd name="T2" fmla="*/ 87 w 122"/>
                <a:gd name="T3" fmla="*/ 37 h 291"/>
                <a:gd name="T4" fmla="*/ 103 w 122"/>
                <a:gd name="T5" fmla="*/ 126 h 291"/>
                <a:gd name="T6" fmla="*/ 119 w 122"/>
                <a:gd name="T7" fmla="*/ 264 h 291"/>
                <a:gd name="T8" fmla="*/ 96 w 122"/>
                <a:gd name="T9" fmla="*/ 289 h 291"/>
                <a:gd name="T10" fmla="*/ 34 w 122"/>
                <a:gd name="T11" fmla="*/ 284 h 291"/>
                <a:gd name="T12" fmla="*/ 20 w 122"/>
                <a:gd name="T13" fmla="*/ 275 h 291"/>
                <a:gd name="T14" fmla="*/ 0 w 122"/>
                <a:gd name="T15" fmla="*/ 45 h 291"/>
                <a:gd name="T16" fmla="*/ 40 w 122"/>
                <a:gd name="T17" fmla="*/ 0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2" h="291">
                  <a:moveTo>
                    <a:pt x="40" y="0"/>
                  </a:moveTo>
                  <a:cubicBezTo>
                    <a:pt x="65" y="0"/>
                    <a:pt x="78" y="17"/>
                    <a:pt x="87" y="37"/>
                  </a:cubicBezTo>
                  <a:cubicBezTo>
                    <a:pt x="102" y="65"/>
                    <a:pt x="99" y="96"/>
                    <a:pt x="103" y="126"/>
                  </a:cubicBezTo>
                  <a:cubicBezTo>
                    <a:pt x="109" y="172"/>
                    <a:pt x="113" y="218"/>
                    <a:pt x="119" y="264"/>
                  </a:cubicBezTo>
                  <a:cubicBezTo>
                    <a:pt x="122" y="289"/>
                    <a:pt x="120" y="291"/>
                    <a:pt x="96" y="289"/>
                  </a:cubicBezTo>
                  <a:cubicBezTo>
                    <a:pt x="75" y="287"/>
                    <a:pt x="55" y="286"/>
                    <a:pt x="34" y="284"/>
                  </a:cubicBezTo>
                  <a:cubicBezTo>
                    <a:pt x="27" y="284"/>
                    <a:pt x="21" y="284"/>
                    <a:pt x="20" y="275"/>
                  </a:cubicBezTo>
                  <a:cubicBezTo>
                    <a:pt x="14" y="198"/>
                    <a:pt x="0" y="122"/>
                    <a:pt x="0" y="45"/>
                  </a:cubicBezTo>
                  <a:cubicBezTo>
                    <a:pt x="0" y="17"/>
                    <a:pt x="16" y="0"/>
                    <a:pt x="40" y="0"/>
                  </a:cubicBezTo>
                  <a:close/>
                </a:path>
              </a:pathLst>
            </a:custGeom>
            <a:solidFill>
              <a:srgbClr val="F5C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6" name="Freeform 42">
              <a:extLst>
                <a:ext uri="{FF2B5EF4-FFF2-40B4-BE49-F238E27FC236}">
                  <a16:creationId xmlns:a16="http://schemas.microsoft.com/office/drawing/2014/main" id="{C48E135A-F0A2-4149-5BB9-164496B1D57F}"/>
                </a:ext>
              </a:extLst>
            </p:cNvPr>
            <p:cNvSpPr>
              <a:spLocks/>
            </p:cNvSpPr>
            <p:nvPr/>
          </p:nvSpPr>
          <p:spPr bwMode="auto">
            <a:xfrm>
              <a:off x="8202613" y="4144963"/>
              <a:ext cx="76200" cy="339725"/>
            </a:xfrm>
            <a:custGeom>
              <a:avLst/>
              <a:gdLst>
                <a:gd name="T0" fmla="*/ 84 w 84"/>
                <a:gd name="T1" fmla="*/ 365 h 374"/>
                <a:gd name="T2" fmla="*/ 73 w 84"/>
                <a:gd name="T3" fmla="*/ 374 h 374"/>
                <a:gd name="T4" fmla="*/ 8 w 84"/>
                <a:gd name="T5" fmla="*/ 373 h 374"/>
                <a:gd name="T6" fmla="*/ 7 w 84"/>
                <a:gd name="T7" fmla="*/ 261 h 374"/>
                <a:gd name="T8" fmla="*/ 1 w 84"/>
                <a:gd name="T9" fmla="*/ 95 h 374"/>
                <a:gd name="T10" fmla="*/ 10 w 84"/>
                <a:gd name="T11" fmla="*/ 21 h 374"/>
                <a:gd name="T12" fmla="*/ 31 w 84"/>
                <a:gd name="T13" fmla="*/ 1 h 374"/>
                <a:gd name="T14" fmla="*/ 56 w 84"/>
                <a:gd name="T15" fmla="*/ 18 h 374"/>
                <a:gd name="T16" fmla="*/ 71 w 84"/>
                <a:gd name="T17" fmla="*/ 79 h 374"/>
                <a:gd name="T18" fmla="*/ 84 w 84"/>
                <a:gd name="T19" fmla="*/ 365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374">
                  <a:moveTo>
                    <a:pt x="84" y="365"/>
                  </a:moveTo>
                  <a:cubicBezTo>
                    <a:pt x="83" y="371"/>
                    <a:pt x="80" y="374"/>
                    <a:pt x="73" y="374"/>
                  </a:cubicBezTo>
                  <a:cubicBezTo>
                    <a:pt x="52" y="373"/>
                    <a:pt x="30" y="373"/>
                    <a:pt x="8" y="373"/>
                  </a:cubicBezTo>
                  <a:cubicBezTo>
                    <a:pt x="8" y="336"/>
                    <a:pt x="8" y="298"/>
                    <a:pt x="7" y="261"/>
                  </a:cubicBezTo>
                  <a:cubicBezTo>
                    <a:pt x="5" y="206"/>
                    <a:pt x="3" y="151"/>
                    <a:pt x="1" y="95"/>
                  </a:cubicBezTo>
                  <a:cubicBezTo>
                    <a:pt x="0" y="70"/>
                    <a:pt x="1" y="45"/>
                    <a:pt x="10" y="21"/>
                  </a:cubicBezTo>
                  <a:cubicBezTo>
                    <a:pt x="14" y="11"/>
                    <a:pt x="19" y="2"/>
                    <a:pt x="31" y="1"/>
                  </a:cubicBezTo>
                  <a:cubicBezTo>
                    <a:pt x="43" y="0"/>
                    <a:pt x="50" y="8"/>
                    <a:pt x="56" y="18"/>
                  </a:cubicBezTo>
                  <a:cubicBezTo>
                    <a:pt x="66" y="37"/>
                    <a:pt x="70" y="58"/>
                    <a:pt x="71" y="79"/>
                  </a:cubicBezTo>
                  <a:cubicBezTo>
                    <a:pt x="76" y="174"/>
                    <a:pt x="80" y="270"/>
                    <a:pt x="84" y="365"/>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7" name="Freeform 43">
              <a:extLst>
                <a:ext uri="{FF2B5EF4-FFF2-40B4-BE49-F238E27FC236}">
                  <a16:creationId xmlns:a16="http://schemas.microsoft.com/office/drawing/2014/main" id="{D771F6B4-A538-B772-E139-C99A10D01F86}"/>
                </a:ext>
              </a:extLst>
            </p:cNvPr>
            <p:cNvSpPr>
              <a:spLocks/>
            </p:cNvSpPr>
            <p:nvPr/>
          </p:nvSpPr>
          <p:spPr bwMode="auto">
            <a:xfrm>
              <a:off x="8172450" y="3670300"/>
              <a:ext cx="87312" cy="298450"/>
            </a:xfrm>
            <a:custGeom>
              <a:avLst/>
              <a:gdLst>
                <a:gd name="T0" fmla="*/ 59 w 97"/>
                <a:gd name="T1" fmla="*/ 329 h 329"/>
                <a:gd name="T2" fmla="*/ 18 w 97"/>
                <a:gd name="T3" fmla="*/ 292 h 329"/>
                <a:gd name="T4" fmla="*/ 1 w 97"/>
                <a:gd name="T5" fmla="*/ 75 h 329"/>
                <a:gd name="T6" fmla="*/ 5 w 97"/>
                <a:gd name="T7" fmla="*/ 30 h 329"/>
                <a:gd name="T8" fmla="*/ 27 w 97"/>
                <a:gd name="T9" fmla="*/ 2 h 329"/>
                <a:gd name="T10" fmla="*/ 57 w 97"/>
                <a:gd name="T11" fmla="*/ 22 h 329"/>
                <a:gd name="T12" fmla="*/ 72 w 97"/>
                <a:gd name="T13" fmla="*/ 69 h 329"/>
                <a:gd name="T14" fmla="*/ 96 w 97"/>
                <a:gd name="T15" fmla="*/ 317 h 329"/>
                <a:gd name="T16" fmla="*/ 85 w 97"/>
                <a:gd name="T17" fmla="*/ 329 h 329"/>
                <a:gd name="T18" fmla="*/ 59 w 97"/>
                <a:gd name="T19" fmla="*/ 329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 h="329">
                  <a:moveTo>
                    <a:pt x="59" y="329"/>
                  </a:moveTo>
                  <a:cubicBezTo>
                    <a:pt x="22" y="328"/>
                    <a:pt x="21" y="329"/>
                    <a:pt x="18" y="292"/>
                  </a:cubicBezTo>
                  <a:cubicBezTo>
                    <a:pt x="12" y="220"/>
                    <a:pt x="7" y="148"/>
                    <a:pt x="1" y="75"/>
                  </a:cubicBezTo>
                  <a:cubicBezTo>
                    <a:pt x="0" y="60"/>
                    <a:pt x="1" y="45"/>
                    <a:pt x="5" y="30"/>
                  </a:cubicBezTo>
                  <a:cubicBezTo>
                    <a:pt x="8" y="18"/>
                    <a:pt x="12" y="4"/>
                    <a:pt x="27" y="2"/>
                  </a:cubicBezTo>
                  <a:cubicBezTo>
                    <a:pt x="42" y="0"/>
                    <a:pt x="50" y="11"/>
                    <a:pt x="57" y="22"/>
                  </a:cubicBezTo>
                  <a:cubicBezTo>
                    <a:pt x="65" y="37"/>
                    <a:pt x="70" y="53"/>
                    <a:pt x="72" y="69"/>
                  </a:cubicBezTo>
                  <a:cubicBezTo>
                    <a:pt x="80" y="152"/>
                    <a:pt x="87" y="235"/>
                    <a:pt x="96" y="317"/>
                  </a:cubicBezTo>
                  <a:cubicBezTo>
                    <a:pt x="97" y="327"/>
                    <a:pt x="93" y="329"/>
                    <a:pt x="85" y="329"/>
                  </a:cubicBezTo>
                  <a:cubicBezTo>
                    <a:pt x="76" y="328"/>
                    <a:pt x="67" y="329"/>
                    <a:pt x="59" y="329"/>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8" name="Freeform 44">
              <a:extLst>
                <a:ext uri="{FF2B5EF4-FFF2-40B4-BE49-F238E27FC236}">
                  <a16:creationId xmlns:a16="http://schemas.microsoft.com/office/drawing/2014/main" id="{A477D6AF-2B52-DEF2-028D-15B27D7F19A5}"/>
                </a:ext>
              </a:extLst>
            </p:cNvPr>
            <p:cNvSpPr>
              <a:spLocks/>
            </p:cNvSpPr>
            <p:nvPr/>
          </p:nvSpPr>
          <p:spPr bwMode="auto">
            <a:xfrm>
              <a:off x="8134350" y="3319463"/>
              <a:ext cx="82550" cy="250825"/>
            </a:xfrm>
            <a:custGeom>
              <a:avLst/>
              <a:gdLst>
                <a:gd name="T0" fmla="*/ 1 w 90"/>
                <a:gd name="T1" fmla="*/ 62 h 277"/>
                <a:gd name="T2" fmla="*/ 5 w 90"/>
                <a:gd name="T3" fmla="*/ 22 h 277"/>
                <a:gd name="T4" fmla="*/ 24 w 90"/>
                <a:gd name="T5" fmla="*/ 2 h 277"/>
                <a:gd name="T6" fmla="*/ 51 w 90"/>
                <a:gd name="T7" fmla="*/ 15 h 277"/>
                <a:gd name="T8" fmla="*/ 69 w 90"/>
                <a:gd name="T9" fmla="*/ 70 h 277"/>
                <a:gd name="T10" fmla="*/ 89 w 90"/>
                <a:gd name="T11" fmla="*/ 259 h 277"/>
                <a:gd name="T12" fmla="*/ 77 w 90"/>
                <a:gd name="T13" fmla="*/ 273 h 277"/>
                <a:gd name="T14" fmla="*/ 75 w 90"/>
                <a:gd name="T15" fmla="*/ 273 h 277"/>
                <a:gd name="T16" fmla="*/ 15 w 90"/>
                <a:gd name="T17" fmla="*/ 224 h 277"/>
                <a:gd name="T18" fmla="*/ 1 w 90"/>
                <a:gd name="T19" fmla="*/ 62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0" h="277">
                  <a:moveTo>
                    <a:pt x="1" y="62"/>
                  </a:moveTo>
                  <a:cubicBezTo>
                    <a:pt x="2" y="46"/>
                    <a:pt x="0" y="34"/>
                    <a:pt x="5" y="22"/>
                  </a:cubicBezTo>
                  <a:cubicBezTo>
                    <a:pt x="8" y="12"/>
                    <a:pt x="13" y="4"/>
                    <a:pt x="24" y="2"/>
                  </a:cubicBezTo>
                  <a:cubicBezTo>
                    <a:pt x="36" y="0"/>
                    <a:pt x="44" y="5"/>
                    <a:pt x="51" y="15"/>
                  </a:cubicBezTo>
                  <a:cubicBezTo>
                    <a:pt x="62" y="32"/>
                    <a:pt x="67" y="51"/>
                    <a:pt x="69" y="70"/>
                  </a:cubicBezTo>
                  <a:cubicBezTo>
                    <a:pt x="76" y="133"/>
                    <a:pt x="82" y="196"/>
                    <a:pt x="89" y="259"/>
                  </a:cubicBezTo>
                  <a:cubicBezTo>
                    <a:pt x="90" y="268"/>
                    <a:pt x="88" y="274"/>
                    <a:pt x="77" y="273"/>
                  </a:cubicBezTo>
                  <a:cubicBezTo>
                    <a:pt x="77" y="273"/>
                    <a:pt x="76" y="273"/>
                    <a:pt x="75" y="273"/>
                  </a:cubicBezTo>
                  <a:cubicBezTo>
                    <a:pt x="23" y="277"/>
                    <a:pt x="21" y="276"/>
                    <a:pt x="15" y="224"/>
                  </a:cubicBezTo>
                  <a:cubicBezTo>
                    <a:pt x="8" y="169"/>
                    <a:pt x="5" y="113"/>
                    <a:pt x="1" y="62"/>
                  </a:cubicBezTo>
                  <a:close/>
                </a:path>
              </a:pathLst>
            </a:custGeom>
            <a:solidFill>
              <a:srgbClr val="F5C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9" name="Freeform 45">
              <a:extLst>
                <a:ext uri="{FF2B5EF4-FFF2-40B4-BE49-F238E27FC236}">
                  <a16:creationId xmlns:a16="http://schemas.microsoft.com/office/drawing/2014/main" id="{C1A47560-8649-7063-F395-A4CEC06641D5}"/>
                </a:ext>
              </a:extLst>
            </p:cNvPr>
            <p:cNvSpPr>
              <a:spLocks/>
            </p:cNvSpPr>
            <p:nvPr/>
          </p:nvSpPr>
          <p:spPr bwMode="auto">
            <a:xfrm>
              <a:off x="6048375" y="4062413"/>
              <a:ext cx="257175" cy="496888"/>
            </a:xfrm>
            <a:custGeom>
              <a:avLst/>
              <a:gdLst>
                <a:gd name="T0" fmla="*/ 283 w 284"/>
                <a:gd name="T1" fmla="*/ 546 h 549"/>
                <a:gd name="T2" fmla="*/ 13 w 284"/>
                <a:gd name="T3" fmla="*/ 541 h 549"/>
                <a:gd name="T4" fmla="*/ 0 w 284"/>
                <a:gd name="T5" fmla="*/ 534 h 549"/>
                <a:gd name="T6" fmla="*/ 2 w 284"/>
                <a:gd name="T7" fmla="*/ 513 h 549"/>
                <a:gd name="T8" fmla="*/ 2 w 284"/>
                <a:gd name="T9" fmla="*/ 137 h 549"/>
                <a:gd name="T10" fmla="*/ 126 w 284"/>
                <a:gd name="T11" fmla="*/ 2 h 549"/>
                <a:gd name="T12" fmla="*/ 182 w 284"/>
                <a:gd name="T13" fmla="*/ 3 h 549"/>
                <a:gd name="T14" fmla="*/ 283 w 284"/>
                <a:gd name="T15" fmla="*/ 126 h 549"/>
                <a:gd name="T16" fmla="*/ 283 w 284"/>
                <a:gd name="T17" fmla="*/ 546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4" h="549">
                  <a:moveTo>
                    <a:pt x="283" y="546"/>
                  </a:moveTo>
                  <a:cubicBezTo>
                    <a:pt x="193" y="549"/>
                    <a:pt x="103" y="541"/>
                    <a:pt x="13" y="541"/>
                  </a:cubicBezTo>
                  <a:cubicBezTo>
                    <a:pt x="7" y="541"/>
                    <a:pt x="3" y="540"/>
                    <a:pt x="0" y="534"/>
                  </a:cubicBezTo>
                  <a:cubicBezTo>
                    <a:pt x="5" y="528"/>
                    <a:pt x="2" y="520"/>
                    <a:pt x="2" y="513"/>
                  </a:cubicBezTo>
                  <a:cubicBezTo>
                    <a:pt x="2" y="388"/>
                    <a:pt x="2" y="263"/>
                    <a:pt x="2" y="137"/>
                  </a:cubicBezTo>
                  <a:cubicBezTo>
                    <a:pt x="2" y="66"/>
                    <a:pt x="55" y="9"/>
                    <a:pt x="126" y="2"/>
                  </a:cubicBezTo>
                  <a:cubicBezTo>
                    <a:pt x="144" y="0"/>
                    <a:pt x="163" y="0"/>
                    <a:pt x="182" y="3"/>
                  </a:cubicBezTo>
                  <a:cubicBezTo>
                    <a:pt x="242" y="15"/>
                    <a:pt x="283" y="63"/>
                    <a:pt x="283" y="126"/>
                  </a:cubicBezTo>
                  <a:cubicBezTo>
                    <a:pt x="284" y="266"/>
                    <a:pt x="283" y="406"/>
                    <a:pt x="283" y="546"/>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0" name="Freeform 46">
              <a:extLst>
                <a:ext uri="{FF2B5EF4-FFF2-40B4-BE49-F238E27FC236}">
                  <a16:creationId xmlns:a16="http://schemas.microsoft.com/office/drawing/2014/main" id="{51E83EA3-F5F4-1EAC-17C5-B866DCFD7648}"/>
                </a:ext>
              </a:extLst>
            </p:cNvPr>
            <p:cNvSpPr>
              <a:spLocks/>
            </p:cNvSpPr>
            <p:nvPr/>
          </p:nvSpPr>
          <p:spPr bwMode="auto">
            <a:xfrm>
              <a:off x="5715000" y="4064000"/>
              <a:ext cx="234950" cy="485775"/>
            </a:xfrm>
            <a:custGeom>
              <a:avLst/>
              <a:gdLst>
                <a:gd name="T0" fmla="*/ 260 w 260"/>
                <a:gd name="T1" fmla="*/ 528 h 536"/>
                <a:gd name="T2" fmla="*/ 246 w 260"/>
                <a:gd name="T3" fmla="*/ 534 h 536"/>
                <a:gd name="T4" fmla="*/ 24 w 260"/>
                <a:gd name="T5" fmla="*/ 524 h 536"/>
                <a:gd name="T6" fmla="*/ 0 w 260"/>
                <a:gd name="T7" fmla="*/ 514 h 536"/>
                <a:gd name="T8" fmla="*/ 1 w 260"/>
                <a:gd name="T9" fmla="*/ 339 h 536"/>
                <a:gd name="T10" fmla="*/ 1 w 260"/>
                <a:gd name="T11" fmla="*/ 137 h 536"/>
                <a:gd name="T12" fmla="*/ 90 w 260"/>
                <a:gd name="T13" fmla="*/ 18 h 536"/>
                <a:gd name="T14" fmla="*/ 233 w 260"/>
                <a:gd name="T15" fmla="*/ 54 h 536"/>
                <a:gd name="T16" fmla="*/ 260 w 260"/>
                <a:gd name="T17" fmla="*/ 138 h 536"/>
                <a:gd name="T18" fmla="*/ 260 w 260"/>
                <a:gd name="T19" fmla="*/ 528 h 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0" h="536">
                  <a:moveTo>
                    <a:pt x="260" y="528"/>
                  </a:moveTo>
                  <a:cubicBezTo>
                    <a:pt x="259" y="536"/>
                    <a:pt x="253" y="535"/>
                    <a:pt x="246" y="534"/>
                  </a:cubicBezTo>
                  <a:cubicBezTo>
                    <a:pt x="172" y="531"/>
                    <a:pt x="98" y="527"/>
                    <a:pt x="24" y="524"/>
                  </a:cubicBezTo>
                  <a:cubicBezTo>
                    <a:pt x="15" y="523"/>
                    <a:pt x="5" y="525"/>
                    <a:pt x="0" y="514"/>
                  </a:cubicBezTo>
                  <a:cubicBezTo>
                    <a:pt x="1" y="456"/>
                    <a:pt x="1" y="397"/>
                    <a:pt x="1" y="339"/>
                  </a:cubicBezTo>
                  <a:cubicBezTo>
                    <a:pt x="1" y="271"/>
                    <a:pt x="1" y="204"/>
                    <a:pt x="1" y="137"/>
                  </a:cubicBezTo>
                  <a:cubicBezTo>
                    <a:pt x="2" y="84"/>
                    <a:pt x="39" y="34"/>
                    <a:pt x="90" y="18"/>
                  </a:cubicBezTo>
                  <a:cubicBezTo>
                    <a:pt x="145" y="0"/>
                    <a:pt x="202" y="14"/>
                    <a:pt x="233" y="54"/>
                  </a:cubicBezTo>
                  <a:cubicBezTo>
                    <a:pt x="252" y="79"/>
                    <a:pt x="260" y="107"/>
                    <a:pt x="260" y="138"/>
                  </a:cubicBezTo>
                  <a:cubicBezTo>
                    <a:pt x="260" y="268"/>
                    <a:pt x="260" y="398"/>
                    <a:pt x="260" y="528"/>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1" name="Freeform 47">
              <a:extLst>
                <a:ext uri="{FF2B5EF4-FFF2-40B4-BE49-F238E27FC236}">
                  <a16:creationId xmlns:a16="http://schemas.microsoft.com/office/drawing/2014/main" id="{11F7B1D0-B32F-8B6D-5BD5-8376FBA2FAA6}"/>
                </a:ext>
              </a:extLst>
            </p:cNvPr>
            <p:cNvSpPr>
              <a:spLocks/>
            </p:cNvSpPr>
            <p:nvPr/>
          </p:nvSpPr>
          <p:spPr bwMode="auto">
            <a:xfrm>
              <a:off x="5400675" y="4070350"/>
              <a:ext cx="215900" cy="461963"/>
            </a:xfrm>
            <a:custGeom>
              <a:avLst/>
              <a:gdLst>
                <a:gd name="T0" fmla="*/ 234 w 238"/>
                <a:gd name="T1" fmla="*/ 501 h 509"/>
                <a:gd name="T2" fmla="*/ 221 w 238"/>
                <a:gd name="T3" fmla="*/ 508 h 509"/>
                <a:gd name="T4" fmla="*/ 4 w 238"/>
                <a:gd name="T5" fmla="*/ 488 h 509"/>
                <a:gd name="T6" fmla="*/ 0 w 238"/>
                <a:gd name="T7" fmla="*/ 486 h 509"/>
                <a:gd name="T8" fmla="*/ 14 w 238"/>
                <a:gd name="T9" fmla="*/ 469 h 509"/>
                <a:gd name="T10" fmla="*/ 19 w 238"/>
                <a:gd name="T11" fmla="*/ 140 h 509"/>
                <a:gd name="T12" fmla="*/ 101 w 238"/>
                <a:gd name="T13" fmla="*/ 21 h 509"/>
                <a:gd name="T14" fmla="*/ 238 w 238"/>
                <a:gd name="T15" fmla="*/ 131 h 509"/>
                <a:gd name="T16" fmla="*/ 233 w 238"/>
                <a:gd name="T17" fmla="*/ 475 h 509"/>
                <a:gd name="T18" fmla="*/ 234 w 238"/>
                <a:gd name="T19" fmla="*/ 501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8" h="509">
                  <a:moveTo>
                    <a:pt x="234" y="501"/>
                  </a:moveTo>
                  <a:cubicBezTo>
                    <a:pt x="231" y="505"/>
                    <a:pt x="228" y="509"/>
                    <a:pt x="221" y="508"/>
                  </a:cubicBezTo>
                  <a:cubicBezTo>
                    <a:pt x="149" y="499"/>
                    <a:pt x="75" y="502"/>
                    <a:pt x="4" y="488"/>
                  </a:cubicBezTo>
                  <a:cubicBezTo>
                    <a:pt x="2" y="488"/>
                    <a:pt x="1" y="487"/>
                    <a:pt x="0" y="486"/>
                  </a:cubicBezTo>
                  <a:cubicBezTo>
                    <a:pt x="14" y="487"/>
                    <a:pt x="14" y="480"/>
                    <a:pt x="14" y="469"/>
                  </a:cubicBezTo>
                  <a:cubicBezTo>
                    <a:pt x="16" y="359"/>
                    <a:pt x="18" y="250"/>
                    <a:pt x="19" y="140"/>
                  </a:cubicBezTo>
                  <a:cubicBezTo>
                    <a:pt x="20" y="84"/>
                    <a:pt x="55" y="35"/>
                    <a:pt x="101" y="21"/>
                  </a:cubicBezTo>
                  <a:cubicBezTo>
                    <a:pt x="175" y="0"/>
                    <a:pt x="238" y="49"/>
                    <a:pt x="238" y="131"/>
                  </a:cubicBezTo>
                  <a:cubicBezTo>
                    <a:pt x="238" y="246"/>
                    <a:pt x="235" y="360"/>
                    <a:pt x="233" y="475"/>
                  </a:cubicBezTo>
                  <a:cubicBezTo>
                    <a:pt x="233" y="483"/>
                    <a:pt x="234" y="492"/>
                    <a:pt x="234" y="501"/>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2" name="Freeform 48">
              <a:extLst>
                <a:ext uri="{FF2B5EF4-FFF2-40B4-BE49-F238E27FC236}">
                  <a16:creationId xmlns:a16="http://schemas.microsoft.com/office/drawing/2014/main" id="{B526D6E8-7987-48CB-E35E-1B77069FE25D}"/>
                </a:ext>
              </a:extLst>
            </p:cNvPr>
            <p:cNvSpPr>
              <a:spLocks/>
            </p:cNvSpPr>
            <p:nvPr/>
          </p:nvSpPr>
          <p:spPr bwMode="auto">
            <a:xfrm>
              <a:off x="5205413" y="4095750"/>
              <a:ext cx="142875" cy="420688"/>
            </a:xfrm>
            <a:custGeom>
              <a:avLst/>
              <a:gdLst>
                <a:gd name="T0" fmla="*/ 147 w 158"/>
                <a:gd name="T1" fmla="*/ 451 h 463"/>
                <a:gd name="T2" fmla="*/ 82 w 158"/>
                <a:gd name="T3" fmla="*/ 454 h 463"/>
                <a:gd name="T4" fmla="*/ 32 w 158"/>
                <a:gd name="T5" fmla="*/ 452 h 463"/>
                <a:gd name="T6" fmla="*/ 0 w 158"/>
                <a:gd name="T7" fmla="*/ 441 h 463"/>
                <a:gd name="T8" fmla="*/ 8 w 158"/>
                <a:gd name="T9" fmla="*/ 424 h 463"/>
                <a:gd name="T10" fmla="*/ 14 w 158"/>
                <a:gd name="T11" fmla="*/ 202 h 463"/>
                <a:gd name="T12" fmla="*/ 22 w 158"/>
                <a:gd name="T13" fmla="*/ 83 h 463"/>
                <a:gd name="T14" fmla="*/ 50 w 158"/>
                <a:gd name="T15" fmla="*/ 29 h 463"/>
                <a:gd name="T16" fmla="*/ 142 w 158"/>
                <a:gd name="T17" fmla="*/ 45 h 463"/>
                <a:gd name="T18" fmla="*/ 157 w 158"/>
                <a:gd name="T19" fmla="*/ 110 h 463"/>
                <a:gd name="T20" fmla="*/ 147 w 158"/>
                <a:gd name="T21" fmla="*/ 451 h 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8" h="463">
                  <a:moveTo>
                    <a:pt x="147" y="451"/>
                  </a:moveTo>
                  <a:cubicBezTo>
                    <a:pt x="126" y="463"/>
                    <a:pt x="104" y="455"/>
                    <a:pt x="82" y="454"/>
                  </a:cubicBezTo>
                  <a:cubicBezTo>
                    <a:pt x="65" y="454"/>
                    <a:pt x="49" y="451"/>
                    <a:pt x="32" y="452"/>
                  </a:cubicBezTo>
                  <a:cubicBezTo>
                    <a:pt x="20" y="453"/>
                    <a:pt x="9" y="449"/>
                    <a:pt x="0" y="441"/>
                  </a:cubicBezTo>
                  <a:cubicBezTo>
                    <a:pt x="12" y="439"/>
                    <a:pt x="8" y="430"/>
                    <a:pt x="8" y="424"/>
                  </a:cubicBezTo>
                  <a:cubicBezTo>
                    <a:pt x="11" y="350"/>
                    <a:pt x="12" y="276"/>
                    <a:pt x="14" y="202"/>
                  </a:cubicBezTo>
                  <a:cubicBezTo>
                    <a:pt x="16" y="163"/>
                    <a:pt x="13" y="122"/>
                    <a:pt x="22" y="83"/>
                  </a:cubicBezTo>
                  <a:cubicBezTo>
                    <a:pt x="27" y="63"/>
                    <a:pt x="35" y="44"/>
                    <a:pt x="50" y="29"/>
                  </a:cubicBezTo>
                  <a:cubicBezTo>
                    <a:pt x="80" y="0"/>
                    <a:pt x="123" y="7"/>
                    <a:pt x="142" y="45"/>
                  </a:cubicBezTo>
                  <a:cubicBezTo>
                    <a:pt x="152" y="65"/>
                    <a:pt x="158" y="87"/>
                    <a:pt x="157" y="110"/>
                  </a:cubicBezTo>
                  <a:cubicBezTo>
                    <a:pt x="154" y="224"/>
                    <a:pt x="151" y="337"/>
                    <a:pt x="147" y="451"/>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3" name="Freeform 49">
              <a:extLst>
                <a:ext uri="{FF2B5EF4-FFF2-40B4-BE49-F238E27FC236}">
                  <a16:creationId xmlns:a16="http://schemas.microsoft.com/office/drawing/2014/main" id="{555E8602-0A39-B9B8-33CD-646342883C92}"/>
                </a:ext>
              </a:extLst>
            </p:cNvPr>
            <p:cNvSpPr>
              <a:spLocks/>
            </p:cNvSpPr>
            <p:nvPr/>
          </p:nvSpPr>
          <p:spPr bwMode="auto">
            <a:xfrm>
              <a:off x="5057775" y="4113213"/>
              <a:ext cx="112712" cy="379413"/>
            </a:xfrm>
            <a:custGeom>
              <a:avLst/>
              <a:gdLst>
                <a:gd name="T0" fmla="*/ 112 w 124"/>
                <a:gd name="T1" fmla="*/ 417 h 418"/>
                <a:gd name="T2" fmla="*/ 0 w 124"/>
                <a:gd name="T3" fmla="*/ 408 h 418"/>
                <a:gd name="T4" fmla="*/ 16 w 124"/>
                <a:gd name="T5" fmla="*/ 83 h 418"/>
                <a:gd name="T6" fmla="*/ 34 w 124"/>
                <a:gd name="T7" fmla="*/ 27 h 418"/>
                <a:gd name="T8" fmla="*/ 76 w 124"/>
                <a:gd name="T9" fmla="*/ 1 h 418"/>
                <a:gd name="T10" fmla="*/ 113 w 124"/>
                <a:gd name="T11" fmla="*/ 33 h 418"/>
                <a:gd name="T12" fmla="*/ 123 w 124"/>
                <a:gd name="T13" fmla="*/ 107 h 418"/>
                <a:gd name="T14" fmla="*/ 112 w 124"/>
                <a:gd name="T15" fmla="*/ 417 h 4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4" h="418">
                  <a:moveTo>
                    <a:pt x="112" y="417"/>
                  </a:moveTo>
                  <a:cubicBezTo>
                    <a:pt x="74" y="418"/>
                    <a:pt x="37" y="411"/>
                    <a:pt x="0" y="408"/>
                  </a:cubicBezTo>
                  <a:cubicBezTo>
                    <a:pt x="5" y="300"/>
                    <a:pt x="11" y="191"/>
                    <a:pt x="16" y="83"/>
                  </a:cubicBezTo>
                  <a:cubicBezTo>
                    <a:pt x="17" y="63"/>
                    <a:pt x="24" y="44"/>
                    <a:pt x="34" y="27"/>
                  </a:cubicBezTo>
                  <a:cubicBezTo>
                    <a:pt x="43" y="11"/>
                    <a:pt x="56" y="0"/>
                    <a:pt x="76" y="1"/>
                  </a:cubicBezTo>
                  <a:cubicBezTo>
                    <a:pt x="96" y="3"/>
                    <a:pt x="106" y="16"/>
                    <a:pt x="113" y="33"/>
                  </a:cubicBezTo>
                  <a:cubicBezTo>
                    <a:pt x="122" y="57"/>
                    <a:pt x="124" y="82"/>
                    <a:pt x="123" y="107"/>
                  </a:cubicBezTo>
                  <a:cubicBezTo>
                    <a:pt x="120" y="211"/>
                    <a:pt x="116" y="314"/>
                    <a:pt x="112" y="417"/>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4" name="Freeform 50">
              <a:extLst>
                <a:ext uri="{FF2B5EF4-FFF2-40B4-BE49-F238E27FC236}">
                  <a16:creationId xmlns:a16="http://schemas.microsoft.com/office/drawing/2014/main" id="{BD0FC661-2B87-48F5-6F0E-32AB5B072777}"/>
                </a:ext>
              </a:extLst>
            </p:cNvPr>
            <p:cNvSpPr>
              <a:spLocks/>
            </p:cNvSpPr>
            <p:nvPr/>
          </p:nvSpPr>
          <p:spPr bwMode="auto">
            <a:xfrm>
              <a:off x="4945063" y="4127500"/>
              <a:ext cx="82550" cy="352425"/>
            </a:xfrm>
            <a:custGeom>
              <a:avLst/>
              <a:gdLst>
                <a:gd name="T0" fmla="*/ 81 w 91"/>
                <a:gd name="T1" fmla="*/ 388 h 388"/>
                <a:gd name="T2" fmla="*/ 0 w 91"/>
                <a:gd name="T3" fmla="*/ 382 h 388"/>
                <a:gd name="T4" fmla="*/ 5 w 91"/>
                <a:gd name="T5" fmla="*/ 366 h 388"/>
                <a:gd name="T6" fmla="*/ 17 w 91"/>
                <a:gd name="T7" fmla="*/ 89 h 388"/>
                <a:gd name="T8" fmla="*/ 34 w 91"/>
                <a:gd name="T9" fmla="*/ 19 h 388"/>
                <a:gd name="T10" fmla="*/ 60 w 91"/>
                <a:gd name="T11" fmla="*/ 1 h 388"/>
                <a:gd name="T12" fmla="*/ 81 w 91"/>
                <a:gd name="T13" fmla="*/ 22 h 388"/>
                <a:gd name="T14" fmla="*/ 90 w 91"/>
                <a:gd name="T15" fmla="*/ 97 h 388"/>
                <a:gd name="T16" fmla="*/ 81 w 91"/>
                <a:gd name="T17" fmla="*/ 388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1" h="388">
                  <a:moveTo>
                    <a:pt x="81" y="388"/>
                  </a:moveTo>
                  <a:cubicBezTo>
                    <a:pt x="54" y="388"/>
                    <a:pt x="27" y="386"/>
                    <a:pt x="0" y="382"/>
                  </a:cubicBezTo>
                  <a:cubicBezTo>
                    <a:pt x="7" y="378"/>
                    <a:pt x="4" y="371"/>
                    <a:pt x="5" y="366"/>
                  </a:cubicBezTo>
                  <a:cubicBezTo>
                    <a:pt x="9" y="273"/>
                    <a:pt x="13" y="181"/>
                    <a:pt x="17" y="89"/>
                  </a:cubicBezTo>
                  <a:cubicBezTo>
                    <a:pt x="18" y="64"/>
                    <a:pt x="23" y="41"/>
                    <a:pt x="34" y="19"/>
                  </a:cubicBezTo>
                  <a:cubicBezTo>
                    <a:pt x="39" y="9"/>
                    <a:pt x="46" y="0"/>
                    <a:pt x="60" y="1"/>
                  </a:cubicBezTo>
                  <a:cubicBezTo>
                    <a:pt x="72" y="2"/>
                    <a:pt x="77" y="12"/>
                    <a:pt x="81" y="22"/>
                  </a:cubicBezTo>
                  <a:cubicBezTo>
                    <a:pt x="91" y="46"/>
                    <a:pt x="91" y="72"/>
                    <a:pt x="90" y="97"/>
                  </a:cubicBezTo>
                  <a:cubicBezTo>
                    <a:pt x="87" y="194"/>
                    <a:pt x="84" y="291"/>
                    <a:pt x="81" y="388"/>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5" name="Freeform 51">
              <a:extLst>
                <a:ext uri="{FF2B5EF4-FFF2-40B4-BE49-F238E27FC236}">
                  <a16:creationId xmlns:a16="http://schemas.microsoft.com/office/drawing/2014/main" id="{4D26D946-FDBE-1C3A-34C1-A36DCBD6AD68}"/>
                </a:ext>
              </a:extLst>
            </p:cNvPr>
            <p:cNvSpPr>
              <a:spLocks/>
            </p:cNvSpPr>
            <p:nvPr/>
          </p:nvSpPr>
          <p:spPr bwMode="auto">
            <a:xfrm>
              <a:off x="4995863" y="2838450"/>
              <a:ext cx="611187" cy="211138"/>
            </a:xfrm>
            <a:custGeom>
              <a:avLst/>
              <a:gdLst>
                <a:gd name="T0" fmla="*/ 4 w 673"/>
                <a:gd name="T1" fmla="*/ 187 h 232"/>
                <a:gd name="T2" fmla="*/ 28 w 673"/>
                <a:gd name="T3" fmla="*/ 185 h 232"/>
                <a:gd name="T4" fmla="*/ 308 w 673"/>
                <a:gd name="T5" fmla="*/ 86 h 232"/>
                <a:gd name="T6" fmla="*/ 609 w 673"/>
                <a:gd name="T7" fmla="*/ 8 h 232"/>
                <a:gd name="T8" fmla="*/ 673 w 673"/>
                <a:gd name="T9" fmla="*/ 0 h 232"/>
                <a:gd name="T10" fmla="*/ 647 w 673"/>
                <a:gd name="T11" fmla="*/ 10 h 232"/>
                <a:gd name="T12" fmla="*/ 58 w 673"/>
                <a:gd name="T13" fmla="*/ 202 h 232"/>
                <a:gd name="T14" fmla="*/ 4 w 673"/>
                <a:gd name="T15" fmla="*/ 232 h 232"/>
                <a:gd name="T16" fmla="*/ 4 w 673"/>
                <a:gd name="T17" fmla="*/ 187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73" h="232">
                  <a:moveTo>
                    <a:pt x="4" y="187"/>
                  </a:moveTo>
                  <a:cubicBezTo>
                    <a:pt x="13" y="195"/>
                    <a:pt x="21" y="188"/>
                    <a:pt x="28" y="185"/>
                  </a:cubicBezTo>
                  <a:cubicBezTo>
                    <a:pt x="121" y="150"/>
                    <a:pt x="214" y="116"/>
                    <a:pt x="308" y="86"/>
                  </a:cubicBezTo>
                  <a:cubicBezTo>
                    <a:pt x="407" y="54"/>
                    <a:pt x="507" y="27"/>
                    <a:pt x="609" y="8"/>
                  </a:cubicBezTo>
                  <a:cubicBezTo>
                    <a:pt x="630" y="5"/>
                    <a:pt x="650" y="3"/>
                    <a:pt x="673" y="0"/>
                  </a:cubicBezTo>
                  <a:cubicBezTo>
                    <a:pt x="665" y="11"/>
                    <a:pt x="655" y="8"/>
                    <a:pt x="647" y="10"/>
                  </a:cubicBezTo>
                  <a:cubicBezTo>
                    <a:pt x="446" y="61"/>
                    <a:pt x="248" y="120"/>
                    <a:pt x="58" y="202"/>
                  </a:cubicBezTo>
                  <a:cubicBezTo>
                    <a:pt x="39" y="210"/>
                    <a:pt x="16" y="211"/>
                    <a:pt x="4" y="232"/>
                  </a:cubicBezTo>
                  <a:cubicBezTo>
                    <a:pt x="0" y="217"/>
                    <a:pt x="0" y="202"/>
                    <a:pt x="4" y="187"/>
                  </a:cubicBezTo>
                  <a:close/>
                </a:path>
              </a:pathLst>
            </a:custGeom>
            <a:solidFill>
              <a:srgbClr val="F5CA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6" name="Freeform 52">
              <a:extLst>
                <a:ext uri="{FF2B5EF4-FFF2-40B4-BE49-F238E27FC236}">
                  <a16:creationId xmlns:a16="http://schemas.microsoft.com/office/drawing/2014/main" id="{89CB9D35-0444-6461-A102-C115F077B314}"/>
                </a:ext>
              </a:extLst>
            </p:cNvPr>
            <p:cNvSpPr>
              <a:spLocks/>
            </p:cNvSpPr>
            <p:nvPr/>
          </p:nvSpPr>
          <p:spPr bwMode="auto">
            <a:xfrm>
              <a:off x="5014913" y="2773363"/>
              <a:ext cx="114300" cy="198438"/>
            </a:xfrm>
            <a:custGeom>
              <a:avLst/>
              <a:gdLst>
                <a:gd name="T0" fmla="*/ 20 w 127"/>
                <a:gd name="T1" fmla="*/ 99 h 219"/>
                <a:gd name="T2" fmla="*/ 41 w 127"/>
                <a:gd name="T3" fmla="*/ 94 h 219"/>
                <a:gd name="T4" fmla="*/ 87 w 127"/>
                <a:gd name="T5" fmla="*/ 14 h 219"/>
                <a:gd name="T6" fmla="*/ 101 w 127"/>
                <a:gd name="T7" fmla="*/ 2 h 219"/>
                <a:gd name="T8" fmla="*/ 109 w 127"/>
                <a:gd name="T9" fmla="*/ 18 h 219"/>
                <a:gd name="T10" fmla="*/ 113 w 127"/>
                <a:gd name="T11" fmla="*/ 36 h 219"/>
                <a:gd name="T12" fmla="*/ 124 w 127"/>
                <a:gd name="T13" fmla="*/ 20 h 219"/>
                <a:gd name="T14" fmla="*/ 120 w 127"/>
                <a:gd name="T15" fmla="*/ 155 h 219"/>
                <a:gd name="T16" fmla="*/ 110 w 127"/>
                <a:gd name="T17" fmla="*/ 171 h 219"/>
                <a:gd name="T18" fmla="*/ 105 w 127"/>
                <a:gd name="T19" fmla="*/ 155 h 219"/>
                <a:gd name="T20" fmla="*/ 102 w 127"/>
                <a:gd name="T21" fmla="*/ 13 h 219"/>
                <a:gd name="T22" fmla="*/ 81 w 127"/>
                <a:gd name="T23" fmla="*/ 39 h 219"/>
                <a:gd name="T24" fmla="*/ 47 w 127"/>
                <a:gd name="T25" fmla="*/ 96 h 219"/>
                <a:gd name="T26" fmla="*/ 40 w 127"/>
                <a:gd name="T27" fmla="*/ 118 h 219"/>
                <a:gd name="T28" fmla="*/ 36 w 127"/>
                <a:gd name="T29" fmla="*/ 192 h 219"/>
                <a:gd name="T30" fmla="*/ 24 w 127"/>
                <a:gd name="T31" fmla="*/ 210 h 219"/>
                <a:gd name="T32" fmla="*/ 0 w 127"/>
                <a:gd name="T33" fmla="*/ 219 h 219"/>
                <a:gd name="T34" fmla="*/ 20 w 127"/>
                <a:gd name="T35" fmla="*/ 99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7" h="219">
                  <a:moveTo>
                    <a:pt x="20" y="99"/>
                  </a:moveTo>
                  <a:cubicBezTo>
                    <a:pt x="29" y="110"/>
                    <a:pt x="35" y="106"/>
                    <a:pt x="41" y="94"/>
                  </a:cubicBezTo>
                  <a:cubicBezTo>
                    <a:pt x="56" y="67"/>
                    <a:pt x="72" y="40"/>
                    <a:pt x="87" y="14"/>
                  </a:cubicBezTo>
                  <a:cubicBezTo>
                    <a:pt x="90" y="8"/>
                    <a:pt x="93" y="0"/>
                    <a:pt x="101" y="2"/>
                  </a:cubicBezTo>
                  <a:cubicBezTo>
                    <a:pt x="110" y="3"/>
                    <a:pt x="107" y="12"/>
                    <a:pt x="109" y="18"/>
                  </a:cubicBezTo>
                  <a:cubicBezTo>
                    <a:pt x="110" y="24"/>
                    <a:pt x="111" y="30"/>
                    <a:pt x="113" y="36"/>
                  </a:cubicBezTo>
                  <a:cubicBezTo>
                    <a:pt x="118" y="30"/>
                    <a:pt x="117" y="22"/>
                    <a:pt x="124" y="20"/>
                  </a:cubicBezTo>
                  <a:cubicBezTo>
                    <a:pt x="127" y="65"/>
                    <a:pt x="120" y="110"/>
                    <a:pt x="120" y="155"/>
                  </a:cubicBezTo>
                  <a:cubicBezTo>
                    <a:pt x="120" y="163"/>
                    <a:pt x="119" y="172"/>
                    <a:pt x="110" y="171"/>
                  </a:cubicBezTo>
                  <a:cubicBezTo>
                    <a:pt x="99" y="171"/>
                    <a:pt x="105" y="161"/>
                    <a:pt x="105" y="155"/>
                  </a:cubicBezTo>
                  <a:cubicBezTo>
                    <a:pt x="106" y="109"/>
                    <a:pt x="96" y="63"/>
                    <a:pt x="102" y="13"/>
                  </a:cubicBezTo>
                  <a:cubicBezTo>
                    <a:pt x="88" y="20"/>
                    <a:pt x="86" y="31"/>
                    <a:pt x="81" y="39"/>
                  </a:cubicBezTo>
                  <a:cubicBezTo>
                    <a:pt x="69" y="58"/>
                    <a:pt x="58" y="77"/>
                    <a:pt x="47" y="96"/>
                  </a:cubicBezTo>
                  <a:cubicBezTo>
                    <a:pt x="42" y="103"/>
                    <a:pt x="40" y="110"/>
                    <a:pt x="40" y="118"/>
                  </a:cubicBezTo>
                  <a:cubicBezTo>
                    <a:pt x="43" y="143"/>
                    <a:pt x="36" y="167"/>
                    <a:pt x="36" y="192"/>
                  </a:cubicBezTo>
                  <a:cubicBezTo>
                    <a:pt x="37" y="201"/>
                    <a:pt x="32" y="206"/>
                    <a:pt x="24" y="210"/>
                  </a:cubicBezTo>
                  <a:cubicBezTo>
                    <a:pt x="16" y="213"/>
                    <a:pt x="8" y="216"/>
                    <a:pt x="0" y="219"/>
                  </a:cubicBezTo>
                  <a:cubicBezTo>
                    <a:pt x="3" y="179"/>
                    <a:pt x="2" y="137"/>
                    <a:pt x="20" y="99"/>
                  </a:cubicBezTo>
                  <a:close/>
                </a:path>
              </a:pathLst>
            </a:custGeom>
            <a:solidFill>
              <a:srgbClr val="F6E5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7" name="Freeform 53">
              <a:extLst>
                <a:ext uri="{FF2B5EF4-FFF2-40B4-BE49-F238E27FC236}">
                  <a16:creationId xmlns:a16="http://schemas.microsoft.com/office/drawing/2014/main" id="{0CCCED5A-C4CB-13A7-E487-275AAAFA3942}"/>
                </a:ext>
              </a:extLst>
            </p:cNvPr>
            <p:cNvSpPr>
              <a:spLocks/>
            </p:cNvSpPr>
            <p:nvPr/>
          </p:nvSpPr>
          <p:spPr bwMode="auto">
            <a:xfrm>
              <a:off x="5219700" y="2566988"/>
              <a:ext cx="122237" cy="285750"/>
            </a:xfrm>
            <a:custGeom>
              <a:avLst/>
              <a:gdLst>
                <a:gd name="T0" fmla="*/ 14 w 135"/>
                <a:gd name="T1" fmla="*/ 254 h 314"/>
                <a:gd name="T2" fmla="*/ 7 w 135"/>
                <a:gd name="T3" fmla="*/ 238 h 314"/>
                <a:gd name="T4" fmla="*/ 14 w 135"/>
                <a:gd name="T5" fmla="*/ 76 h 314"/>
                <a:gd name="T6" fmla="*/ 24 w 135"/>
                <a:gd name="T7" fmla="*/ 62 h 314"/>
                <a:gd name="T8" fmla="*/ 99 w 135"/>
                <a:gd name="T9" fmla="*/ 9 h 314"/>
                <a:gd name="T10" fmla="*/ 122 w 135"/>
                <a:gd name="T11" fmla="*/ 20 h 314"/>
                <a:gd name="T12" fmla="*/ 122 w 135"/>
                <a:gd name="T13" fmla="*/ 46 h 314"/>
                <a:gd name="T14" fmla="*/ 122 w 135"/>
                <a:gd name="T15" fmla="*/ 286 h 314"/>
                <a:gd name="T16" fmla="*/ 134 w 135"/>
                <a:gd name="T17" fmla="*/ 262 h 314"/>
                <a:gd name="T18" fmla="*/ 134 w 135"/>
                <a:gd name="T19" fmla="*/ 296 h 314"/>
                <a:gd name="T20" fmla="*/ 119 w 135"/>
                <a:gd name="T21" fmla="*/ 313 h 314"/>
                <a:gd name="T22" fmla="*/ 110 w 135"/>
                <a:gd name="T23" fmla="*/ 297 h 314"/>
                <a:gd name="T24" fmla="*/ 110 w 135"/>
                <a:gd name="T25" fmla="*/ 38 h 314"/>
                <a:gd name="T26" fmla="*/ 106 w 135"/>
                <a:gd name="T27" fmla="*/ 18 h 314"/>
                <a:gd name="T28" fmla="*/ 90 w 135"/>
                <a:gd name="T29" fmla="*/ 26 h 314"/>
                <a:gd name="T30" fmla="*/ 30 w 135"/>
                <a:gd name="T31" fmla="*/ 66 h 314"/>
                <a:gd name="T32" fmla="*/ 18 w 135"/>
                <a:gd name="T33" fmla="*/ 89 h 314"/>
                <a:gd name="T34" fmla="*/ 14 w 135"/>
                <a:gd name="T35" fmla="*/ 254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5" h="314">
                  <a:moveTo>
                    <a:pt x="14" y="254"/>
                  </a:moveTo>
                  <a:cubicBezTo>
                    <a:pt x="12" y="249"/>
                    <a:pt x="7" y="244"/>
                    <a:pt x="7" y="238"/>
                  </a:cubicBezTo>
                  <a:cubicBezTo>
                    <a:pt x="8" y="184"/>
                    <a:pt x="0" y="129"/>
                    <a:pt x="14" y="76"/>
                  </a:cubicBezTo>
                  <a:cubicBezTo>
                    <a:pt x="16" y="69"/>
                    <a:pt x="19" y="65"/>
                    <a:pt x="24" y="62"/>
                  </a:cubicBezTo>
                  <a:cubicBezTo>
                    <a:pt x="49" y="44"/>
                    <a:pt x="74" y="26"/>
                    <a:pt x="99" y="9"/>
                  </a:cubicBezTo>
                  <a:cubicBezTo>
                    <a:pt x="111" y="0"/>
                    <a:pt x="120" y="4"/>
                    <a:pt x="122" y="20"/>
                  </a:cubicBezTo>
                  <a:cubicBezTo>
                    <a:pt x="123" y="28"/>
                    <a:pt x="122" y="37"/>
                    <a:pt x="122" y="46"/>
                  </a:cubicBezTo>
                  <a:cubicBezTo>
                    <a:pt x="122" y="124"/>
                    <a:pt x="122" y="203"/>
                    <a:pt x="122" y="286"/>
                  </a:cubicBezTo>
                  <a:cubicBezTo>
                    <a:pt x="128" y="276"/>
                    <a:pt x="125" y="265"/>
                    <a:pt x="134" y="262"/>
                  </a:cubicBezTo>
                  <a:cubicBezTo>
                    <a:pt x="134" y="274"/>
                    <a:pt x="134" y="285"/>
                    <a:pt x="134" y="296"/>
                  </a:cubicBezTo>
                  <a:cubicBezTo>
                    <a:pt x="135" y="308"/>
                    <a:pt x="128" y="312"/>
                    <a:pt x="119" y="313"/>
                  </a:cubicBezTo>
                  <a:cubicBezTo>
                    <a:pt x="107" y="314"/>
                    <a:pt x="110" y="303"/>
                    <a:pt x="110" y="297"/>
                  </a:cubicBezTo>
                  <a:cubicBezTo>
                    <a:pt x="110" y="211"/>
                    <a:pt x="110" y="124"/>
                    <a:pt x="110" y="38"/>
                  </a:cubicBezTo>
                  <a:cubicBezTo>
                    <a:pt x="110" y="31"/>
                    <a:pt x="114" y="21"/>
                    <a:pt x="106" y="18"/>
                  </a:cubicBezTo>
                  <a:cubicBezTo>
                    <a:pt x="100" y="15"/>
                    <a:pt x="95" y="22"/>
                    <a:pt x="90" y="26"/>
                  </a:cubicBezTo>
                  <a:cubicBezTo>
                    <a:pt x="70" y="39"/>
                    <a:pt x="50" y="53"/>
                    <a:pt x="30" y="66"/>
                  </a:cubicBezTo>
                  <a:cubicBezTo>
                    <a:pt x="22" y="72"/>
                    <a:pt x="18" y="79"/>
                    <a:pt x="18" y="89"/>
                  </a:cubicBezTo>
                  <a:cubicBezTo>
                    <a:pt x="21" y="145"/>
                    <a:pt x="13" y="199"/>
                    <a:pt x="14" y="254"/>
                  </a:cubicBezTo>
                  <a:close/>
                </a:path>
              </a:pathLst>
            </a:custGeom>
            <a:solidFill>
              <a:srgbClr val="F6E5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8" name="Freeform 54">
              <a:extLst>
                <a:ext uri="{FF2B5EF4-FFF2-40B4-BE49-F238E27FC236}">
                  <a16:creationId xmlns:a16="http://schemas.microsoft.com/office/drawing/2014/main" id="{EC222A50-7B5A-5973-17D7-56D6771E0841}"/>
                </a:ext>
              </a:extLst>
            </p:cNvPr>
            <p:cNvSpPr>
              <a:spLocks/>
            </p:cNvSpPr>
            <p:nvPr/>
          </p:nvSpPr>
          <p:spPr bwMode="auto">
            <a:xfrm>
              <a:off x="5173663" y="2652713"/>
              <a:ext cx="58737" cy="238125"/>
            </a:xfrm>
            <a:custGeom>
              <a:avLst/>
              <a:gdLst>
                <a:gd name="T0" fmla="*/ 0 w 64"/>
                <a:gd name="T1" fmla="*/ 41 h 263"/>
                <a:gd name="T2" fmla="*/ 22 w 64"/>
                <a:gd name="T3" fmla="*/ 6 h 263"/>
                <a:gd name="T4" fmla="*/ 37 w 64"/>
                <a:gd name="T5" fmla="*/ 2 h 263"/>
                <a:gd name="T6" fmla="*/ 44 w 64"/>
                <a:gd name="T7" fmla="*/ 13 h 263"/>
                <a:gd name="T8" fmla="*/ 44 w 64"/>
                <a:gd name="T9" fmla="*/ 28 h 263"/>
                <a:gd name="T10" fmla="*/ 44 w 64"/>
                <a:gd name="T11" fmla="*/ 228 h 263"/>
                <a:gd name="T12" fmla="*/ 47 w 64"/>
                <a:gd name="T13" fmla="*/ 250 h 263"/>
                <a:gd name="T14" fmla="*/ 52 w 64"/>
                <a:gd name="T15" fmla="*/ 227 h 263"/>
                <a:gd name="T16" fmla="*/ 64 w 64"/>
                <a:gd name="T17" fmla="*/ 180 h 263"/>
                <a:gd name="T18" fmla="*/ 64 w 64"/>
                <a:gd name="T19" fmla="*/ 234 h 263"/>
                <a:gd name="T20" fmla="*/ 64 w 64"/>
                <a:gd name="T21" fmla="*/ 246 h 263"/>
                <a:gd name="T22" fmla="*/ 44 w 64"/>
                <a:gd name="T23" fmla="*/ 262 h 263"/>
                <a:gd name="T24" fmla="*/ 37 w 64"/>
                <a:gd name="T25" fmla="*/ 246 h 263"/>
                <a:gd name="T26" fmla="*/ 36 w 64"/>
                <a:gd name="T27" fmla="*/ 45 h 263"/>
                <a:gd name="T28" fmla="*/ 32 w 64"/>
                <a:gd name="T29" fmla="*/ 17 h 263"/>
                <a:gd name="T30" fmla="*/ 10 w 64"/>
                <a:gd name="T31" fmla="*/ 33 h 263"/>
                <a:gd name="T32" fmla="*/ 0 w 64"/>
                <a:gd name="T33" fmla="*/ 41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4" h="263">
                  <a:moveTo>
                    <a:pt x="0" y="41"/>
                  </a:moveTo>
                  <a:cubicBezTo>
                    <a:pt x="3" y="26"/>
                    <a:pt x="15" y="17"/>
                    <a:pt x="22" y="6"/>
                  </a:cubicBezTo>
                  <a:cubicBezTo>
                    <a:pt x="26" y="1"/>
                    <a:pt x="31" y="0"/>
                    <a:pt x="37" y="2"/>
                  </a:cubicBezTo>
                  <a:cubicBezTo>
                    <a:pt x="42" y="3"/>
                    <a:pt x="44" y="8"/>
                    <a:pt x="44" y="13"/>
                  </a:cubicBezTo>
                  <a:cubicBezTo>
                    <a:pt x="44" y="18"/>
                    <a:pt x="44" y="23"/>
                    <a:pt x="44" y="28"/>
                  </a:cubicBezTo>
                  <a:cubicBezTo>
                    <a:pt x="44" y="95"/>
                    <a:pt x="44" y="161"/>
                    <a:pt x="44" y="228"/>
                  </a:cubicBezTo>
                  <a:cubicBezTo>
                    <a:pt x="44" y="235"/>
                    <a:pt x="43" y="242"/>
                    <a:pt x="47" y="250"/>
                  </a:cubicBezTo>
                  <a:cubicBezTo>
                    <a:pt x="56" y="243"/>
                    <a:pt x="52" y="234"/>
                    <a:pt x="52" y="227"/>
                  </a:cubicBezTo>
                  <a:cubicBezTo>
                    <a:pt x="54" y="211"/>
                    <a:pt x="52" y="194"/>
                    <a:pt x="64" y="180"/>
                  </a:cubicBezTo>
                  <a:cubicBezTo>
                    <a:pt x="64" y="198"/>
                    <a:pt x="64" y="216"/>
                    <a:pt x="64" y="234"/>
                  </a:cubicBezTo>
                  <a:cubicBezTo>
                    <a:pt x="64" y="238"/>
                    <a:pt x="64" y="242"/>
                    <a:pt x="64" y="246"/>
                  </a:cubicBezTo>
                  <a:cubicBezTo>
                    <a:pt x="64" y="259"/>
                    <a:pt x="53" y="261"/>
                    <a:pt x="44" y="262"/>
                  </a:cubicBezTo>
                  <a:cubicBezTo>
                    <a:pt x="32" y="263"/>
                    <a:pt x="37" y="252"/>
                    <a:pt x="37" y="246"/>
                  </a:cubicBezTo>
                  <a:cubicBezTo>
                    <a:pt x="36" y="179"/>
                    <a:pt x="36" y="112"/>
                    <a:pt x="36" y="45"/>
                  </a:cubicBezTo>
                  <a:cubicBezTo>
                    <a:pt x="36" y="35"/>
                    <a:pt x="41" y="21"/>
                    <a:pt x="32" y="17"/>
                  </a:cubicBezTo>
                  <a:cubicBezTo>
                    <a:pt x="22" y="13"/>
                    <a:pt x="18" y="28"/>
                    <a:pt x="10" y="33"/>
                  </a:cubicBezTo>
                  <a:cubicBezTo>
                    <a:pt x="6" y="35"/>
                    <a:pt x="3" y="38"/>
                    <a:pt x="0" y="41"/>
                  </a:cubicBezTo>
                  <a:close/>
                </a:path>
              </a:pathLst>
            </a:custGeom>
            <a:solidFill>
              <a:srgbClr val="F6E5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9" name="Freeform 55">
              <a:extLst>
                <a:ext uri="{FF2B5EF4-FFF2-40B4-BE49-F238E27FC236}">
                  <a16:creationId xmlns:a16="http://schemas.microsoft.com/office/drawing/2014/main" id="{B2C1E3F7-7A1E-8A10-2BD5-EAA460BFAADE}"/>
                </a:ext>
              </a:extLst>
            </p:cNvPr>
            <p:cNvSpPr>
              <a:spLocks/>
            </p:cNvSpPr>
            <p:nvPr/>
          </p:nvSpPr>
          <p:spPr bwMode="auto">
            <a:xfrm>
              <a:off x="5260975" y="2679700"/>
              <a:ext cx="34925" cy="85725"/>
            </a:xfrm>
            <a:custGeom>
              <a:avLst/>
              <a:gdLst>
                <a:gd name="T0" fmla="*/ 32 w 38"/>
                <a:gd name="T1" fmla="*/ 44 h 95"/>
                <a:gd name="T2" fmla="*/ 32 w 38"/>
                <a:gd name="T3" fmla="*/ 70 h 95"/>
                <a:gd name="T4" fmla="*/ 7 w 38"/>
                <a:gd name="T5" fmla="*/ 93 h 95"/>
                <a:gd name="T6" fmla="*/ 1 w 38"/>
                <a:gd name="T7" fmla="*/ 84 h 95"/>
                <a:gd name="T8" fmla="*/ 1 w 38"/>
                <a:gd name="T9" fmla="*/ 20 h 95"/>
                <a:gd name="T10" fmla="*/ 26 w 38"/>
                <a:gd name="T11" fmla="*/ 3 h 95"/>
                <a:gd name="T12" fmla="*/ 32 w 38"/>
                <a:gd name="T13" fmla="*/ 18 h 95"/>
                <a:gd name="T14" fmla="*/ 32 w 38"/>
                <a:gd name="T15" fmla="*/ 44 h 9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 h="95">
                  <a:moveTo>
                    <a:pt x="32" y="44"/>
                  </a:moveTo>
                  <a:cubicBezTo>
                    <a:pt x="32" y="53"/>
                    <a:pt x="31" y="62"/>
                    <a:pt x="32" y="70"/>
                  </a:cubicBezTo>
                  <a:cubicBezTo>
                    <a:pt x="35" y="91"/>
                    <a:pt x="19" y="90"/>
                    <a:pt x="7" y="93"/>
                  </a:cubicBezTo>
                  <a:cubicBezTo>
                    <a:pt x="0" y="95"/>
                    <a:pt x="1" y="88"/>
                    <a:pt x="1" y="84"/>
                  </a:cubicBezTo>
                  <a:cubicBezTo>
                    <a:pt x="1" y="63"/>
                    <a:pt x="1" y="42"/>
                    <a:pt x="1" y="20"/>
                  </a:cubicBezTo>
                  <a:cubicBezTo>
                    <a:pt x="1" y="4"/>
                    <a:pt x="16" y="4"/>
                    <a:pt x="26" y="3"/>
                  </a:cubicBezTo>
                  <a:cubicBezTo>
                    <a:pt x="38" y="0"/>
                    <a:pt x="31" y="13"/>
                    <a:pt x="32" y="18"/>
                  </a:cubicBezTo>
                  <a:cubicBezTo>
                    <a:pt x="33" y="27"/>
                    <a:pt x="32" y="36"/>
                    <a:pt x="32" y="44"/>
                  </a:cubicBezTo>
                  <a:close/>
                </a:path>
              </a:pathLst>
            </a:custGeom>
            <a:solidFill>
              <a:srgbClr val="62C4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0" name="Freeform 56">
              <a:extLst>
                <a:ext uri="{FF2B5EF4-FFF2-40B4-BE49-F238E27FC236}">
                  <a16:creationId xmlns:a16="http://schemas.microsoft.com/office/drawing/2014/main" id="{070782EF-BACB-D582-64BA-485B3EB18300}"/>
                </a:ext>
              </a:extLst>
            </p:cNvPr>
            <p:cNvSpPr>
              <a:spLocks/>
            </p:cNvSpPr>
            <p:nvPr/>
          </p:nvSpPr>
          <p:spPr bwMode="auto">
            <a:xfrm>
              <a:off x="5068888" y="2843213"/>
              <a:ext cx="17462" cy="57150"/>
            </a:xfrm>
            <a:custGeom>
              <a:avLst/>
              <a:gdLst>
                <a:gd name="T0" fmla="*/ 20 w 20"/>
                <a:gd name="T1" fmla="*/ 0 h 64"/>
                <a:gd name="T2" fmla="*/ 20 w 20"/>
                <a:gd name="T3" fmla="*/ 51 h 64"/>
                <a:gd name="T4" fmla="*/ 8 w 20"/>
                <a:gd name="T5" fmla="*/ 64 h 64"/>
                <a:gd name="T6" fmla="*/ 3 w 20"/>
                <a:gd name="T7" fmla="*/ 51 h 64"/>
                <a:gd name="T8" fmla="*/ 3 w 20"/>
                <a:gd name="T9" fmla="*/ 17 h 64"/>
                <a:gd name="T10" fmla="*/ 20 w 20"/>
                <a:gd name="T11" fmla="*/ 0 h 64"/>
              </a:gdLst>
              <a:ahLst/>
              <a:cxnLst>
                <a:cxn ang="0">
                  <a:pos x="T0" y="T1"/>
                </a:cxn>
                <a:cxn ang="0">
                  <a:pos x="T2" y="T3"/>
                </a:cxn>
                <a:cxn ang="0">
                  <a:pos x="T4" y="T5"/>
                </a:cxn>
                <a:cxn ang="0">
                  <a:pos x="T6" y="T7"/>
                </a:cxn>
                <a:cxn ang="0">
                  <a:pos x="T8" y="T9"/>
                </a:cxn>
                <a:cxn ang="0">
                  <a:pos x="T10" y="T11"/>
                </a:cxn>
              </a:cxnLst>
              <a:rect l="0" t="0" r="r" b="b"/>
              <a:pathLst>
                <a:path w="20" h="64">
                  <a:moveTo>
                    <a:pt x="20" y="0"/>
                  </a:moveTo>
                  <a:cubicBezTo>
                    <a:pt x="20" y="17"/>
                    <a:pt x="20" y="34"/>
                    <a:pt x="20" y="51"/>
                  </a:cubicBezTo>
                  <a:cubicBezTo>
                    <a:pt x="20" y="60"/>
                    <a:pt x="14" y="64"/>
                    <a:pt x="8" y="64"/>
                  </a:cubicBezTo>
                  <a:cubicBezTo>
                    <a:pt x="0" y="63"/>
                    <a:pt x="4" y="56"/>
                    <a:pt x="3" y="51"/>
                  </a:cubicBezTo>
                  <a:cubicBezTo>
                    <a:pt x="3" y="40"/>
                    <a:pt x="3" y="29"/>
                    <a:pt x="3" y="17"/>
                  </a:cubicBezTo>
                  <a:cubicBezTo>
                    <a:pt x="3" y="7"/>
                    <a:pt x="8" y="1"/>
                    <a:pt x="20" y="0"/>
                  </a:cubicBezTo>
                  <a:close/>
                </a:path>
              </a:pathLst>
            </a:custGeom>
            <a:solidFill>
              <a:srgbClr val="5DC4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1" name="Freeform 57">
              <a:extLst>
                <a:ext uri="{FF2B5EF4-FFF2-40B4-BE49-F238E27FC236}">
                  <a16:creationId xmlns:a16="http://schemas.microsoft.com/office/drawing/2014/main" id="{4A15D600-4429-81E1-63A1-D9B553E16085}"/>
                </a:ext>
              </a:extLst>
            </p:cNvPr>
            <p:cNvSpPr>
              <a:spLocks/>
            </p:cNvSpPr>
            <p:nvPr/>
          </p:nvSpPr>
          <p:spPr bwMode="auto">
            <a:xfrm>
              <a:off x="5116513" y="2689225"/>
              <a:ext cx="57150" cy="87313"/>
            </a:xfrm>
            <a:custGeom>
              <a:avLst/>
              <a:gdLst>
                <a:gd name="T0" fmla="*/ 11 w 63"/>
                <a:gd name="T1" fmla="*/ 95 h 95"/>
                <a:gd name="T2" fmla="*/ 9 w 63"/>
                <a:gd name="T3" fmla="*/ 55 h 95"/>
                <a:gd name="T4" fmla="*/ 63 w 63"/>
                <a:gd name="T5" fmla="*/ 0 h 95"/>
                <a:gd name="T6" fmla="*/ 33 w 63"/>
                <a:gd name="T7" fmla="*/ 36 h 95"/>
                <a:gd name="T8" fmla="*/ 11 w 63"/>
                <a:gd name="T9" fmla="*/ 95 h 95"/>
              </a:gdLst>
              <a:ahLst/>
              <a:cxnLst>
                <a:cxn ang="0">
                  <a:pos x="T0" y="T1"/>
                </a:cxn>
                <a:cxn ang="0">
                  <a:pos x="T2" y="T3"/>
                </a:cxn>
                <a:cxn ang="0">
                  <a:pos x="T4" y="T5"/>
                </a:cxn>
                <a:cxn ang="0">
                  <a:pos x="T6" y="T7"/>
                </a:cxn>
                <a:cxn ang="0">
                  <a:pos x="T8" y="T9"/>
                </a:cxn>
              </a:cxnLst>
              <a:rect l="0" t="0" r="r" b="b"/>
              <a:pathLst>
                <a:path w="63" h="95">
                  <a:moveTo>
                    <a:pt x="11" y="95"/>
                  </a:moveTo>
                  <a:cubicBezTo>
                    <a:pt x="0" y="82"/>
                    <a:pt x="1" y="66"/>
                    <a:pt x="9" y="55"/>
                  </a:cubicBezTo>
                  <a:cubicBezTo>
                    <a:pt x="24" y="34"/>
                    <a:pt x="40" y="12"/>
                    <a:pt x="63" y="0"/>
                  </a:cubicBezTo>
                  <a:cubicBezTo>
                    <a:pt x="56" y="13"/>
                    <a:pt x="44" y="25"/>
                    <a:pt x="33" y="36"/>
                  </a:cubicBezTo>
                  <a:cubicBezTo>
                    <a:pt x="17" y="52"/>
                    <a:pt x="7" y="71"/>
                    <a:pt x="11" y="95"/>
                  </a:cubicBezTo>
                  <a:close/>
                </a:path>
              </a:pathLst>
            </a:custGeom>
            <a:solidFill>
              <a:srgbClr val="F6E5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2" name="Freeform 58">
              <a:extLst>
                <a:ext uri="{FF2B5EF4-FFF2-40B4-BE49-F238E27FC236}">
                  <a16:creationId xmlns:a16="http://schemas.microsoft.com/office/drawing/2014/main" id="{07D6B2D3-8D03-88BA-A0B7-4BC19AF1B931}"/>
                </a:ext>
              </a:extLst>
            </p:cNvPr>
            <p:cNvSpPr>
              <a:spLocks/>
            </p:cNvSpPr>
            <p:nvPr/>
          </p:nvSpPr>
          <p:spPr bwMode="auto">
            <a:xfrm>
              <a:off x="5441950" y="3106738"/>
              <a:ext cx="200025" cy="200025"/>
            </a:xfrm>
            <a:custGeom>
              <a:avLst/>
              <a:gdLst>
                <a:gd name="T0" fmla="*/ 215 w 221"/>
                <a:gd name="T1" fmla="*/ 134 h 221"/>
                <a:gd name="T2" fmla="*/ 213 w 221"/>
                <a:gd name="T3" fmla="*/ 186 h 221"/>
                <a:gd name="T4" fmla="*/ 202 w 221"/>
                <a:gd name="T5" fmla="*/ 199 h 221"/>
                <a:gd name="T6" fmla="*/ 8 w 221"/>
                <a:gd name="T7" fmla="*/ 220 h 221"/>
                <a:gd name="T8" fmla="*/ 0 w 221"/>
                <a:gd name="T9" fmla="*/ 215 h 221"/>
                <a:gd name="T10" fmla="*/ 4 w 221"/>
                <a:gd name="T11" fmla="*/ 36 h 221"/>
                <a:gd name="T12" fmla="*/ 29 w 221"/>
                <a:gd name="T13" fmla="*/ 24 h 221"/>
                <a:gd name="T14" fmla="*/ 189 w 221"/>
                <a:gd name="T15" fmla="*/ 4 h 221"/>
                <a:gd name="T16" fmla="*/ 217 w 221"/>
                <a:gd name="T17" fmla="*/ 9 h 221"/>
                <a:gd name="T18" fmla="*/ 217 w 221"/>
                <a:gd name="T19" fmla="*/ 79 h 221"/>
                <a:gd name="T20" fmla="*/ 215 w 221"/>
                <a:gd name="T21" fmla="*/ 134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1" h="221">
                  <a:moveTo>
                    <a:pt x="215" y="134"/>
                  </a:moveTo>
                  <a:cubicBezTo>
                    <a:pt x="214" y="151"/>
                    <a:pt x="213" y="169"/>
                    <a:pt x="213" y="186"/>
                  </a:cubicBezTo>
                  <a:cubicBezTo>
                    <a:pt x="213" y="194"/>
                    <a:pt x="210" y="198"/>
                    <a:pt x="202" y="199"/>
                  </a:cubicBezTo>
                  <a:cubicBezTo>
                    <a:pt x="137" y="206"/>
                    <a:pt x="73" y="213"/>
                    <a:pt x="8" y="220"/>
                  </a:cubicBezTo>
                  <a:cubicBezTo>
                    <a:pt x="4" y="221"/>
                    <a:pt x="0" y="221"/>
                    <a:pt x="0" y="215"/>
                  </a:cubicBezTo>
                  <a:cubicBezTo>
                    <a:pt x="1" y="155"/>
                    <a:pt x="3" y="96"/>
                    <a:pt x="4" y="36"/>
                  </a:cubicBezTo>
                  <a:cubicBezTo>
                    <a:pt x="10" y="27"/>
                    <a:pt x="20" y="26"/>
                    <a:pt x="29" y="24"/>
                  </a:cubicBezTo>
                  <a:cubicBezTo>
                    <a:pt x="82" y="18"/>
                    <a:pt x="136" y="11"/>
                    <a:pt x="189" y="4"/>
                  </a:cubicBezTo>
                  <a:cubicBezTo>
                    <a:pt x="198" y="3"/>
                    <a:pt x="209" y="0"/>
                    <a:pt x="217" y="9"/>
                  </a:cubicBezTo>
                  <a:cubicBezTo>
                    <a:pt x="217" y="32"/>
                    <a:pt x="217" y="56"/>
                    <a:pt x="217" y="79"/>
                  </a:cubicBezTo>
                  <a:cubicBezTo>
                    <a:pt x="218" y="98"/>
                    <a:pt x="221" y="116"/>
                    <a:pt x="215" y="134"/>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3" name="Freeform 59">
              <a:extLst>
                <a:ext uri="{FF2B5EF4-FFF2-40B4-BE49-F238E27FC236}">
                  <a16:creationId xmlns:a16="http://schemas.microsoft.com/office/drawing/2014/main" id="{39E733AA-7E13-7EF6-E3BD-9EEDF53E1939}"/>
                </a:ext>
              </a:extLst>
            </p:cNvPr>
            <p:cNvSpPr>
              <a:spLocks/>
            </p:cNvSpPr>
            <p:nvPr/>
          </p:nvSpPr>
          <p:spPr bwMode="auto">
            <a:xfrm>
              <a:off x="5441950" y="2947988"/>
              <a:ext cx="203200" cy="192088"/>
            </a:xfrm>
            <a:custGeom>
              <a:avLst/>
              <a:gdLst>
                <a:gd name="T0" fmla="*/ 217 w 223"/>
                <a:gd name="T1" fmla="*/ 184 h 211"/>
                <a:gd name="T2" fmla="*/ 4 w 223"/>
                <a:gd name="T3" fmla="*/ 211 h 211"/>
                <a:gd name="T4" fmla="*/ 7 w 223"/>
                <a:gd name="T5" fmla="*/ 116 h 211"/>
                <a:gd name="T6" fmla="*/ 156 w 223"/>
                <a:gd name="T7" fmla="*/ 15 h 211"/>
                <a:gd name="T8" fmla="*/ 217 w 223"/>
                <a:gd name="T9" fmla="*/ 79 h 211"/>
                <a:gd name="T10" fmla="*/ 217 w 223"/>
                <a:gd name="T11" fmla="*/ 184 h 211"/>
              </a:gdLst>
              <a:ahLst/>
              <a:cxnLst>
                <a:cxn ang="0">
                  <a:pos x="T0" y="T1"/>
                </a:cxn>
                <a:cxn ang="0">
                  <a:pos x="T2" y="T3"/>
                </a:cxn>
                <a:cxn ang="0">
                  <a:pos x="T4" y="T5"/>
                </a:cxn>
                <a:cxn ang="0">
                  <a:pos x="T6" y="T7"/>
                </a:cxn>
                <a:cxn ang="0">
                  <a:pos x="T8" y="T9"/>
                </a:cxn>
                <a:cxn ang="0">
                  <a:pos x="T10" y="T11"/>
                </a:cxn>
              </a:cxnLst>
              <a:rect l="0" t="0" r="r" b="b"/>
              <a:pathLst>
                <a:path w="223" h="211">
                  <a:moveTo>
                    <a:pt x="217" y="184"/>
                  </a:moveTo>
                  <a:cubicBezTo>
                    <a:pt x="146" y="193"/>
                    <a:pt x="75" y="202"/>
                    <a:pt x="4" y="211"/>
                  </a:cubicBezTo>
                  <a:cubicBezTo>
                    <a:pt x="0" y="179"/>
                    <a:pt x="4" y="148"/>
                    <a:pt x="7" y="116"/>
                  </a:cubicBezTo>
                  <a:cubicBezTo>
                    <a:pt x="15" y="33"/>
                    <a:pt x="91" y="0"/>
                    <a:pt x="156" y="15"/>
                  </a:cubicBezTo>
                  <a:cubicBezTo>
                    <a:pt x="190" y="23"/>
                    <a:pt x="212" y="46"/>
                    <a:pt x="217" y="79"/>
                  </a:cubicBezTo>
                  <a:cubicBezTo>
                    <a:pt x="223" y="114"/>
                    <a:pt x="223" y="149"/>
                    <a:pt x="217" y="18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4" name="Freeform 60">
              <a:extLst>
                <a:ext uri="{FF2B5EF4-FFF2-40B4-BE49-F238E27FC236}">
                  <a16:creationId xmlns:a16="http://schemas.microsoft.com/office/drawing/2014/main" id="{01239451-572D-538F-00D7-50DF019596FE}"/>
                </a:ext>
              </a:extLst>
            </p:cNvPr>
            <p:cNvSpPr>
              <a:spLocks/>
            </p:cNvSpPr>
            <p:nvPr/>
          </p:nvSpPr>
          <p:spPr bwMode="auto">
            <a:xfrm>
              <a:off x="5254625" y="3149600"/>
              <a:ext cx="125412" cy="187325"/>
            </a:xfrm>
            <a:custGeom>
              <a:avLst/>
              <a:gdLst>
                <a:gd name="T0" fmla="*/ 138 w 139"/>
                <a:gd name="T1" fmla="*/ 184 h 207"/>
                <a:gd name="T2" fmla="*/ 7 w 139"/>
                <a:gd name="T3" fmla="*/ 207 h 207"/>
                <a:gd name="T4" fmla="*/ 0 w 139"/>
                <a:gd name="T5" fmla="*/ 203 h 207"/>
                <a:gd name="T6" fmla="*/ 4 w 139"/>
                <a:gd name="T7" fmla="*/ 32 h 207"/>
                <a:gd name="T8" fmla="*/ 9 w 139"/>
                <a:gd name="T9" fmla="*/ 28 h 207"/>
                <a:gd name="T10" fmla="*/ 126 w 139"/>
                <a:gd name="T11" fmla="*/ 1 h 207"/>
                <a:gd name="T12" fmla="*/ 139 w 139"/>
                <a:gd name="T13" fmla="*/ 5 h 207"/>
                <a:gd name="T14" fmla="*/ 138 w 139"/>
                <a:gd name="T15" fmla="*/ 184 h 20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9" h="207">
                  <a:moveTo>
                    <a:pt x="138" y="184"/>
                  </a:moveTo>
                  <a:cubicBezTo>
                    <a:pt x="94" y="191"/>
                    <a:pt x="50" y="199"/>
                    <a:pt x="7" y="207"/>
                  </a:cubicBezTo>
                  <a:cubicBezTo>
                    <a:pt x="5" y="207"/>
                    <a:pt x="2" y="205"/>
                    <a:pt x="0" y="203"/>
                  </a:cubicBezTo>
                  <a:cubicBezTo>
                    <a:pt x="1" y="146"/>
                    <a:pt x="2" y="89"/>
                    <a:pt x="4" y="32"/>
                  </a:cubicBezTo>
                  <a:cubicBezTo>
                    <a:pt x="5" y="30"/>
                    <a:pt x="7" y="29"/>
                    <a:pt x="9" y="28"/>
                  </a:cubicBezTo>
                  <a:cubicBezTo>
                    <a:pt x="47" y="15"/>
                    <a:pt x="87" y="9"/>
                    <a:pt x="126" y="1"/>
                  </a:cubicBezTo>
                  <a:cubicBezTo>
                    <a:pt x="131" y="0"/>
                    <a:pt x="135" y="1"/>
                    <a:pt x="139" y="5"/>
                  </a:cubicBezTo>
                  <a:cubicBezTo>
                    <a:pt x="139" y="64"/>
                    <a:pt x="138" y="124"/>
                    <a:pt x="138" y="184"/>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5" name="Freeform 61">
              <a:extLst>
                <a:ext uri="{FF2B5EF4-FFF2-40B4-BE49-F238E27FC236}">
                  <a16:creationId xmlns:a16="http://schemas.microsoft.com/office/drawing/2014/main" id="{FE296676-F9EB-FE3C-F55C-445999648610}"/>
                </a:ext>
              </a:extLst>
            </p:cNvPr>
            <p:cNvSpPr>
              <a:spLocks/>
            </p:cNvSpPr>
            <p:nvPr/>
          </p:nvSpPr>
          <p:spPr bwMode="auto">
            <a:xfrm>
              <a:off x="5256213" y="3022600"/>
              <a:ext cx="127000" cy="155575"/>
            </a:xfrm>
            <a:custGeom>
              <a:avLst/>
              <a:gdLst>
                <a:gd name="T0" fmla="*/ 137 w 139"/>
                <a:gd name="T1" fmla="*/ 145 h 172"/>
                <a:gd name="T2" fmla="*/ 6 w 139"/>
                <a:gd name="T3" fmla="*/ 172 h 172"/>
                <a:gd name="T4" fmla="*/ 2 w 139"/>
                <a:gd name="T5" fmla="*/ 100 h 172"/>
                <a:gd name="T6" fmla="*/ 35 w 139"/>
                <a:gd name="T7" fmla="*/ 20 h 172"/>
                <a:gd name="T8" fmla="*/ 98 w 139"/>
                <a:gd name="T9" fmla="*/ 9 h 172"/>
                <a:gd name="T10" fmla="*/ 137 w 139"/>
                <a:gd name="T11" fmla="*/ 67 h 172"/>
                <a:gd name="T12" fmla="*/ 137 w 139"/>
                <a:gd name="T13" fmla="*/ 145 h 172"/>
              </a:gdLst>
              <a:ahLst/>
              <a:cxnLst>
                <a:cxn ang="0">
                  <a:pos x="T0" y="T1"/>
                </a:cxn>
                <a:cxn ang="0">
                  <a:pos x="T2" y="T3"/>
                </a:cxn>
                <a:cxn ang="0">
                  <a:pos x="T4" y="T5"/>
                </a:cxn>
                <a:cxn ang="0">
                  <a:pos x="T6" y="T7"/>
                </a:cxn>
                <a:cxn ang="0">
                  <a:pos x="T8" y="T9"/>
                </a:cxn>
                <a:cxn ang="0">
                  <a:pos x="T10" y="T11"/>
                </a:cxn>
                <a:cxn ang="0">
                  <a:pos x="T12" y="T13"/>
                </a:cxn>
              </a:cxnLst>
              <a:rect l="0" t="0" r="r" b="b"/>
              <a:pathLst>
                <a:path w="139" h="172">
                  <a:moveTo>
                    <a:pt x="137" y="145"/>
                  </a:moveTo>
                  <a:cubicBezTo>
                    <a:pt x="93" y="154"/>
                    <a:pt x="50" y="165"/>
                    <a:pt x="6" y="172"/>
                  </a:cubicBezTo>
                  <a:cubicBezTo>
                    <a:pt x="0" y="148"/>
                    <a:pt x="6" y="124"/>
                    <a:pt x="2" y="100"/>
                  </a:cubicBezTo>
                  <a:cubicBezTo>
                    <a:pt x="3" y="69"/>
                    <a:pt x="11" y="41"/>
                    <a:pt x="35" y="20"/>
                  </a:cubicBezTo>
                  <a:cubicBezTo>
                    <a:pt x="53" y="4"/>
                    <a:pt x="75" y="0"/>
                    <a:pt x="98" y="9"/>
                  </a:cubicBezTo>
                  <a:cubicBezTo>
                    <a:pt x="123" y="20"/>
                    <a:pt x="134" y="42"/>
                    <a:pt x="137" y="67"/>
                  </a:cubicBezTo>
                  <a:cubicBezTo>
                    <a:pt x="139" y="93"/>
                    <a:pt x="137" y="119"/>
                    <a:pt x="137" y="145"/>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6" name="Freeform 62">
              <a:extLst>
                <a:ext uri="{FF2B5EF4-FFF2-40B4-BE49-F238E27FC236}">
                  <a16:creationId xmlns:a16="http://schemas.microsoft.com/office/drawing/2014/main" id="{220CA01E-172D-C308-6249-2074169C9EDF}"/>
                </a:ext>
              </a:extLst>
            </p:cNvPr>
            <p:cNvSpPr>
              <a:spLocks/>
            </p:cNvSpPr>
            <p:nvPr/>
          </p:nvSpPr>
          <p:spPr bwMode="auto">
            <a:xfrm>
              <a:off x="5099050" y="3190875"/>
              <a:ext cx="100012" cy="177800"/>
            </a:xfrm>
            <a:custGeom>
              <a:avLst/>
              <a:gdLst>
                <a:gd name="T0" fmla="*/ 110 w 110"/>
                <a:gd name="T1" fmla="*/ 174 h 195"/>
                <a:gd name="T2" fmla="*/ 16 w 110"/>
                <a:gd name="T3" fmla="*/ 192 h 195"/>
                <a:gd name="T4" fmla="*/ 0 w 110"/>
                <a:gd name="T5" fmla="*/ 193 h 195"/>
                <a:gd name="T6" fmla="*/ 3 w 110"/>
                <a:gd name="T7" fmla="*/ 29 h 195"/>
                <a:gd name="T8" fmla="*/ 39 w 110"/>
                <a:gd name="T9" fmla="*/ 15 h 195"/>
                <a:gd name="T10" fmla="*/ 88 w 110"/>
                <a:gd name="T11" fmla="*/ 5 h 195"/>
                <a:gd name="T12" fmla="*/ 108 w 110"/>
                <a:gd name="T13" fmla="*/ 8 h 195"/>
                <a:gd name="T14" fmla="*/ 110 w 110"/>
                <a:gd name="T15" fmla="*/ 174 h 19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0" h="195">
                  <a:moveTo>
                    <a:pt x="110" y="174"/>
                  </a:moveTo>
                  <a:cubicBezTo>
                    <a:pt x="79" y="180"/>
                    <a:pt x="47" y="186"/>
                    <a:pt x="16" y="192"/>
                  </a:cubicBezTo>
                  <a:cubicBezTo>
                    <a:pt x="10" y="193"/>
                    <a:pt x="5" y="195"/>
                    <a:pt x="0" y="193"/>
                  </a:cubicBezTo>
                  <a:cubicBezTo>
                    <a:pt x="1" y="138"/>
                    <a:pt x="2" y="84"/>
                    <a:pt x="3" y="29"/>
                  </a:cubicBezTo>
                  <a:cubicBezTo>
                    <a:pt x="13" y="19"/>
                    <a:pt x="27" y="18"/>
                    <a:pt x="39" y="15"/>
                  </a:cubicBezTo>
                  <a:cubicBezTo>
                    <a:pt x="56" y="12"/>
                    <a:pt x="72" y="7"/>
                    <a:pt x="88" y="5"/>
                  </a:cubicBezTo>
                  <a:cubicBezTo>
                    <a:pt x="95" y="4"/>
                    <a:pt x="102" y="0"/>
                    <a:pt x="108" y="8"/>
                  </a:cubicBezTo>
                  <a:cubicBezTo>
                    <a:pt x="109" y="63"/>
                    <a:pt x="109" y="119"/>
                    <a:pt x="110" y="174"/>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7" name="Freeform 63">
              <a:extLst>
                <a:ext uri="{FF2B5EF4-FFF2-40B4-BE49-F238E27FC236}">
                  <a16:creationId xmlns:a16="http://schemas.microsoft.com/office/drawing/2014/main" id="{F3CE29E2-374E-18C7-DC5E-051DC501D221}"/>
                </a:ext>
              </a:extLst>
            </p:cNvPr>
            <p:cNvSpPr>
              <a:spLocks/>
            </p:cNvSpPr>
            <p:nvPr/>
          </p:nvSpPr>
          <p:spPr bwMode="auto">
            <a:xfrm>
              <a:off x="5102225" y="3076575"/>
              <a:ext cx="98425" cy="141288"/>
            </a:xfrm>
            <a:custGeom>
              <a:avLst/>
              <a:gdLst>
                <a:gd name="T0" fmla="*/ 105 w 109"/>
                <a:gd name="T1" fmla="*/ 135 h 156"/>
                <a:gd name="T2" fmla="*/ 0 w 109"/>
                <a:gd name="T3" fmla="*/ 156 h 156"/>
                <a:gd name="T4" fmla="*/ 0 w 109"/>
                <a:gd name="T5" fmla="*/ 82 h 156"/>
                <a:gd name="T6" fmla="*/ 19 w 109"/>
                <a:gd name="T7" fmla="*/ 27 h 156"/>
                <a:gd name="T8" fmla="*/ 92 w 109"/>
                <a:gd name="T9" fmla="*/ 31 h 156"/>
                <a:gd name="T10" fmla="*/ 105 w 109"/>
                <a:gd name="T11" fmla="*/ 135 h 156"/>
              </a:gdLst>
              <a:ahLst/>
              <a:cxnLst>
                <a:cxn ang="0">
                  <a:pos x="T0" y="T1"/>
                </a:cxn>
                <a:cxn ang="0">
                  <a:pos x="T2" y="T3"/>
                </a:cxn>
                <a:cxn ang="0">
                  <a:pos x="T4" y="T5"/>
                </a:cxn>
                <a:cxn ang="0">
                  <a:pos x="T6" y="T7"/>
                </a:cxn>
                <a:cxn ang="0">
                  <a:pos x="T8" y="T9"/>
                </a:cxn>
                <a:cxn ang="0">
                  <a:pos x="T10" y="T11"/>
                </a:cxn>
              </a:cxnLst>
              <a:rect l="0" t="0" r="r" b="b"/>
              <a:pathLst>
                <a:path w="109" h="156">
                  <a:moveTo>
                    <a:pt x="105" y="135"/>
                  </a:moveTo>
                  <a:cubicBezTo>
                    <a:pt x="70" y="142"/>
                    <a:pt x="35" y="149"/>
                    <a:pt x="0" y="156"/>
                  </a:cubicBezTo>
                  <a:cubicBezTo>
                    <a:pt x="0" y="131"/>
                    <a:pt x="0" y="107"/>
                    <a:pt x="0" y="82"/>
                  </a:cubicBezTo>
                  <a:cubicBezTo>
                    <a:pt x="1" y="62"/>
                    <a:pt x="7" y="43"/>
                    <a:pt x="19" y="27"/>
                  </a:cubicBezTo>
                  <a:cubicBezTo>
                    <a:pt x="40" y="0"/>
                    <a:pt x="76" y="2"/>
                    <a:pt x="92" y="31"/>
                  </a:cubicBezTo>
                  <a:cubicBezTo>
                    <a:pt x="109" y="64"/>
                    <a:pt x="109" y="99"/>
                    <a:pt x="105" y="135"/>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8" name="Freeform 64">
              <a:extLst>
                <a:ext uri="{FF2B5EF4-FFF2-40B4-BE49-F238E27FC236}">
                  <a16:creationId xmlns:a16="http://schemas.microsoft.com/office/drawing/2014/main" id="{F9DE10FC-ED33-6E50-961E-F9F438AD6287}"/>
                </a:ext>
              </a:extLst>
            </p:cNvPr>
            <p:cNvSpPr>
              <a:spLocks/>
            </p:cNvSpPr>
            <p:nvPr/>
          </p:nvSpPr>
          <p:spPr bwMode="auto">
            <a:xfrm>
              <a:off x="4997450" y="3221038"/>
              <a:ext cx="71437" cy="168275"/>
            </a:xfrm>
            <a:custGeom>
              <a:avLst/>
              <a:gdLst>
                <a:gd name="T0" fmla="*/ 79 w 79"/>
                <a:gd name="T1" fmla="*/ 104 h 186"/>
                <a:gd name="T2" fmla="*/ 76 w 79"/>
                <a:gd name="T3" fmla="*/ 157 h 186"/>
                <a:gd name="T4" fmla="*/ 69 w 79"/>
                <a:gd name="T5" fmla="*/ 172 h 186"/>
                <a:gd name="T6" fmla="*/ 0 w 79"/>
                <a:gd name="T7" fmla="*/ 185 h 186"/>
                <a:gd name="T8" fmla="*/ 7 w 79"/>
                <a:gd name="T9" fmla="*/ 22 h 186"/>
                <a:gd name="T10" fmla="*/ 79 w 79"/>
                <a:gd name="T11" fmla="*/ 9 h 186"/>
                <a:gd name="T12" fmla="*/ 79 w 79"/>
                <a:gd name="T13" fmla="*/ 104 h 186"/>
              </a:gdLst>
              <a:ahLst/>
              <a:cxnLst>
                <a:cxn ang="0">
                  <a:pos x="T0" y="T1"/>
                </a:cxn>
                <a:cxn ang="0">
                  <a:pos x="T2" y="T3"/>
                </a:cxn>
                <a:cxn ang="0">
                  <a:pos x="T4" y="T5"/>
                </a:cxn>
                <a:cxn ang="0">
                  <a:pos x="T6" y="T7"/>
                </a:cxn>
                <a:cxn ang="0">
                  <a:pos x="T8" y="T9"/>
                </a:cxn>
                <a:cxn ang="0">
                  <a:pos x="T10" y="T11"/>
                </a:cxn>
                <a:cxn ang="0">
                  <a:pos x="T12" y="T13"/>
                </a:cxn>
              </a:cxnLst>
              <a:rect l="0" t="0" r="r" b="b"/>
              <a:pathLst>
                <a:path w="79" h="186">
                  <a:moveTo>
                    <a:pt x="79" y="104"/>
                  </a:moveTo>
                  <a:cubicBezTo>
                    <a:pt x="78" y="122"/>
                    <a:pt x="77" y="140"/>
                    <a:pt x="76" y="157"/>
                  </a:cubicBezTo>
                  <a:cubicBezTo>
                    <a:pt x="76" y="163"/>
                    <a:pt x="77" y="171"/>
                    <a:pt x="69" y="172"/>
                  </a:cubicBezTo>
                  <a:cubicBezTo>
                    <a:pt x="46" y="176"/>
                    <a:pt x="24" y="186"/>
                    <a:pt x="0" y="185"/>
                  </a:cubicBezTo>
                  <a:cubicBezTo>
                    <a:pt x="2" y="131"/>
                    <a:pt x="5" y="76"/>
                    <a:pt x="7" y="22"/>
                  </a:cubicBezTo>
                  <a:cubicBezTo>
                    <a:pt x="29" y="7"/>
                    <a:pt x="53" y="0"/>
                    <a:pt x="79" y="9"/>
                  </a:cubicBezTo>
                  <a:cubicBezTo>
                    <a:pt x="79" y="41"/>
                    <a:pt x="79" y="72"/>
                    <a:pt x="79" y="104"/>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9" name="Freeform 65">
              <a:extLst>
                <a:ext uri="{FF2B5EF4-FFF2-40B4-BE49-F238E27FC236}">
                  <a16:creationId xmlns:a16="http://schemas.microsoft.com/office/drawing/2014/main" id="{E39451E8-A86F-4A63-0EC1-0380912C0EB0}"/>
                </a:ext>
              </a:extLst>
            </p:cNvPr>
            <p:cNvSpPr>
              <a:spLocks/>
            </p:cNvSpPr>
            <p:nvPr/>
          </p:nvSpPr>
          <p:spPr bwMode="auto">
            <a:xfrm>
              <a:off x="5002213" y="3128963"/>
              <a:ext cx="68262" cy="112713"/>
            </a:xfrm>
            <a:custGeom>
              <a:avLst/>
              <a:gdLst>
                <a:gd name="T0" fmla="*/ 73 w 74"/>
                <a:gd name="T1" fmla="*/ 110 h 123"/>
                <a:gd name="T2" fmla="*/ 1 w 74"/>
                <a:gd name="T3" fmla="*/ 123 h 123"/>
                <a:gd name="T4" fmla="*/ 5 w 74"/>
                <a:gd name="T5" fmla="*/ 48 h 123"/>
                <a:gd name="T6" fmla="*/ 16 w 74"/>
                <a:gd name="T7" fmla="*/ 18 h 123"/>
                <a:gd name="T8" fmla="*/ 42 w 74"/>
                <a:gd name="T9" fmla="*/ 1 h 123"/>
                <a:gd name="T10" fmla="*/ 65 w 74"/>
                <a:gd name="T11" fmla="*/ 20 h 123"/>
                <a:gd name="T12" fmla="*/ 74 w 74"/>
                <a:gd name="T13" fmla="*/ 62 h 123"/>
                <a:gd name="T14" fmla="*/ 73 w 74"/>
                <a:gd name="T15" fmla="*/ 110 h 1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4" h="123">
                  <a:moveTo>
                    <a:pt x="73" y="110"/>
                  </a:moveTo>
                  <a:cubicBezTo>
                    <a:pt x="49" y="114"/>
                    <a:pt x="25" y="119"/>
                    <a:pt x="1" y="123"/>
                  </a:cubicBezTo>
                  <a:cubicBezTo>
                    <a:pt x="2" y="98"/>
                    <a:pt x="0" y="73"/>
                    <a:pt x="5" y="48"/>
                  </a:cubicBezTo>
                  <a:cubicBezTo>
                    <a:pt x="8" y="37"/>
                    <a:pt x="11" y="28"/>
                    <a:pt x="16" y="18"/>
                  </a:cubicBezTo>
                  <a:cubicBezTo>
                    <a:pt x="21" y="7"/>
                    <a:pt x="30" y="0"/>
                    <a:pt x="42" y="1"/>
                  </a:cubicBezTo>
                  <a:cubicBezTo>
                    <a:pt x="54" y="1"/>
                    <a:pt x="60" y="10"/>
                    <a:pt x="65" y="20"/>
                  </a:cubicBezTo>
                  <a:cubicBezTo>
                    <a:pt x="71" y="34"/>
                    <a:pt x="74" y="48"/>
                    <a:pt x="74" y="62"/>
                  </a:cubicBezTo>
                  <a:cubicBezTo>
                    <a:pt x="74" y="78"/>
                    <a:pt x="73" y="94"/>
                    <a:pt x="73" y="11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0" name="Freeform 66">
              <a:extLst>
                <a:ext uri="{FF2B5EF4-FFF2-40B4-BE49-F238E27FC236}">
                  <a16:creationId xmlns:a16="http://schemas.microsoft.com/office/drawing/2014/main" id="{C4BAEB7E-3CE1-F361-A0AD-0A8A1FAEF801}"/>
                </a:ext>
              </a:extLst>
            </p:cNvPr>
            <p:cNvSpPr>
              <a:spLocks/>
            </p:cNvSpPr>
            <p:nvPr/>
          </p:nvSpPr>
          <p:spPr bwMode="auto">
            <a:xfrm>
              <a:off x="5634038" y="3178175"/>
              <a:ext cx="11112" cy="104775"/>
            </a:xfrm>
            <a:custGeom>
              <a:avLst/>
              <a:gdLst>
                <a:gd name="T0" fmla="*/ 4 w 13"/>
                <a:gd name="T1" fmla="*/ 55 h 116"/>
                <a:gd name="T2" fmla="*/ 6 w 13"/>
                <a:gd name="T3" fmla="*/ 0 h 116"/>
                <a:gd name="T4" fmla="*/ 9 w 13"/>
                <a:gd name="T5" fmla="*/ 63 h 116"/>
                <a:gd name="T6" fmla="*/ 9 w 13"/>
                <a:gd name="T7" fmla="*/ 116 h 116"/>
                <a:gd name="T8" fmla="*/ 4 w 13"/>
                <a:gd name="T9" fmla="*/ 55 h 116"/>
              </a:gdLst>
              <a:ahLst/>
              <a:cxnLst>
                <a:cxn ang="0">
                  <a:pos x="T0" y="T1"/>
                </a:cxn>
                <a:cxn ang="0">
                  <a:pos x="T2" y="T3"/>
                </a:cxn>
                <a:cxn ang="0">
                  <a:pos x="T4" y="T5"/>
                </a:cxn>
                <a:cxn ang="0">
                  <a:pos x="T6" y="T7"/>
                </a:cxn>
                <a:cxn ang="0">
                  <a:pos x="T8" y="T9"/>
                </a:cxn>
              </a:cxnLst>
              <a:rect l="0" t="0" r="r" b="b"/>
              <a:pathLst>
                <a:path w="13" h="116">
                  <a:moveTo>
                    <a:pt x="4" y="55"/>
                  </a:moveTo>
                  <a:cubicBezTo>
                    <a:pt x="5" y="37"/>
                    <a:pt x="5" y="19"/>
                    <a:pt x="6" y="0"/>
                  </a:cubicBezTo>
                  <a:cubicBezTo>
                    <a:pt x="13" y="21"/>
                    <a:pt x="8" y="42"/>
                    <a:pt x="9" y="63"/>
                  </a:cubicBezTo>
                  <a:cubicBezTo>
                    <a:pt x="10" y="81"/>
                    <a:pt x="9" y="98"/>
                    <a:pt x="9" y="116"/>
                  </a:cubicBezTo>
                  <a:cubicBezTo>
                    <a:pt x="0" y="96"/>
                    <a:pt x="9" y="75"/>
                    <a:pt x="4" y="55"/>
                  </a:cubicBezTo>
                  <a:close/>
                </a:path>
              </a:pathLst>
            </a:custGeom>
            <a:solidFill>
              <a:srgbClr val="FFEF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1" name="Freeform 67">
              <a:extLst>
                <a:ext uri="{FF2B5EF4-FFF2-40B4-BE49-F238E27FC236}">
                  <a16:creationId xmlns:a16="http://schemas.microsoft.com/office/drawing/2014/main" id="{D6F341E5-0472-CC14-A435-28C50B04C6F2}"/>
                </a:ext>
              </a:extLst>
            </p:cNvPr>
            <p:cNvSpPr>
              <a:spLocks/>
            </p:cNvSpPr>
            <p:nvPr/>
          </p:nvSpPr>
          <p:spPr bwMode="auto">
            <a:xfrm>
              <a:off x="5257800" y="3113088"/>
              <a:ext cx="6350" cy="65088"/>
            </a:xfrm>
            <a:custGeom>
              <a:avLst/>
              <a:gdLst>
                <a:gd name="T0" fmla="*/ 0 w 6"/>
                <a:gd name="T1" fmla="*/ 0 h 72"/>
                <a:gd name="T2" fmla="*/ 4 w 6"/>
                <a:gd name="T3" fmla="*/ 72 h 72"/>
                <a:gd name="T4" fmla="*/ 2 w 6"/>
                <a:gd name="T5" fmla="*/ 72 h 72"/>
                <a:gd name="T6" fmla="*/ 0 w 6"/>
                <a:gd name="T7" fmla="*/ 72 h 72"/>
                <a:gd name="T8" fmla="*/ 0 w 6"/>
                <a:gd name="T9" fmla="*/ 0 h 72"/>
              </a:gdLst>
              <a:ahLst/>
              <a:cxnLst>
                <a:cxn ang="0">
                  <a:pos x="T0" y="T1"/>
                </a:cxn>
                <a:cxn ang="0">
                  <a:pos x="T2" y="T3"/>
                </a:cxn>
                <a:cxn ang="0">
                  <a:pos x="T4" y="T5"/>
                </a:cxn>
                <a:cxn ang="0">
                  <a:pos x="T6" y="T7"/>
                </a:cxn>
                <a:cxn ang="0">
                  <a:pos x="T8" y="T9"/>
                </a:cxn>
              </a:cxnLst>
              <a:rect l="0" t="0" r="r" b="b"/>
              <a:pathLst>
                <a:path w="6" h="72">
                  <a:moveTo>
                    <a:pt x="0" y="0"/>
                  </a:moveTo>
                  <a:cubicBezTo>
                    <a:pt x="6" y="24"/>
                    <a:pt x="2" y="48"/>
                    <a:pt x="4" y="72"/>
                  </a:cubicBezTo>
                  <a:cubicBezTo>
                    <a:pt x="4" y="72"/>
                    <a:pt x="2" y="72"/>
                    <a:pt x="2" y="72"/>
                  </a:cubicBezTo>
                  <a:cubicBezTo>
                    <a:pt x="2" y="72"/>
                    <a:pt x="0" y="72"/>
                    <a:pt x="0" y="72"/>
                  </a:cubicBezTo>
                  <a:cubicBezTo>
                    <a:pt x="0" y="48"/>
                    <a:pt x="0" y="24"/>
                    <a:pt x="0" y="0"/>
                  </a:cubicBezTo>
                  <a:close/>
                </a:path>
              </a:pathLst>
            </a:custGeom>
            <a:solidFill>
              <a:srgbClr val="6EA5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2" name="Freeform 68">
              <a:extLst>
                <a:ext uri="{FF2B5EF4-FFF2-40B4-BE49-F238E27FC236}">
                  <a16:creationId xmlns:a16="http://schemas.microsoft.com/office/drawing/2014/main" id="{29732CA9-0F8C-3756-D0D2-B20FDBC9306A}"/>
                </a:ext>
              </a:extLst>
            </p:cNvPr>
            <p:cNvSpPr>
              <a:spLocks/>
            </p:cNvSpPr>
            <p:nvPr/>
          </p:nvSpPr>
          <p:spPr bwMode="auto">
            <a:xfrm>
              <a:off x="5721350" y="3451225"/>
              <a:ext cx="236537" cy="387350"/>
            </a:xfrm>
            <a:custGeom>
              <a:avLst/>
              <a:gdLst>
                <a:gd name="T0" fmla="*/ 255 w 260"/>
                <a:gd name="T1" fmla="*/ 210 h 427"/>
                <a:gd name="T2" fmla="*/ 253 w 260"/>
                <a:gd name="T3" fmla="*/ 397 h 427"/>
                <a:gd name="T4" fmla="*/ 233 w 260"/>
                <a:gd name="T5" fmla="*/ 418 h 427"/>
                <a:gd name="T6" fmla="*/ 0 w 260"/>
                <a:gd name="T7" fmla="*/ 427 h 427"/>
                <a:gd name="T8" fmla="*/ 4 w 260"/>
                <a:gd name="T9" fmla="*/ 122 h 427"/>
                <a:gd name="T10" fmla="*/ 130 w 260"/>
                <a:gd name="T11" fmla="*/ 5 h 427"/>
                <a:gd name="T12" fmla="*/ 212 w 260"/>
                <a:gd name="T13" fmla="*/ 32 h 427"/>
                <a:gd name="T14" fmla="*/ 235 w 260"/>
                <a:gd name="T15" fmla="*/ 56 h 427"/>
                <a:gd name="T16" fmla="*/ 235 w 260"/>
                <a:gd name="T17" fmla="*/ 56 h 427"/>
                <a:gd name="T18" fmla="*/ 253 w 260"/>
                <a:gd name="T19" fmla="*/ 95 h 427"/>
                <a:gd name="T20" fmla="*/ 256 w 260"/>
                <a:gd name="T21" fmla="*/ 104 h 427"/>
                <a:gd name="T22" fmla="*/ 255 w 260"/>
                <a:gd name="T23" fmla="*/ 210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0" h="427">
                  <a:moveTo>
                    <a:pt x="255" y="210"/>
                  </a:moveTo>
                  <a:cubicBezTo>
                    <a:pt x="251" y="272"/>
                    <a:pt x="253" y="335"/>
                    <a:pt x="253" y="397"/>
                  </a:cubicBezTo>
                  <a:cubicBezTo>
                    <a:pt x="253" y="413"/>
                    <a:pt x="248" y="417"/>
                    <a:pt x="233" y="418"/>
                  </a:cubicBezTo>
                  <a:cubicBezTo>
                    <a:pt x="155" y="420"/>
                    <a:pt x="78" y="424"/>
                    <a:pt x="0" y="427"/>
                  </a:cubicBezTo>
                  <a:cubicBezTo>
                    <a:pt x="2" y="325"/>
                    <a:pt x="3" y="223"/>
                    <a:pt x="4" y="122"/>
                  </a:cubicBezTo>
                  <a:cubicBezTo>
                    <a:pt x="5" y="48"/>
                    <a:pt x="56" y="0"/>
                    <a:pt x="130" y="5"/>
                  </a:cubicBezTo>
                  <a:cubicBezTo>
                    <a:pt x="160" y="7"/>
                    <a:pt x="188" y="14"/>
                    <a:pt x="212" y="32"/>
                  </a:cubicBezTo>
                  <a:cubicBezTo>
                    <a:pt x="222" y="38"/>
                    <a:pt x="230" y="45"/>
                    <a:pt x="235" y="56"/>
                  </a:cubicBezTo>
                  <a:cubicBezTo>
                    <a:pt x="235" y="56"/>
                    <a:pt x="235" y="56"/>
                    <a:pt x="235" y="56"/>
                  </a:cubicBezTo>
                  <a:cubicBezTo>
                    <a:pt x="244" y="67"/>
                    <a:pt x="252" y="79"/>
                    <a:pt x="253" y="95"/>
                  </a:cubicBezTo>
                  <a:cubicBezTo>
                    <a:pt x="252" y="99"/>
                    <a:pt x="253" y="102"/>
                    <a:pt x="256" y="104"/>
                  </a:cubicBezTo>
                  <a:cubicBezTo>
                    <a:pt x="260" y="139"/>
                    <a:pt x="260" y="175"/>
                    <a:pt x="255" y="210"/>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3" name="Freeform 69">
              <a:extLst>
                <a:ext uri="{FF2B5EF4-FFF2-40B4-BE49-F238E27FC236}">
                  <a16:creationId xmlns:a16="http://schemas.microsoft.com/office/drawing/2014/main" id="{E6DDC859-F939-1161-4612-D671FC28FA19}"/>
                </a:ext>
              </a:extLst>
            </p:cNvPr>
            <p:cNvSpPr>
              <a:spLocks/>
            </p:cNvSpPr>
            <p:nvPr/>
          </p:nvSpPr>
          <p:spPr bwMode="auto">
            <a:xfrm>
              <a:off x="5429250" y="3503613"/>
              <a:ext cx="198437" cy="357188"/>
            </a:xfrm>
            <a:custGeom>
              <a:avLst/>
              <a:gdLst>
                <a:gd name="T0" fmla="*/ 214 w 220"/>
                <a:gd name="T1" fmla="*/ 377 h 393"/>
                <a:gd name="T2" fmla="*/ 0 w 220"/>
                <a:gd name="T3" fmla="*/ 393 h 393"/>
                <a:gd name="T4" fmla="*/ 8 w 220"/>
                <a:gd name="T5" fmla="*/ 97 h 393"/>
                <a:gd name="T6" fmla="*/ 113 w 220"/>
                <a:gd name="T7" fmla="*/ 1 h 393"/>
                <a:gd name="T8" fmla="*/ 219 w 220"/>
                <a:gd name="T9" fmla="*/ 107 h 393"/>
                <a:gd name="T10" fmla="*/ 214 w 220"/>
                <a:gd name="T11" fmla="*/ 377 h 393"/>
              </a:gdLst>
              <a:ahLst/>
              <a:cxnLst>
                <a:cxn ang="0">
                  <a:pos x="T0" y="T1"/>
                </a:cxn>
                <a:cxn ang="0">
                  <a:pos x="T2" y="T3"/>
                </a:cxn>
                <a:cxn ang="0">
                  <a:pos x="T4" y="T5"/>
                </a:cxn>
                <a:cxn ang="0">
                  <a:pos x="T6" y="T7"/>
                </a:cxn>
                <a:cxn ang="0">
                  <a:pos x="T8" y="T9"/>
                </a:cxn>
                <a:cxn ang="0">
                  <a:pos x="T10" y="T11"/>
                </a:cxn>
              </a:cxnLst>
              <a:rect l="0" t="0" r="r" b="b"/>
              <a:pathLst>
                <a:path w="220" h="393">
                  <a:moveTo>
                    <a:pt x="214" y="377"/>
                  </a:moveTo>
                  <a:cubicBezTo>
                    <a:pt x="143" y="382"/>
                    <a:pt x="71" y="387"/>
                    <a:pt x="0" y="393"/>
                  </a:cubicBezTo>
                  <a:cubicBezTo>
                    <a:pt x="3" y="294"/>
                    <a:pt x="4" y="196"/>
                    <a:pt x="8" y="97"/>
                  </a:cubicBezTo>
                  <a:cubicBezTo>
                    <a:pt x="10" y="38"/>
                    <a:pt x="54" y="0"/>
                    <a:pt x="113" y="1"/>
                  </a:cubicBezTo>
                  <a:cubicBezTo>
                    <a:pt x="172" y="3"/>
                    <a:pt x="220" y="49"/>
                    <a:pt x="219" y="107"/>
                  </a:cubicBezTo>
                  <a:cubicBezTo>
                    <a:pt x="218" y="197"/>
                    <a:pt x="216" y="287"/>
                    <a:pt x="214" y="377"/>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4" name="Freeform 70">
              <a:extLst>
                <a:ext uri="{FF2B5EF4-FFF2-40B4-BE49-F238E27FC236}">
                  <a16:creationId xmlns:a16="http://schemas.microsoft.com/office/drawing/2014/main" id="{518B714A-1887-EB05-A58F-5B5EC454648A}"/>
                </a:ext>
              </a:extLst>
            </p:cNvPr>
            <p:cNvSpPr>
              <a:spLocks/>
            </p:cNvSpPr>
            <p:nvPr/>
          </p:nvSpPr>
          <p:spPr bwMode="auto">
            <a:xfrm>
              <a:off x="5241925" y="3536950"/>
              <a:ext cx="127000" cy="339725"/>
            </a:xfrm>
            <a:custGeom>
              <a:avLst/>
              <a:gdLst>
                <a:gd name="T0" fmla="*/ 137 w 140"/>
                <a:gd name="T1" fmla="*/ 361 h 374"/>
                <a:gd name="T2" fmla="*/ 12 w 140"/>
                <a:gd name="T3" fmla="*/ 373 h 374"/>
                <a:gd name="T4" fmla="*/ 0 w 140"/>
                <a:gd name="T5" fmla="*/ 361 h 374"/>
                <a:gd name="T6" fmla="*/ 1 w 140"/>
                <a:gd name="T7" fmla="*/ 285 h 374"/>
                <a:gd name="T8" fmla="*/ 3 w 140"/>
                <a:gd name="T9" fmla="*/ 111 h 374"/>
                <a:gd name="T10" fmla="*/ 18 w 140"/>
                <a:gd name="T11" fmla="*/ 44 h 374"/>
                <a:gd name="T12" fmla="*/ 121 w 140"/>
                <a:gd name="T13" fmla="*/ 41 h 374"/>
                <a:gd name="T14" fmla="*/ 140 w 140"/>
                <a:gd name="T15" fmla="*/ 115 h 374"/>
                <a:gd name="T16" fmla="*/ 137 w 140"/>
                <a:gd name="T17" fmla="*/ 361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0" h="374">
                  <a:moveTo>
                    <a:pt x="137" y="361"/>
                  </a:moveTo>
                  <a:cubicBezTo>
                    <a:pt x="95" y="365"/>
                    <a:pt x="54" y="369"/>
                    <a:pt x="12" y="373"/>
                  </a:cubicBezTo>
                  <a:cubicBezTo>
                    <a:pt x="2" y="374"/>
                    <a:pt x="0" y="370"/>
                    <a:pt x="0" y="361"/>
                  </a:cubicBezTo>
                  <a:cubicBezTo>
                    <a:pt x="1" y="335"/>
                    <a:pt x="1" y="310"/>
                    <a:pt x="1" y="285"/>
                  </a:cubicBezTo>
                  <a:cubicBezTo>
                    <a:pt x="1" y="227"/>
                    <a:pt x="2" y="169"/>
                    <a:pt x="3" y="111"/>
                  </a:cubicBezTo>
                  <a:cubicBezTo>
                    <a:pt x="3" y="88"/>
                    <a:pt x="7" y="65"/>
                    <a:pt x="18" y="44"/>
                  </a:cubicBezTo>
                  <a:cubicBezTo>
                    <a:pt x="40" y="2"/>
                    <a:pt x="95" y="0"/>
                    <a:pt x="121" y="41"/>
                  </a:cubicBezTo>
                  <a:cubicBezTo>
                    <a:pt x="135" y="63"/>
                    <a:pt x="140" y="88"/>
                    <a:pt x="140" y="115"/>
                  </a:cubicBezTo>
                  <a:cubicBezTo>
                    <a:pt x="139" y="197"/>
                    <a:pt x="138" y="279"/>
                    <a:pt x="137" y="361"/>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5" name="Freeform 71">
              <a:extLst>
                <a:ext uri="{FF2B5EF4-FFF2-40B4-BE49-F238E27FC236}">
                  <a16:creationId xmlns:a16="http://schemas.microsoft.com/office/drawing/2014/main" id="{AAE51901-1764-5133-2B43-BD9458569A55}"/>
                </a:ext>
              </a:extLst>
            </p:cNvPr>
            <p:cNvSpPr>
              <a:spLocks/>
            </p:cNvSpPr>
            <p:nvPr/>
          </p:nvSpPr>
          <p:spPr bwMode="auto">
            <a:xfrm>
              <a:off x="5086350" y="3582988"/>
              <a:ext cx="100012" cy="307975"/>
            </a:xfrm>
            <a:custGeom>
              <a:avLst/>
              <a:gdLst>
                <a:gd name="T0" fmla="*/ 108 w 110"/>
                <a:gd name="T1" fmla="*/ 329 h 339"/>
                <a:gd name="T2" fmla="*/ 21 w 110"/>
                <a:gd name="T3" fmla="*/ 337 h 339"/>
                <a:gd name="T4" fmla="*/ 0 w 110"/>
                <a:gd name="T5" fmla="*/ 320 h 339"/>
                <a:gd name="T6" fmla="*/ 1 w 110"/>
                <a:gd name="T7" fmla="*/ 94 h 339"/>
                <a:gd name="T8" fmla="*/ 14 w 110"/>
                <a:gd name="T9" fmla="*/ 28 h 339"/>
                <a:gd name="T10" fmla="*/ 48 w 110"/>
                <a:gd name="T11" fmla="*/ 1 h 339"/>
                <a:gd name="T12" fmla="*/ 89 w 110"/>
                <a:gd name="T13" fmla="*/ 24 h 339"/>
                <a:gd name="T14" fmla="*/ 105 w 110"/>
                <a:gd name="T15" fmla="*/ 70 h 339"/>
                <a:gd name="T16" fmla="*/ 108 w 110"/>
                <a:gd name="T17" fmla="*/ 329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0" h="339">
                  <a:moveTo>
                    <a:pt x="108" y="329"/>
                  </a:moveTo>
                  <a:cubicBezTo>
                    <a:pt x="79" y="332"/>
                    <a:pt x="50" y="334"/>
                    <a:pt x="21" y="337"/>
                  </a:cubicBezTo>
                  <a:cubicBezTo>
                    <a:pt x="6" y="339"/>
                    <a:pt x="0" y="337"/>
                    <a:pt x="0" y="320"/>
                  </a:cubicBezTo>
                  <a:cubicBezTo>
                    <a:pt x="1" y="245"/>
                    <a:pt x="1" y="169"/>
                    <a:pt x="1" y="94"/>
                  </a:cubicBezTo>
                  <a:cubicBezTo>
                    <a:pt x="1" y="71"/>
                    <a:pt x="3" y="49"/>
                    <a:pt x="14" y="28"/>
                  </a:cubicBezTo>
                  <a:cubicBezTo>
                    <a:pt x="21" y="14"/>
                    <a:pt x="30" y="3"/>
                    <a:pt x="48" y="1"/>
                  </a:cubicBezTo>
                  <a:cubicBezTo>
                    <a:pt x="66" y="0"/>
                    <a:pt x="80" y="8"/>
                    <a:pt x="89" y="24"/>
                  </a:cubicBezTo>
                  <a:cubicBezTo>
                    <a:pt x="98" y="38"/>
                    <a:pt x="104" y="54"/>
                    <a:pt x="105" y="70"/>
                  </a:cubicBezTo>
                  <a:cubicBezTo>
                    <a:pt x="109" y="157"/>
                    <a:pt x="110" y="243"/>
                    <a:pt x="108" y="329"/>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6" name="Freeform 72">
              <a:extLst>
                <a:ext uri="{FF2B5EF4-FFF2-40B4-BE49-F238E27FC236}">
                  <a16:creationId xmlns:a16="http://schemas.microsoft.com/office/drawing/2014/main" id="{6EA7E787-F6A9-163B-79F9-112BFED4B2C9}"/>
                </a:ext>
              </a:extLst>
            </p:cNvPr>
            <p:cNvSpPr>
              <a:spLocks/>
            </p:cNvSpPr>
            <p:nvPr/>
          </p:nvSpPr>
          <p:spPr bwMode="auto">
            <a:xfrm>
              <a:off x="4975225" y="3616325"/>
              <a:ext cx="69850" cy="285750"/>
            </a:xfrm>
            <a:custGeom>
              <a:avLst/>
              <a:gdLst>
                <a:gd name="T0" fmla="*/ 77 w 78"/>
                <a:gd name="T1" fmla="*/ 165 h 315"/>
                <a:gd name="T2" fmla="*/ 78 w 78"/>
                <a:gd name="T3" fmla="*/ 291 h 315"/>
                <a:gd name="T4" fmla="*/ 61 w 78"/>
                <a:gd name="T5" fmla="*/ 309 h 315"/>
                <a:gd name="T6" fmla="*/ 21 w 78"/>
                <a:gd name="T7" fmla="*/ 313 h 315"/>
                <a:gd name="T8" fmla="*/ 3 w 78"/>
                <a:gd name="T9" fmla="*/ 297 h 315"/>
                <a:gd name="T10" fmla="*/ 4 w 78"/>
                <a:gd name="T11" fmla="*/ 153 h 315"/>
                <a:gd name="T12" fmla="*/ 8 w 78"/>
                <a:gd name="T13" fmla="*/ 46 h 315"/>
                <a:gd name="T14" fmla="*/ 15 w 78"/>
                <a:gd name="T15" fmla="*/ 23 h 315"/>
                <a:gd name="T16" fmla="*/ 38 w 78"/>
                <a:gd name="T17" fmla="*/ 1 h 315"/>
                <a:gd name="T18" fmla="*/ 64 w 78"/>
                <a:gd name="T19" fmla="*/ 21 h 315"/>
                <a:gd name="T20" fmla="*/ 76 w 78"/>
                <a:gd name="T21" fmla="*/ 81 h 315"/>
                <a:gd name="T22" fmla="*/ 77 w 78"/>
                <a:gd name="T23" fmla="*/ 165 h 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8" h="315">
                  <a:moveTo>
                    <a:pt x="77" y="165"/>
                  </a:moveTo>
                  <a:cubicBezTo>
                    <a:pt x="77" y="207"/>
                    <a:pt x="77" y="249"/>
                    <a:pt x="78" y="291"/>
                  </a:cubicBezTo>
                  <a:cubicBezTo>
                    <a:pt x="78" y="304"/>
                    <a:pt x="73" y="308"/>
                    <a:pt x="61" y="309"/>
                  </a:cubicBezTo>
                  <a:cubicBezTo>
                    <a:pt x="48" y="309"/>
                    <a:pt x="34" y="311"/>
                    <a:pt x="21" y="313"/>
                  </a:cubicBezTo>
                  <a:cubicBezTo>
                    <a:pt x="8" y="315"/>
                    <a:pt x="3" y="312"/>
                    <a:pt x="3" y="297"/>
                  </a:cubicBezTo>
                  <a:cubicBezTo>
                    <a:pt x="4" y="249"/>
                    <a:pt x="4" y="201"/>
                    <a:pt x="4" y="153"/>
                  </a:cubicBezTo>
                  <a:cubicBezTo>
                    <a:pt x="7" y="117"/>
                    <a:pt x="0" y="81"/>
                    <a:pt x="8" y="46"/>
                  </a:cubicBezTo>
                  <a:cubicBezTo>
                    <a:pt x="10" y="38"/>
                    <a:pt x="12" y="30"/>
                    <a:pt x="15" y="23"/>
                  </a:cubicBezTo>
                  <a:cubicBezTo>
                    <a:pt x="19" y="12"/>
                    <a:pt x="24" y="1"/>
                    <a:pt x="38" y="1"/>
                  </a:cubicBezTo>
                  <a:cubicBezTo>
                    <a:pt x="52" y="0"/>
                    <a:pt x="59" y="10"/>
                    <a:pt x="64" y="21"/>
                  </a:cubicBezTo>
                  <a:cubicBezTo>
                    <a:pt x="73" y="40"/>
                    <a:pt x="76" y="60"/>
                    <a:pt x="76" y="81"/>
                  </a:cubicBezTo>
                  <a:cubicBezTo>
                    <a:pt x="77" y="109"/>
                    <a:pt x="77" y="137"/>
                    <a:pt x="77" y="165"/>
                  </a:cubicBezTo>
                  <a:close/>
                </a:path>
              </a:pathLst>
            </a:custGeom>
            <a:solidFill>
              <a:srgbClr val="8942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7" name="Freeform 73">
              <a:extLst>
                <a:ext uri="{FF2B5EF4-FFF2-40B4-BE49-F238E27FC236}">
                  <a16:creationId xmlns:a16="http://schemas.microsoft.com/office/drawing/2014/main" id="{9C863AEE-9C58-7999-6A0E-233DCC5F915E}"/>
                </a:ext>
              </a:extLst>
            </p:cNvPr>
            <p:cNvSpPr>
              <a:spLocks/>
            </p:cNvSpPr>
            <p:nvPr/>
          </p:nvSpPr>
          <p:spPr bwMode="auto">
            <a:xfrm>
              <a:off x="5953125" y="3546475"/>
              <a:ext cx="7937" cy="249238"/>
            </a:xfrm>
            <a:custGeom>
              <a:avLst/>
              <a:gdLst>
                <a:gd name="T0" fmla="*/ 0 w 9"/>
                <a:gd name="T1" fmla="*/ 106 h 275"/>
                <a:gd name="T2" fmla="*/ 1 w 9"/>
                <a:gd name="T3" fmla="*/ 0 h 275"/>
                <a:gd name="T4" fmla="*/ 5 w 9"/>
                <a:gd name="T5" fmla="*/ 10 h 275"/>
                <a:gd name="T6" fmla="*/ 5 w 9"/>
                <a:gd name="T7" fmla="*/ 260 h 275"/>
                <a:gd name="T8" fmla="*/ 1 w 9"/>
                <a:gd name="T9" fmla="*/ 275 h 275"/>
                <a:gd name="T10" fmla="*/ 0 w 9"/>
                <a:gd name="T11" fmla="*/ 106 h 275"/>
              </a:gdLst>
              <a:ahLst/>
              <a:cxnLst>
                <a:cxn ang="0">
                  <a:pos x="T0" y="T1"/>
                </a:cxn>
                <a:cxn ang="0">
                  <a:pos x="T2" y="T3"/>
                </a:cxn>
                <a:cxn ang="0">
                  <a:pos x="T4" y="T5"/>
                </a:cxn>
                <a:cxn ang="0">
                  <a:pos x="T6" y="T7"/>
                </a:cxn>
                <a:cxn ang="0">
                  <a:pos x="T8" y="T9"/>
                </a:cxn>
                <a:cxn ang="0">
                  <a:pos x="T10" y="T11"/>
                </a:cxn>
              </a:cxnLst>
              <a:rect l="0" t="0" r="r" b="b"/>
              <a:pathLst>
                <a:path w="9" h="275">
                  <a:moveTo>
                    <a:pt x="0" y="106"/>
                  </a:moveTo>
                  <a:cubicBezTo>
                    <a:pt x="0" y="71"/>
                    <a:pt x="0" y="35"/>
                    <a:pt x="1" y="0"/>
                  </a:cubicBezTo>
                  <a:cubicBezTo>
                    <a:pt x="9" y="0"/>
                    <a:pt x="5" y="7"/>
                    <a:pt x="5" y="10"/>
                  </a:cubicBezTo>
                  <a:cubicBezTo>
                    <a:pt x="5" y="93"/>
                    <a:pt x="5" y="177"/>
                    <a:pt x="5" y="260"/>
                  </a:cubicBezTo>
                  <a:cubicBezTo>
                    <a:pt x="5" y="265"/>
                    <a:pt x="6" y="271"/>
                    <a:pt x="1" y="275"/>
                  </a:cubicBezTo>
                  <a:cubicBezTo>
                    <a:pt x="1" y="219"/>
                    <a:pt x="1" y="162"/>
                    <a:pt x="0" y="106"/>
                  </a:cubicBezTo>
                  <a:close/>
                </a:path>
              </a:pathLst>
            </a:custGeom>
            <a:solidFill>
              <a:srgbClr val="FFEF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8" name="Freeform 74">
              <a:extLst>
                <a:ext uri="{FF2B5EF4-FFF2-40B4-BE49-F238E27FC236}">
                  <a16:creationId xmlns:a16="http://schemas.microsoft.com/office/drawing/2014/main" id="{8F4A52DF-D218-857F-03F4-39228D3C0DF7}"/>
                </a:ext>
              </a:extLst>
            </p:cNvPr>
            <p:cNvSpPr>
              <a:spLocks/>
            </p:cNvSpPr>
            <p:nvPr/>
          </p:nvSpPr>
          <p:spPr bwMode="auto">
            <a:xfrm>
              <a:off x="6183313" y="3711575"/>
              <a:ext cx="28575" cy="71438"/>
            </a:xfrm>
            <a:custGeom>
              <a:avLst/>
              <a:gdLst>
                <a:gd name="T0" fmla="*/ 6 w 32"/>
                <a:gd name="T1" fmla="*/ 0 h 79"/>
                <a:gd name="T2" fmla="*/ 32 w 32"/>
                <a:gd name="T3" fmla="*/ 79 h 79"/>
                <a:gd name="T4" fmla="*/ 7 w 32"/>
                <a:gd name="T5" fmla="*/ 18 h 79"/>
                <a:gd name="T6" fmla="*/ 6 w 32"/>
                <a:gd name="T7" fmla="*/ 0 h 79"/>
              </a:gdLst>
              <a:ahLst/>
              <a:cxnLst>
                <a:cxn ang="0">
                  <a:pos x="T0" y="T1"/>
                </a:cxn>
                <a:cxn ang="0">
                  <a:pos x="T2" y="T3"/>
                </a:cxn>
                <a:cxn ang="0">
                  <a:pos x="T4" y="T5"/>
                </a:cxn>
                <a:cxn ang="0">
                  <a:pos x="T6" y="T7"/>
                </a:cxn>
              </a:cxnLst>
              <a:rect l="0" t="0" r="r" b="b"/>
              <a:pathLst>
                <a:path w="32" h="79">
                  <a:moveTo>
                    <a:pt x="6" y="0"/>
                  </a:moveTo>
                  <a:cubicBezTo>
                    <a:pt x="15" y="27"/>
                    <a:pt x="23" y="53"/>
                    <a:pt x="32" y="79"/>
                  </a:cubicBezTo>
                  <a:cubicBezTo>
                    <a:pt x="17" y="62"/>
                    <a:pt x="16" y="39"/>
                    <a:pt x="7" y="18"/>
                  </a:cubicBezTo>
                  <a:cubicBezTo>
                    <a:pt x="5" y="13"/>
                    <a:pt x="0" y="7"/>
                    <a:pt x="6" y="0"/>
                  </a:cubicBezTo>
                  <a:close/>
                </a:path>
              </a:pathLst>
            </a:custGeom>
            <a:solidFill>
              <a:srgbClr val="FFEF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9" name="Freeform 75">
              <a:extLst>
                <a:ext uri="{FF2B5EF4-FFF2-40B4-BE49-F238E27FC236}">
                  <a16:creationId xmlns:a16="http://schemas.microsoft.com/office/drawing/2014/main" id="{4FC2BB16-68E1-34E7-1D8A-C94BF9E8EE4F}"/>
                </a:ext>
              </a:extLst>
            </p:cNvPr>
            <p:cNvSpPr>
              <a:spLocks/>
            </p:cNvSpPr>
            <p:nvPr/>
          </p:nvSpPr>
          <p:spPr bwMode="auto">
            <a:xfrm>
              <a:off x="5934075" y="3502025"/>
              <a:ext cx="20637" cy="34925"/>
            </a:xfrm>
            <a:custGeom>
              <a:avLst/>
              <a:gdLst>
                <a:gd name="T0" fmla="*/ 18 w 22"/>
                <a:gd name="T1" fmla="*/ 39 h 39"/>
                <a:gd name="T2" fmla="*/ 0 w 22"/>
                <a:gd name="T3" fmla="*/ 0 h 39"/>
                <a:gd name="T4" fmla="*/ 18 w 22"/>
                <a:gd name="T5" fmla="*/ 39 h 39"/>
              </a:gdLst>
              <a:ahLst/>
              <a:cxnLst>
                <a:cxn ang="0">
                  <a:pos x="T0" y="T1"/>
                </a:cxn>
                <a:cxn ang="0">
                  <a:pos x="T2" y="T3"/>
                </a:cxn>
                <a:cxn ang="0">
                  <a:pos x="T4" y="T5"/>
                </a:cxn>
              </a:cxnLst>
              <a:rect l="0" t="0" r="r" b="b"/>
              <a:pathLst>
                <a:path w="22" h="39">
                  <a:moveTo>
                    <a:pt x="18" y="39"/>
                  </a:moveTo>
                  <a:cubicBezTo>
                    <a:pt x="12" y="26"/>
                    <a:pt x="6" y="13"/>
                    <a:pt x="0" y="0"/>
                  </a:cubicBezTo>
                  <a:cubicBezTo>
                    <a:pt x="12" y="10"/>
                    <a:pt x="22" y="21"/>
                    <a:pt x="18" y="39"/>
                  </a:cubicBezTo>
                  <a:close/>
                </a:path>
              </a:pathLst>
            </a:custGeom>
            <a:solidFill>
              <a:srgbClr val="FFEF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0" name="Freeform 76">
              <a:extLst>
                <a:ext uri="{FF2B5EF4-FFF2-40B4-BE49-F238E27FC236}">
                  <a16:creationId xmlns:a16="http://schemas.microsoft.com/office/drawing/2014/main" id="{37319099-6935-C05F-9F49-92A1DFDF5B03}"/>
                </a:ext>
              </a:extLst>
            </p:cNvPr>
            <p:cNvSpPr>
              <a:spLocks/>
            </p:cNvSpPr>
            <p:nvPr/>
          </p:nvSpPr>
          <p:spPr bwMode="auto">
            <a:xfrm>
              <a:off x="5913438" y="3479800"/>
              <a:ext cx="20637" cy="22225"/>
            </a:xfrm>
            <a:custGeom>
              <a:avLst/>
              <a:gdLst>
                <a:gd name="T0" fmla="*/ 23 w 23"/>
                <a:gd name="T1" fmla="*/ 24 h 24"/>
                <a:gd name="T2" fmla="*/ 0 w 23"/>
                <a:gd name="T3" fmla="*/ 0 h 24"/>
                <a:gd name="T4" fmla="*/ 23 w 23"/>
                <a:gd name="T5" fmla="*/ 24 h 24"/>
              </a:gdLst>
              <a:ahLst/>
              <a:cxnLst>
                <a:cxn ang="0">
                  <a:pos x="T0" y="T1"/>
                </a:cxn>
                <a:cxn ang="0">
                  <a:pos x="T2" y="T3"/>
                </a:cxn>
                <a:cxn ang="0">
                  <a:pos x="T4" y="T5"/>
                </a:cxn>
              </a:cxnLst>
              <a:rect l="0" t="0" r="r" b="b"/>
              <a:pathLst>
                <a:path w="23" h="24">
                  <a:moveTo>
                    <a:pt x="23" y="24"/>
                  </a:moveTo>
                  <a:cubicBezTo>
                    <a:pt x="16" y="16"/>
                    <a:pt x="8" y="8"/>
                    <a:pt x="0" y="0"/>
                  </a:cubicBezTo>
                  <a:cubicBezTo>
                    <a:pt x="14" y="2"/>
                    <a:pt x="21" y="11"/>
                    <a:pt x="23" y="24"/>
                  </a:cubicBezTo>
                  <a:close/>
                </a:path>
              </a:pathLst>
            </a:custGeom>
            <a:solidFill>
              <a:srgbClr val="FFEF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114" name="Google Shape;135;p12">
            <a:extLst>
              <a:ext uri="{FF2B5EF4-FFF2-40B4-BE49-F238E27FC236}">
                <a16:creationId xmlns:a16="http://schemas.microsoft.com/office/drawing/2014/main" id="{EBC6916D-C1C4-D3DB-3A41-C3B1387030EE}"/>
              </a:ext>
            </a:extLst>
          </p:cNvPr>
          <p:cNvGrpSpPr/>
          <p:nvPr/>
        </p:nvGrpSpPr>
        <p:grpSpPr>
          <a:xfrm>
            <a:off x="-313691" y="-18375"/>
            <a:ext cx="1845822" cy="2209125"/>
            <a:chOff x="-313691" y="-18375"/>
            <a:chExt cx="1367790" cy="1637005"/>
          </a:xfrm>
        </p:grpSpPr>
        <p:sp>
          <p:nvSpPr>
            <p:cNvPr id="115" name="Google Shape;136;p12">
              <a:extLst>
                <a:ext uri="{FF2B5EF4-FFF2-40B4-BE49-F238E27FC236}">
                  <a16:creationId xmlns:a16="http://schemas.microsoft.com/office/drawing/2014/main" id="{3C573642-6BF0-2880-7076-7E1BB71BDE3C}"/>
                </a:ext>
              </a:extLst>
            </p:cNvPr>
            <p:cNvSpPr/>
            <p:nvPr/>
          </p:nvSpPr>
          <p:spPr>
            <a:xfrm>
              <a:off x="-313691" y="813730"/>
              <a:ext cx="754800" cy="804900"/>
            </a:xfrm>
            <a:prstGeom prst="parallelogram">
              <a:avLst>
                <a:gd name="adj" fmla="val 59001"/>
              </a:avLst>
            </a:prstGeom>
            <a:gradFill>
              <a:gsLst>
                <a:gs pos="0">
                  <a:srgbClr val="2A7F28"/>
                </a:gs>
                <a:gs pos="100000">
                  <a:srgbClr val="33942B"/>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37;p12">
              <a:extLst>
                <a:ext uri="{FF2B5EF4-FFF2-40B4-BE49-F238E27FC236}">
                  <a16:creationId xmlns:a16="http://schemas.microsoft.com/office/drawing/2014/main" id="{BCBA4E79-DC74-1240-2CD1-3268C93E4F7D}"/>
                </a:ext>
              </a:extLst>
            </p:cNvPr>
            <p:cNvSpPr/>
            <p:nvPr/>
          </p:nvSpPr>
          <p:spPr>
            <a:xfrm>
              <a:off x="53899" y="237925"/>
              <a:ext cx="1000200" cy="1066800"/>
            </a:xfrm>
            <a:prstGeom prst="parallelogram">
              <a:avLst>
                <a:gd name="adj" fmla="val 59001"/>
              </a:avLst>
            </a:prstGeom>
            <a:gradFill>
              <a:gsLst>
                <a:gs pos="0">
                  <a:srgbClr val="EA1C24"/>
                </a:gs>
                <a:gs pos="100000">
                  <a:srgbClr val="F92231">
                    <a:alpha val="3400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38;p12">
              <a:extLst>
                <a:ext uri="{FF2B5EF4-FFF2-40B4-BE49-F238E27FC236}">
                  <a16:creationId xmlns:a16="http://schemas.microsoft.com/office/drawing/2014/main" id="{63637228-ADD6-7A22-4762-001A39277F02}"/>
                </a:ext>
              </a:extLst>
            </p:cNvPr>
            <p:cNvSpPr/>
            <p:nvPr/>
          </p:nvSpPr>
          <p:spPr>
            <a:xfrm>
              <a:off x="304107" y="-18375"/>
              <a:ext cx="420900" cy="449100"/>
            </a:xfrm>
            <a:prstGeom prst="parallelogram">
              <a:avLst>
                <a:gd name="adj" fmla="val 59001"/>
              </a:avLst>
            </a:prstGeom>
            <a:gradFill>
              <a:gsLst>
                <a:gs pos="0">
                  <a:srgbClr val="2A7F28"/>
                </a:gs>
                <a:gs pos="100000">
                  <a:srgbClr val="EA1C24"/>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8" name="TextBox 1">
            <a:extLst>
              <a:ext uri="{FF2B5EF4-FFF2-40B4-BE49-F238E27FC236}">
                <a16:creationId xmlns:a16="http://schemas.microsoft.com/office/drawing/2014/main" id="{7C32D378-97C2-773A-EF6E-D6B2EB6772AE}"/>
              </a:ext>
            </a:extLst>
          </p:cNvPr>
          <p:cNvSpPr txBox="1"/>
          <p:nvPr/>
        </p:nvSpPr>
        <p:spPr>
          <a:xfrm>
            <a:off x="1425677" y="387847"/>
            <a:ext cx="6485033" cy="830997"/>
          </a:xfrm>
          <a:prstGeom prst="rect">
            <a:avLst/>
          </a:prstGeom>
          <a:noFill/>
        </p:spPr>
        <p:txBody>
          <a:bodyPr wrap="square" rtlCol="0" anchor="ctr">
            <a:spAutoFit/>
          </a:bodyPr>
          <a:lstStyle/>
          <a:p>
            <a:r>
              <a:rPr lang="en-US" altLang="ko-KR" sz="4800" b="1" spc="300" dirty="0">
                <a:solidFill>
                  <a:schemeClr val="tx1">
                    <a:lumMod val="75000"/>
                    <a:lumOff val="25000"/>
                  </a:schemeClr>
                </a:solidFill>
                <a:latin typeface="+mj-lt"/>
                <a:cs typeface="Arial" pitchFamily="34" charset="0"/>
              </a:rPr>
              <a:t>TIMELINES</a:t>
            </a:r>
            <a:r>
              <a:rPr lang="en-US" altLang="ko-KR" sz="4800" b="1" spc="300" dirty="0">
                <a:solidFill>
                  <a:schemeClr val="tx1">
                    <a:lumMod val="85000"/>
                    <a:lumOff val="15000"/>
                  </a:schemeClr>
                </a:solidFill>
                <a:latin typeface="+mj-lt"/>
                <a:cs typeface="Arial" pitchFamily="34" charset="0"/>
              </a:rPr>
              <a:t> </a:t>
            </a:r>
            <a:r>
              <a:rPr lang="en-US" altLang="ko-KR" sz="4800" b="1" spc="300" dirty="0">
                <a:solidFill>
                  <a:srgbClr val="EA1C24"/>
                </a:solidFill>
                <a:latin typeface="+mj-lt"/>
                <a:cs typeface="Arial" pitchFamily="34" charset="0"/>
              </a:rPr>
              <a:t>STYLE</a:t>
            </a:r>
            <a:endParaRPr lang="ko-KR" altLang="en-US" sz="4800" b="1" spc="300" dirty="0">
              <a:solidFill>
                <a:srgbClr val="EA1C24"/>
              </a:solidFill>
              <a:latin typeface="+mj-lt"/>
              <a:cs typeface="Arial" pitchFamily="34" charset="0"/>
            </a:endParaRPr>
          </a:p>
        </p:txBody>
      </p:sp>
      <p:sp>
        <p:nvSpPr>
          <p:cNvPr id="119" name="TextBox 7">
            <a:extLst>
              <a:ext uri="{FF2B5EF4-FFF2-40B4-BE49-F238E27FC236}">
                <a16:creationId xmlns:a16="http://schemas.microsoft.com/office/drawing/2014/main" id="{930B129A-BD19-0E76-5A3C-1D54DDA65574}"/>
              </a:ext>
            </a:extLst>
          </p:cNvPr>
          <p:cNvSpPr txBox="1"/>
          <p:nvPr/>
        </p:nvSpPr>
        <p:spPr>
          <a:xfrm>
            <a:off x="1456279" y="1161740"/>
            <a:ext cx="5031690" cy="307777"/>
          </a:xfrm>
          <a:prstGeom prst="rect">
            <a:avLst/>
          </a:prstGeom>
          <a:noFill/>
        </p:spPr>
        <p:txBody>
          <a:bodyPr wrap="square" rtlCol="0">
            <a:spAutoFit/>
          </a:bodyPr>
          <a:lstStyle/>
          <a:p>
            <a:r>
              <a:rPr lang="en-US" altLang="ko-KR" sz="1400" dirty="0">
                <a:solidFill>
                  <a:schemeClr val="tx1">
                    <a:lumMod val="75000"/>
                    <a:lumOff val="25000"/>
                  </a:schemeClr>
                </a:solidFill>
                <a:cs typeface="Arial" pitchFamily="34" charset="0"/>
              </a:rPr>
              <a:t>INSERT YOUR SUBTITLE</a:t>
            </a:r>
          </a:p>
        </p:txBody>
      </p:sp>
      <p:sp>
        <p:nvSpPr>
          <p:cNvPr id="120" name="Elipse 119">
            <a:extLst>
              <a:ext uri="{FF2B5EF4-FFF2-40B4-BE49-F238E27FC236}">
                <a16:creationId xmlns:a16="http://schemas.microsoft.com/office/drawing/2014/main" id="{E34AD2E4-2129-E8B2-928D-4FF273CE9070}"/>
              </a:ext>
            </a:extLst>
          </p:cNvPr>
          <p:cNvSpPr/>
          <p:nvPr/>
        </p:nvSpPr>
        <p:spPr>
          <a:xfrm>
            <a:off x="10870200" y="278164"/>
            <a:ext cx="940680" cy="940680"/>
          </a:xfrm>
          <a:prstGeom prst="ellipse">
            <a:avLst/>
          </a:prstGeom>
          <a:blipFill>
            <a:blip r:embed="rId5"/>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35122173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Marcador de posición de imagen 8">
            <a:extLst>
              <a:ext uri="{FF2B5EF4-FFF2-40B4-BE49-F238E27FC236}">
                <a16:creationId xmlns:a16="http://schemas.microsoft.com/office/drawing/2014/main" id="{C93A2B99-EEEA-DCDD-086A-792166883459}"/>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t="14111" b="14111"/>
          <a:stretch>
            <a:fillRect/>
          </a:stretch>
        </p:blipFill>
        <p:spPr/>
      </p:pic>
      <p:sp>
        <p:nvSpPr>
          <p:cNvPr id="3" name="TextBox 6">
            <a:extLst>
              <a:ext uri="{FF2B5EF4-FFF2-40B4-BE49-F238E27FC236}">
                <a16:creationId xmlns:a16="http://schemas.microsoft.com/office/drawing/2014/main" id="{9BEDBD43-431C-C24F-A750-69257D7FB2DB}"/>
              </a:ext>
            </a:extLst>
          </p:cNvPr>
          <p:cNvSpPr txBox="1"/>
          <p:nvPr/>
        </p:nvSpPr>
        <p:spPr>
          <a:xfrm>
            <a:off x="7190532" y="3518056"/>
            <a:ext cx="4610765" cy="1384995"/>
          </a:xfrm>
          <a:prstGeom prst="rect">
            <a:avLst/>
          </a:prstGeom>
          <a:noFill/>
        </p:spPr>
        <p:txBody>
          <a:bodyPr wrap="square" rtlCol="0">
            <a:spAutoFit/>
          </a:bodyPr>
          <a:lstStyle/>
          <a:p>
            <a:pPr algn="just"/>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 Get a modern PowerPoint  Presentation that is beautifully designed. You can simply impress your audience and add a unique zing and appeal to your Presentations. Easy to change colors, photos and Text. Get a modern PowerPoint  Presentation that is beautifully designed</a:t>
            </a:r>
            <a:endParaRPr lang="ko-KR" altLang="en-US" sz="1200" dirty="0">
              <a:solidFill>
                <a:schemeClr val="tx1">
                  <a:lumMod val="75000"/>
                  <a:lumOff val="25000"/>
                </a:schemeClr>
              </a:solidFill>
              <a:cs typeface="Arial" pitchFamily="34" charset="0"/>
            </a:endParaRPr>
          </a:p>
        </p:txBody>
      </p:sp>
      <p:sp>
        <p:nvSpPr>
          <p:cNvPr id="4" name="TextBox 7">
            <a:extLst>
              <a:ext uri="{FF2B5EF4-FFF2-40B4-BE49-F238E27FC236}">
                <a16:creationId xmlns:a16="http://schemas.microsoft.com/office/drawing/2014/main" id="{9AA3C905-834A-6EDC-FAFA-EE5BF699CBD7}"/>
              </a:ext>
            </a:extLst>
          </p:cNvPr>
          <p:cNvSpPr txBox="1"/>
          <p:nvPr/>
        </p:nvSpPr>
        <p:spPr>
          <a:xfrm>
            <a:off x="7209582" y="4950025"/>
            <a:ext cx="3365269" cy="830997"/>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 Get a modern</a:t>
            </a:r>
            <a:endParaRPr lang="ko-KR" altLang="en-US" sz="1200" dirty="0">
              <a:solidFill>
                <a:schemeClr val="tx1">
                  <a:lumMod val="75000"/>
                  <a:lumOff val="25000"/>
                </a:schemeClr>
              </a:solidFill>
              <a:cs typeface="Arial" pitchFamily="34" charset="0"/>
            </a:endParaRPr>
          </a:p>
        </p:txBody>
      </p:sp>
      <p:sp>
        <p:nvSpPr>
          <p:cNvPr id="5" name="TextBox 1">
            <a:extLst>
              <a:ext uri="{FF2B5EF4-FFF2-40B4-BE49-F238E27FC236}">
                <a16:creationId xmlns:a16="http://schemas.microsoft.com/office/drawing/2014/main" id="{CAC1F9CB-B7CD-D612-87AF-64E79504D592}"/>
              </a:ext>
            </a:extLst>
          </p:cNvPr>
          <p:cNvSpPr txBox="1"/>
          <p:nvPr/>
        </p:nvSpPr>
        <p:spPr>
          <a:xfrm>
            <a:off x="6545174" y="2690223"/>
            <a:ext cx="5203228" cy="707886"/>
          </a:xfrm>
          <a:prstGeom prst="rect">
            <a:avLst/>
          </a:prstGeom>
          <a:noFill/>
        </p:spPr>
        <p:txBody>
          <a:bodyPr wrap="square" rtlCol="0" anchor="ctr">
            <a:spAutoFit/>
          </a:bodyPr>
          <a:lstStyle/>
          <a:p>
            <a:pPr algn="r"/>
            <a:r>
              <a:rPr lang="en-US" altLang="ko-KR" sz="2000" spc="600" dirty="0">
                <a:solidFill>
                  <a:schemeClr val="bg1">
                    <a:lumMod val="50000"/>
                  </a:schemeClr>
                </a:solidFill>
                <a:cs typeface="Arial" pitchFamily="34" charset="0"/>
              </a:rPr>
              <a:t>IMAGES &amp; </a:t>
            </a:r>
          </a:p>
          <a:p>
            <a:pPr algn="r"/>
            <a:r>
              <a:rPr lang="en-US" altLang="ko-KR" sz="2000" spc="600" dirty="0">
                <a:solidFill>
                  <a:schemeClr val="bg1">
                    <a:lumMod val="50000"/>
                  </a:schemeClr>
                </a:solidFill>
                <a:cs typeface="Arial" pitchFamily="34" charset="0"/>
              </a:rPr>
              <a:t>CONTENTS</a:t>
            </a:r>
            <a:r>
              <a:rPr lang="en-US" altLang="ko-KR" sz="2000" spc="600" dirty="0">
                <a:solidFill>
                  <a:schemeClr val="tx1">
                    <a:lumMod val="85000"/>
                    <a:lumOff val="15000"/>
                  </a:schemeClr>
                </a:solidFill>
                <a:cs typeface="Arial" pitchFamily="34" charset="0"/>
              </a:rPr>
              <a:t> </a:t>
            </a:r>
            <a:r>
              <a:rPr lang="en-US" altLang="ko-KR" sz="2000" spc="600" dirty="0">
                <a:solidFill>
                  <a:srgbClr val="EA1C24"/>
                </a:solidFill>
                <a:cs typeface="Arial" pitchFamily="34" charset="0"/>
              </a:rPr>
              <a:t>STYLE</a:t>
            </a:r>
            <a:endParaRPr lang="ko-KR" altLang="en-US" sz="2000" spc="600" dirty="0">
              <a:solidFill>
                <a:srgbClr val="EA1C24"/>
              </a:solidFill>
              <a:cs typeface="Arial" pitchFamily="34" charset="0"/>
            </a:endParaRPr>
          </a:p>
        </p:txBody>
      </p:sp>
      <p:sp>
        <p:nvSpPr>
          <p:cNvPr id="7" name="TextBox 12">
            <a:extLst>
              <a:ext uri="{FF2B5EF4-FFF2-40B4-BE49-F238E27FC236}">
                <a16:creationId xmlns:a16="http://schemas.microsoft.com/office/drawing/2014/main" id="{C480E84B-50BE-127B-A64A-B91AB1E7BE3E}"/>
              </a:ext>
            </a:extLst>
          </p:cNvPr>
          <p:cNvSpPr txBox="1"/>
          <p:nvPr/>
        </p:nvSpPr>
        <p:spPr>
          <a:xfrm>
            <a:off x="6904782" y="299387"/>
            <a:ext cx="4786210" cy="2339102"/>
          </a:xfrm>
          <a:prstGeom prst="rect">
            <a:avLst/>
          </a:prstGeom>
          <a:noFill/>
        </p:spPr>
        <p:txBody>
          <a:bodyPr wrap="square" rtlCol="0" anchor="ctr">
            <a:spAutoFit/>
          </a:bodyPr>
          <a:lstStyle/>
          <a:p>
            <a:pPr algn="r"/>
            <a:r>
              <a:rPr lang="en-US" altLang="ko-KR" sz="8000" b="1" dirty="0">
                <a:solidFill>
                  <a:srgbClr val="33942B"/>
                </a:solidFill>
                <a:effectLst>
                  <a:glow rad="1219200">
                    <a:schemeClr val="bg1">
                      <a:alpha val="0"/>
                    </a:schemeClr>
                  </a:glow>
                  <a:outerShdw blurRad="50800" dist="50800" dir="5400000" algn="ctr" rotWithShape="0">
                    <a:schemeClr val="tx1"/>
                  </a:outerShdw>
                </a:effectLst>
                <a:latin typeface="Arial" panose="020B0604020202020204" pitchFamily="34" charset="0"/>
                <a:cs typeface="Arial" panose="020B0604020202020204" pitchFamily="34" charset="0"/>
              </a:rPr>
              <a:t>R</a:t>
            </a:r>
            <a:r>
              <a:rPr lang="en-US" altLang="ko-KR" sz="8000" b="1" dirty="0">
                <a:solidFill>
                  <a:schemeClr val="bg1"/>
                </a:solidFill>
                <a:effectLst>
                  <a:glow rad="1219200">
                    <a:schemeClr val="bg1">
                      <a:alpha val="0"/>
                    </a:schemeClr>
                  </a:glow>
                  <a:outerShdw blurRad="50800" dist="50800" dir="5400000" algn="ctr" rotWithShape="0">
                    <a:schemeClr val="tx1"/>
                  </a:outerShdw>
                </a:effectLst>
                <a:latin typeface="Arial" panose="020B0604020202020204" pitchFamily="34" charset="0"/>
                <a:cs typeface="Arial" panose="020B0604020202020204" pitchFamily="34" charset="0"/>
              </a:rPr>
              <a:t>OM</a:t>
            </a:r>
            <a:r>
              <a:rPr lang="en-US" altLang="ko-KR" sz="8000" b="1" dirty="0">
                <a:solidFill>
                  <a:srgbClr val="EA1C24"/>
                </a:solidFill>
                <a:effectLst>
                  <a:glow rad="1219200">
                    <a:schemeClr val="bg1">
                      <a:alpha val="0"/>
                    </a:schemeClr>
                  </a:glow>
                  <a:outerShdw blurRad="50800" dist="50800" dir="5400000" algn="ctr" rotWithShape="0">
                    <a:schemeClr val="tx1"/>
                  </a:outerShdw>
                </a:effectLst>
                <a:latin typeface="Arial" panose="020B0604020202020204" pitchFamily="34" charset="0"/>
                <a:cs typeface="Arial" panose="020B0604020202020204" pitchFamily="34" charset="0"/>
              </a:rPr>
              <a:t>E</a:t>
            </a:r>
          </a:p>
          <a:p>
            <a:pPr algn="r"/>
            <a:r>
              <a:rPr lang="en-US" altLang="ko-KR" sz="6600" b="1" dirty="0">
                <a:solidFill>
                  <a:schemeClr val="bg1"/>
                </a:solidFill>
                <a:effectLst>
                  <a:glow rad="1219200">
                    <a:schemeClr val="bg1">
                      <a:alpha val="0"/>
                    </a:schemeClr>
                  </a:glow>
                  <a:outerShdw blurRad="50800" dist="50800" dir="5400000" algn="ctr" rotWithShape="0">
                    <a:schemeClr val="tx1"/>
                  </a:outerShdw>
                  <a:reflection blurRad="6350" stA="55000" endA="300" endPos="45500" dir="5400000" sy="-100000" algn="bl" rotWithShape="0"/>
                </a:effectLst>
                <a:latin typeface="Arial" panose="020B0604020202020204" pitchFamily="34" charset="0"/>
                <a:cs typeface="Arial" panose="020B0604020202020204" pitchFamily="34" charset="0"/>
              </a:rPr>
              <a:t>COLISEUM</a:t>
            </a:r>
            <a:endParaRPr lang="ko-KR" altLang="en-US" sz="6600" b="1" dirty="0">
              <a:solidFill>
                <a:schemeClr val="bg1"/>
              </a:solidFill>
              <a:effectLst>
                <a:glow rad="1219200">
                  <a:schemeClr val="bg1">
                    <a:alpha val="0"/>
                  </a:schemeClr>
                </a:glow>
                <a:outerShdw blurRad="50800" dist="50800" dir="5400000" algn="ctr" rotWithShape="0">
                  <a:schemeClr val="tx1"/>
                </a:outerShdw>
                <a:reflection blurRad="6350" stA="55000" endA="300" endPos="45500" dir="5400000" sy="-100000" algn="bl" rotWithShape="0"/>
              </a:effectLst>
              <a:latin typeface="Arial" panose="020B0604020202020204" pitchFamily="34" charset="0"/>
              <a:cs typeface="Arial" panose="020B0604020202020204" pitchFamily="34" charset="0"/>
            </a:endParaRPr>
          </a:p>
        </p:txBody>
      </p:sp>
      <p:grpSp>
        <p:nvGrpSpPr>
          <p:cNvPr id="11" name="Grupo 10">
            <a:extLst>
              <a:ext uri="{FF2B5EF4-FFF2-40B4-BE49-F238E27FC236}">
                <a16:creationId xmlns:a16="http://schemas.microsoft.com/office/drawing/2014/main" id="{B6C4FCBF-05AA-4607-D5E1-67473D97427D}"/>
              </a:ext>
            </a:extLst>
          </p:cNvPr>
          <p:cNvGrpSpPr/>
          <p:nvPr/>
        </p:nvGrpSpPr>
        <p:grpSpPr>
          <a:xfrm>
            <a:off x="10999190" y="299387"/>
            <a:ext cx="944564" cy="6318259"/>
            <a:chOff x="10707694" y="479420"/>
            <a:chExt cx="944564" cy="6318259"/>
          </a:xfrm>
        </p:grpSpPr>
        <p:sp>
          <p:nvSpPr>
            <p:cNvPr id="12" name="Freeform 5">
              <a:extLst>
                <a:ext uri="{FF2B5EF4-FFF2-40B4-BE49-F238E27FC236}">
                  <a16:creationId xmlns:a16="http://schemas.microsoft.com/office/drawing/2014/main" id="{53DD93D5-8953-2963-C3BD-DEAFFD3D25AC}"/>
                </a:ext>
              </a:extLst>
            </p:cNvPr>
            <p:cNvSpPr>
              <a:spLocks/>
            </p:cNvSpPr>
            <p:nvPr/>
          </p:nvSpPr>
          <p:spPr bwMode="auto">
            <a:xfrm>
              <a:off x="10707694" y="5868991"/>
              <a:ext cx="944563" cy="928688"/>
            </a:xfrm>
            <a:custGeom>
              <a:avLst/>
              <a:gdLst>
                <a:gd name="T0" fmla="*/ 595 w 595"/>
                <a:gd name="T1" fmla="*/ 0 h 585"/>
                <a:gd name="T2" fmla="*/ 595 w 595"/>
                <a:gd name="T3" fmla="*/ 585 h 585"/>
                <a:gd name="T4" fmla="*/ 0 w 595"/>
                <a:gd name="T5" fmla="*/ 585 h 585"/>
              </a:gdLst>
              <a:ahLst/>
              <a:cxnLst>
                <a:cxn ang="0">
                  <a:pos x="T0" y="T1"/>
                </a:cxn>
                <a:cxn ang="0">
                  <a:pos x="T2" y="T3"/>
                </a:cxn>
                <a:cxn ang="0">
                  <a:pos x="T4" y="T5"/>
                </a:cxn>
              </a:cxnLst>
              <a:rect l="0" t="0" r="r" b="b"/>
              <a:pathLst>
                <a:path w="595" h="585">
                  <a:moveTo>
                    <a:pt x="595" y="0"/>
                  </a:moveTo>
                  <a:lnTo>
                    <a:pt x="595" y="585"/>
                  </a:lnTo>
                  <a:lnTo>
                    <a:pt x="0" y="585"/>
                  </a:lnTo>
                </a:path>
              </a:pathLst>
            </a:custGeom>
            <a:noFill/>
            <a:ln w="61913" cap="flat">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Freeform 5">
              <a:extLst>
                <a:ext uri="{FF2B5EF4-FFF2-40B4-BE49-F238E27FC236}">
                  <a16:creationId xmlns:a16="http://schemas.microsoft.com/office/drawing/2014/main" id="{A404047B-3F0C-919E-B27A-AD104C1B26BD}"/>
                </a:ext>
              </a:extLst>
            </p:cNvPr>
            <p:cNvSpPr>
              <a:spLocks/>
            </p:cNvSpPr>
            <p:nvPr/>
          </p:nvSpPr>
          <p:spPr bwMode="auto">
            <a:xfrm rot="16200000">
              <a:off x="10715632" y="487358"/>
              <a:ext cx="944563" cy="928688"/>
            </a:xfrm>
            <a:custGeom>
              <a:avLst/>
              <a:gdLst>
                <a:gd name="T0" fmla="*/ 595 w 595"/>
                <a:gd name="T1" fmla="*/ 0 h 585"/>
                <a:gd name="T2" fmla="*/ 595 w 595"/>
                <a:gd name="T3" fmla="*/ 585 h 585"/>
                <a:gd name="T4" fmla="*/ 0 w 595"/>
                <a:gd name="T5" fmla="*/ 585 h 585"/>
              </a:gdLst>
              <a:ahLst/>
              <a:cxnLst>
                <a:cxn ang="0">
                  <a:pos x="T0" y="T1"/>
                </a:cxn>
                <a:cxn ang="0">
                  <a:pos x="T2" y="T3"/>
                </a:cxn>
                <a:cxn ang="0">
                  <a:pos x="T4" y="T5"/>
                </a:cxn>
              </a:cxnLst>
              <a:rect l="0" t="0" r="r" b="b"/>
              <a:pathLst>
                <a:path w="595" h="585">
                  <a:moveTo>
                    <a:pt x="595" y="0"/>
                  </a:moveTo>
                  <a:lnTo>
                    <a:pt x="595" y="585"/>
                  </a:lnTo>
                  <a:lnTo>
                    <a:pt x="0" y="585"/>
                  </a:lnTo>
                </a:path>
              </a:pathLst>
            </a:custGeom>
            <a:noFill/>
            <a:ln w="61913" cap="flat">
              <a:solidFill>
                <a:srgbClr val="2A7F28"/>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pic>
        <p:nvPicPr>
          <p:cNvPr id="10" name="Imagen 9">
            <a:extLst>
              <a:ext uri="{FF2B5EF4-FFF2-40B4-BE49-F238E27FC236}">
                <a16:creationId xmlns:a16="http://schemas.microsoft.com/office/drawing/2014/main" id="{6A14A6EF-075F-F86E-E0BD-3ABDFA5A91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8826731" y="4825377"/>
            <a:ext cx="3365269" cy="2032623"/>
          </a:xfrm>
          <a:prstGeom prst="rect">
            <a:avLst/>
          </a:prstGeom>
        </p:spPr>
      </p:pic>
    </p:spTree>
    <p:extLst>
      <p:ext uri="{BB962C8B-B14F-4D97-AF65-F5344CB8AC3E}">
        <p14:creationId xmlns:p14="http://schemas.microsoft.com/office/powerpoint/2010/main" val="15307237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0DF5D042-CA95-9948-31A4-F707B9D124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0023" y="2488703"/>
            <a:ext cx="6581775" cy="3981450"/>
          </a:xfrm>
          <a:prstGeom prst="rect">
            <a:avLst/>
          </a:prstGeom>
        </p:spPr>
      </p:pic>
      <p:grpSp>
        <p:nvGrpSpPr>
          <p:cNvPr id="4" name="Google Shape;135;p12">
            <a:extLst>
              <a:ext uri="{FF2B5EF4-FFF2-40B4-BE49-F238E27FC236}">
                <a16:creationId xmlns:a16="http://schemas.microsoft.com/office/drawing/2014/main" id="{0625E9D1-F18C-DEA1-DE0A-61EDDDFE151C}"/>
              </a:ext>
            </a:extLst>
          </p:cNvPr>
          <p:cNvGrpSpPr/>
          <p:nvPr/>
        </p:nvGrpSpPr>
        <p:grpSpPr>
          <a:xfrm>
            <a:off x="-313691" y="-18375"/>
            <a:ext cx="1845822" cy="2209125"/>
            <a:chOff x="-313691" y="-18375"/>
            <a:chExt cx="1367790" cy="1637005"/>
          </a:xfrm>
        </p:grpSpPr>
        <p:sp>
          <p:nvSpPr>
            <p:cNvPr id="5" name="Google Shape;136;p12">
              <a:extLst>
                <a:ext uri="{FF2B5EF4-FFF2-40B4-BE49-F238E27FC236}">
                  <a16:creationId xmlns:a16="http://schemas.microsoft.com/office/drawing/2014/main" id="{EA4A27E6-C69F-3F77-AADA-160E6446C181}"/>
                </a:ext>
              </a:extLst>
            </p:cNvPr>
            <p:cNvSpPr/>
            <p:nvPr/>
          </p:nvSpPr>
          <p:spPr>
            <a:xfrm>
              <a:off x="-313691" y="813730"/>
              <a:ext cx="754800" cy="804900"/>
            </a:xfrm>
            <a:prstGeom prst="parallelogram">
              <a:avLst>
                <a:gd name="adj" fmla="val 59001"/>
              </a:avLst>
            </a:prstGeom>
            <a:gradFill>
              <a:gsLst>
                <a:gs pos="0">
                  <a:srgbClr val="2A7F28"/>
                </a:gs>
                <a:gs pos="100000">
                  <a:srgbClr val="33942B"/>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37;p12">
              <a:extLst>
                <a:ext uri="{FF2B5EF4-FFF2-40B4-BE49-F238E27FC236}">
                  <a16:creationId xmlns:a16="http://schemas.microsoft.com/office/drawing/2014/main" id="{AE186344-AED6-B204-3535-84A1BF206048}"/>
                </a:ext>
              </a:extLst>
            </p:cNvPr>
            <p:cNvSpPr/>
            <p:nvPr/>
          </p:nvSpPr>
          <p:spPr>
            <a:xfrm>
              <a:off x="53899" y="237925"/>
              <a:ext cx="1000200" cy="1066800"/>
            </a:xfrm>
            <a:prstGeom prst="parallelogram">
              <a:avLst>
                <a:gd name="adj" fmla="val 59001"/>
              </a:avLst>
            </a:prstGeom>
            <a:gradFill>
              <a:gsLst>
                <a:gs pos="0">
                  <a:srgbClr val="EA1C24"/>
                </a:gs>
                <a:gs pos="100000">
                  <a:srgbClr val="F92231">
                    <a:alpha val="3400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38;p12">
              <a:extLst>
                <a:ext uri="{FF2B5EF4-FFF2-40B4-BE49-F238E27FC236}">
                  <a16:creationId xmlns:a16="http://schemas.microsoft.com/office/drawing/2014/main" id="{FB24C1C2-243E-79F0-1B1F-9C95CD96CE3E}"/>
                </a:ext>
              </a:extLst>
            </p:cNvPr>
            <p:cNvSpPr/>
            <p:nvPr/>
          </p:nvSpPr>
          <p:spPr>
            <a:xfrm>
              <a:off x="304107" y="-18375"/>
              <a:ext cx="420900" cy="449100"/>
            </a:xfrm>
            <a:prstGeom prst="parallelogram">
              <a:avLst>
                <a:gd name="adj" fmla="val 59001"/>
              </a:avLst>
            </a:prstGeom>
            <a:gradFill>
              <a:gsLst>
                <a:gs pos="0">
                  <a:srgbClr val="2A7F28"/>
                </a:gs>
                <a:gs pos="100000">
                  <a:srgbClr val="EA1C24"/>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 name="TextBox 1">
            <a:extLst>
              <a:ext uri="{FF2B5EF4-FFF2-40B4-BE49-F238E27FC236}">
                <a16:creationId xmlns:a16="http://schemas.microsoft.com/office/drawing/2014/main" id="{D004BBB7-48AA-796B-8F86-7C1E8DE2CD18}"/>
              </a:ext>
            </a:extLst>
          </p:cNvPr>
          <p:cNvSpPr txBox="1"/>
          <p:nvPr/>
        </p:nvSpPr>
        <p:spPr>
          <a:xfrm>
            <a:off x="1425677" y="387847"/>
            <a:ext cx="7394473" cy="830997"/>
          </a:xfrm>
          <a:prstGeom prst="rect">
            <a:avLst/>
          </a:prstGeom>
          <a:noFill/>
        </p:spPr>
        <p:txBody>
          <a:bodyPr wrap="square" rtlCol="0" anchor="ctr">
            <a:spAutoFit/>
          </a:bodyPr>
          <a:lstStyle/>
          <a:p>
            <a:r>
              <a:rPr lang="en-US" altLang="ko-KR" sz="4800" b="1" spc="300" dirty="0">
                <a:solidFill>
                  <a:schemeClr val="tx1">
                    <a:lumMod val="75000"/>
                    <a:lumOff val="25000"/>
                  </a:schemeClr>
                </a:solidFill>
                <a:latin typeface="+mj-lt"/>
                <a:cs typeface="Arial" pitchFamily="34" charset="0"/>
              </a:rPr>
              <a:t>INFOGRAPHIC</a:t>
            </a:r>
            <a:r>
              <a:rPr lang="en-US" altLang="ko-KR" sz="4800" b="1" spc="300" dirty="0">
                <a:solidFill>
                  <a:schemeClr val="tx1">
                    <a:lumMod val="85000"/>
                    <a:lumOff val="15000"/>
                  </a:schemeClr>
                </a:solidFill>
                <a:latin typeface="+mj-lt"/>
                <a:cs typeface="Arial" pitchFamily="34" charset="0"/>
              </a:rPr>
              <a:t> </a:t>
            </a:r>
            <a:r>
              <a:rPr lang="en-US" altLang="ko-KR" sz="4800" b="1" spc="300" dirty="0">
                <a:solidFill>
                  <a:srgbClr val="EA1C24"/>
                </a:solidFill>
                <a:latin typeface="+mj-lt"/>
                <a:cs typeface="Arial" pitchFamily="34" charset="0"/>
              </a:rPr>
              <a:t>STYLE</a:t>
            </a:r>
            <a:endParaRPr lang="ko-KR" altLang="en-US" sz="4800" b="1" spc="300" dirty="0">
              <a:solidFill>
                <a:srgbClr val="EA1C24"/>
              </a:solidFill>
              <a:latin typeface="+mj-lt"/>
              <a:cs typeface="Arial" pitchFamily="34" charset="0"/>
            </a:endParaRPr>
          </a:p>
        </p:txBody>
      </p:sp>
      <p:sp>
        <p:nvSpPr>
          <p:cNvPr id="9" name="TextBox 7">
            <a:extLst>
              <a:ext uri="{FF2B5EF4-FFF2-40B4-BE49-F238E27FC236}">
                <a16:creationId xmlns:a16="http://schemas.microsoft.com/office/drawing/2014/main" id="{51A54E97-94BB-42ED-AC51-A5A8CFD441B9}"/>
              </a:ext>
            </a:extLst>
          </p:cNvPr>
          <p:cNvSpPr txBox="1"/>
          <p:nvPr/>
        </p:nvSpPr>
        <p:spPr>
          <a:xfrm>
            <a:off x="1456279" y="1161740"/>
            <a:ext cx="5031690" cy="307777"/>
          </a:xfrm>
          <a:prstGeom prst="rect">
            <a:avLst/>
          </a:prstGeom>
          <a:noFill/>
        </p:spPr>
        <p:txBody>
          <a:bodyPr wrap="square" rtlCol="0">
            <a:spAutoFit/>
          </a:bodyPr>
          <a:lstStyle/>
          <a:p>
            <a:r>
              <a:rPr lang="en-US" altLang="ko-KR" sz="1400" dirty="0">
                <a:solidFill>
                  <a:schemeClr val="tx1">
                    <a:lumMod val="75000"/>
                    <a:lumOff val="25000"/>
                  </a:schemeClr>
                </a:solidFill>
                <a:cs typeface="Arial" pitchFamily="34" charset="0"/>
              </a:rPr>
              <a:t>INSERT YOUR SUBTITLE</a:t>
            </a:r>
          </a:p>
        </p:txBody>
      </p:sp>
      <p:sp>
        <p:nvSpPr>
          <p:cNvPr id="12" name="Google Shape;1359;p47">
            <a:extLst>
              <a:ext uri="{FF2B5EF4-FFF2-40B4-BE49-F238E27FC236}">
                <a16:creationId xmlns:a16="http://schemas.microsoft.com/office/drawing/2014/main" id="{6331DB62-5EE7-8922-37A4-41C800588C86}"/>
              </a:ext>
            </a:extLst>
          </p:cNvPr>
          <p:cNvSpPr txBox="1">
            <a:spLocks/>
          </p:cNvSpPr>
          <p:nvPr/>
        </p:nvSpPr>
        <p:spPr>
          <a:xfrm>
            <a:off x="7817075" y="1767138"/>
            <a:ext cx="3040800" cy="10686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2"/>
              </a:buClr>
              <a:buSzPts val="3600"/>
              <a:buFont typeface="Viga"/>
              <a:buNone/>
              <a:defRPr sz="3500" b="1" i="0" u="none" strike="noStrike" cap="none">
                <a:solidFill>
                  <a:schemeClr val="accent2"/>
                </a:solidFill>
                <a:latin typeface="Viga"/>
                <a:ea typeface="Viga"/>
                <a:cs typeface="Viga"/>
                <a:sym typeface="Viga"/>
              </a:defRPr>
            </a:lvl1pPr>
            <a:lvl2pPr marR="0" lvl="1" algn="ctr" rtl="0">
              <a:lnSpc>
                <a:spcPct val="90000"/>
              </a:lnSpc>
              <a:spcBef>
                <a:spcPts val="0"/>
              </a:spcBef>
              <a:spcAft>
                <a:spcPts val="0"/>
              </a:spcAft>
              <a:buClr>
                <a:schemeClr val="dk1"/>
              </a:buClr>
              <a:buSzPts val="3600"/>
              <a:buFont typeface="Bebas Neue"/>
              <a:buNone/>
              <a:defRPr sz="3600" b="0" i="0" u="none" strike="noStrike" cap="none">
                <a:solidFill>
                  <a:schemeClr val="dk1"/>
                </a:solidFill>
                <a:latin typeface="Bebas Neue"/>
                <a:ea typeface="Bebas Neue"/>
                <a:cs typeface="Bebas Neue"/>
                <a:sym typeface="Bebas Neue"/>
              </a:defRPr>
            </a:lvl2pPr>
            <a:lvl3pPr marR="0" lvl="2" algn="ctr" rtl="0">
              <a:lnSpc>
                <a:spcPct val="90000"/>
              </a:lnSpc>
              <a:spcBef>
                <a:spcPts val="0"/>
              </a:spcBef>
              <a:spcAft>
                <a:spcPts val="0"/>
              </a:spcAft>
              <a:buClr>
                <a:schemeClr val="dk1"/>
              </a:buClr>
              <a:buSzPts val="3600"/>
              <a:buFont typeface="Bebas Neue"/>
              <a:buNone/>
              <a:defRPr sz="3600" b="0" i="0" u="none" strike="noStrike" cap="none">
                <a:solidFill>
                  <a:schemeClr val="dk1"/>
                </a:solidFill>
                <a:latin typeface="Bebas Neue"/>
                <a:ea typeface="Bebas Neue"/>
                <a:cs typeface="Bebas Neue"/>
                <a:sym typeface="Bebas Neue"/>
              </a:defRPr>
            </a:lvl3pPr>
            <a:lvl4pPr marR="0" lvl="3" algn="ctr" rtl="0">
              <a:lnSpc>
                <a:spcPct val="90000"/>
              </a:lnSpc>
              <a:spcBef>
                <a:spcPts val="0"/>
              </a:spcBef>
              <a:spcAft>
                <a:spcPts val="0"/>
              </a:spcAft>
              <a:buClr>
                <a:schemeClr val="dk1"/>
              </a:buClr>
              <a:buSzPts val="3600"/>
              <a:buFont typeface="Bebas Neue"/>
              <a:buNone/>
              <a:defRPr sz="3600" b="0" i="0" u="none" strike="noStrike" cap="none">
                <a:solidFill>
                  <a:schemeClr val="dk1"/>
                </a:solidFill>
                <a:latin typeface="Bebas Neue"/>
                <a:ea typeface="Bebas Neue"/>
                <a:cs typeface="Bebas Neue"/>
                <a:sym typeface="Bebas Neue"/>
              </a:defRPr>
            </a:lvl4pPr>
            <a:lvl5pPr marR="0" lvl="4" algn="ctr" rtl="0">
              <a:lnSpc>
                <a:spcPct val="90000"/>
              </a:lnSpc>
              <a:spcBef>
                <a:spcPts val="0"/>
              </a:spcBef>
              <a:spcAft>
                <a:spcPts val="0"/>
              </a:spcAft>
              <a:buClr>
                <a:schemeClr val="dk1"/>
              </a:buClr>
              <a:buSzPts val="3600"/>
              <a:buFont typeface="Bebas Neue"/>
              <a:buNone/>
              <a:defRPr sz="3600" b="0" i="0" u="none" strike="noStrike" cap="none">
                <a:solidFill>
                  <a:schemeClr val="dk1"/>
                </a:solidFill>
                <a:latin typeface="Bebas Neue"/>
                <a:ea typeface="Bebas Neue"/>
                <a:cs typeface="Bebas Neue"/>
                <a:sym typeface="Bebas Neue"/>
              </a:defRPr>
            </a:lvl5pPr>
            <a:lvl6pPr marR="0" lvl="5" algn="ctr" rtl="0">
              <a:lnSpc>
                <a:spcPct val="90000"/>
              </a:lnSpc>
              <a:spcBef>
                <a:spcPts val="0"/>
              </a:spcBef>
              <a:spcAft>
                <a:spcPts val="0"/>
              </a:spcAft>
              <a:buClr>
                <a:schemeClr val="dk1"/>
              </a:buClr>
              <a:buSzPts val="3600"/>
              <a:buFont typeface="Bebas Neue"/>
              <a:buNone/>
              <a:defRPr sz="3600" b="0" i="0" u="none" strike="noStrike" cap="none">
                <a:solidFill>
                  <a:schemeClr val="dk1"/>
                </a:solidFill>
                <a:latin typeface="Bebas Neue"/>
                <a:ea typeface="Bebas Neue"/>
                <a:cs typeface="Bebas Neue"/>
                <a:sym typeface="Bebas Neue"/>
              </a:defRPr>
            </a:lvl6pPr>
            <a:lvl7pPr marR="0" lvl="6" algn="ctr" rtl="0">
              <a:lnSpc>
                <a:spcPct val="90000"/>
              </a:lnSpc>
              <a:spcBef>
                <a:spcPts val="0"/>
              </a:spcBef>
              <a:spcAft>
                <a:spcPts val="0"/>
              </a:spcAft>
              <a:buClr>
                <a:schemeClr val="dk1"/>
              </a:buClr>
              <a:buSzPts val="3600"/>
              <a:buFont typeface="Bebas Neue"/>
              <a:buNone/>
              <a:defRPr sz="3600" b="0" i="0" u="none" strike="noStrike" cap="none">
                <a:solidFill>
                  <a:schemeClr val="dk1"/>
                </a:solidFill>
                <a:latin typeface="Bebas Neue"/>
                <a:ea typeface="Bebas Neue"/>
                <a:cs typeface="Bebas Neue"/>
                <a:sym typeface="Bebas Neue"/>
              </a:defRPr>
            </a:lvl7pPr>
            <a:lvl8pPr marR="0" lvl="7" algn="ctr" rtl="0">
              <a:lnSpc>
                <a:spcPct val="90000"/>
              </a:lnSpc>
              <a:spcBef>
                <a:spcPts val="0"/>
              </a:spcBef>
              <a:spcAft>
                <a:spcPts val="0"/>
              </a:spcAft>
              <a:buClr>
                <a:schemeClr val="dk1"/>
              </a:buClr>
              <a:buSzPts val="3600"/>
              <a:buFont typeface="Bebas Neue"/>
              <a:buNone/>
              <a:defRPr sz="3600" b="0" i="0" u="none" strike="noStrike" cap="none">
                <a:solidFill>
                  <a:schemeClr val="dk1"/>
                </a:solidFill>
                <a:latin typeface="Bebas Neue"/>
                <a:ea typeface="Bebas Neue"/>
                <a:cs typeface="Bebas Neue"/>
                <a:sym typeface="Bebas Neue"/>
              </a:defRPr>
            </a:lvl8pPr>
            <a:lvl9pPr marR="0" lvl="8" algn="ctr" rtl="0">
              <a:lnSpc>
                <a:spcPct val="90000"/>
              </a:lnSpc>
              <a:spcBef>
                <a:spcPts val="0"/>
              </a:spcBef>
              <a:spcAft>
                <a:spcPts val="0"/>
              </a:spcAft>
              <a:buClr>
                <a:schemeClr val="dk1"/>
              </a:buClr>
              <a:buSzPts val="3600"/>
              <a:buFont typeface="Bebas Neue"/>
              <a:buNone/>
              <a:defRPr sz="3600" b="0" i="0" u="none" strike="noStrike" cap="none">
                <a:solidFill>
                  <a:schemeClr val="dk1"/>
                </a:solidFill>
                <a:latin typeface="Bebas Neue"/>
                <a:ea typeface="Bebas Neue"/>
                <a:cs typeface="Bebas Neue"/>
                <a:sym typeface="Bebas Neue"/>
              </a:defRPr>
            </a:lvl9pPr>
          </a:lstStyle>
          <a:p>
            <a:pPr marL="0" marR="0" lvl="0" indent="0" algn="l" defTabSz="914400" rtl="0" eaLnBrk="1" fontAlgn="auto" latinLnBrk="0" hangingPunct="1">
              <a:lnSpc>
                <a:spcPct val="90000"/>
              </a:lnSpc>
              <a:spcBef>
                <a:spcPts val="0"/>
              </a:spcBef>
              <a:spcAft>
                <a:spcPts val="0"/>
              </a:spcAft>
              <a:buClr>
                <a:srgbClr val="A51B28"/>
              </a:buClr>
              <a:buSzPts val="3600"/>
              <a:buFont typeface="Viga"/>
              <a:buNone/>
              <a:tabLst/>
              <a:defRPr/>
            </a:pPr>
            <a:r>
              <a:rPr kumimoji="0" lang="es-PE" sz="3500" b="1" i="0" u="none" strike="noStrike" kern="0" cap="none" spc="0" normalizeH="0" baseline="0">
                <a:ln>
                  <a:noFill/>
                </a:ln>
                <a:solidFill>
                  <a:srgbClr val="2A7F28"/>
                </a:solidFill>
                <a:effectLst/>
                <a:uLnTx/>
                <a:uFillTx/>
                <a:latin typeface="+mn-lt"/>
                <a:sym typeface="Viga"/>
              </a:rPr>
              <a:t>Roman</a:t>
            </a:r>
            <a:r>
              <a:rPr kumimoji="0" lang="es-PE" sz="3500" b="1" i="0" u="none" strike="noStrike" kern="0" cap="none" spc="0" normalizeH="0" baseline="0">
                <a:ln>
                  <a:noFill/>
                </a:ln>
                <a:solidFill>
                  <a:srgbClr val="A51B28"/>
                </a:solidFill>
                <a:effectLst/>
                <a:uLnTx/>
                <a:uFillTx/>
                <a:latin typeface="+mn-lt"/>
                <a:sym typeface="Viga"/>
              </a:rPr>
              <a:t> </a:t>
            </a:r>
            <a:r>
              <a:rPr kumimoji="0" lang="es-PE" sz="3500" b="1" i="0" u="none" strike="noStrike" kern="0" cap="none" spc="0" normalizeH="0" baseline="0">
                <a:ln>
                  <a:noFill/>
                </a:ln>
                <a:solidFill>
                  <a:srgbClr val="EA1C24"/>
                </a:solidFill>
                <a:effectLst/>
                <a:uLnTx/>
                <a:uFillTx/>
                <a:latin typeface="+mn-lt"/>
                <a:sym typeface="Viga"/>
              </a:rPr>
              <a:t>architecture</a:t>
            </a:r>
            <a:endParaRPr kumimoji="0" lang="es-PE" sz="3500" b="1" i="0" u="none" strike="noStrike" kern="0" cap="none" spc="0" normalizeH="0" baseline="0" dirty="0">
              <a:ln>
                <a:noFill/>
              </a:ln>
              <a:solidFill>
                <a:srgbClr val="EA1C24"/>
              </a:solidFill>
              <a:effectLst/>
              <a:uLnTx/>
              <a:uFillTx/>
              <a:latin typeface="+mn-lt"/>
              <a:sym typeface="Viga"/>
            </a:endParaRPr>
          </a:p>
        </p:txBody>
      </p:sp>
      <p:sp>
        <p:nvSpPr>
          <p:cNvPr id="13" name="Google Shape;1360;p47">
            <a:extLst>
              <a:ext uri="{FF2B5EF4-FFF2-40B4-BE49-F238E27FC236}">
                <a16:creationId xmlns:a16="http://schemas.microsoft.com/office/drawing/2014/main" id="{0079C13E-38CD-7972-812A-5A1284D11FFC}"/>
              </a:ext>
            </a:extLst>
          </p:cNvPr>
          <p:cNvSpPr txBox="1">
            <a:spLocks/>
          </p:cNvSpPr>
          <p:nvPr/>
        </p:nvSpPr>
        <p:spPr>
          <a:xfrm>
            <a:off x="7817075" y="2607750"/>
            <a:ext cx="4051076" cy="16806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2"/>
              </a:buClr>
              <a:buSzPts val="1400"/>
              <a:buFont typeface="Ubuntu"/>
              <a:buNone/>
              <a:defRPr sz="1400" b="0" i="0" u="none" strike="noStrike" cap="none">
                <a:solidFill>
                  <a:schemeClr val="lt2"/>
                </a:solidFill>
                <a:latin typeface="Ubuntu"/>
                <a:ea typeface="Ubuntu"/>
                <a:cs typeface="Ubuntu"/>
                <a:sym typeface="Ubuntu"/>
              </a:defRPr>
            </a:lvl1pPr>
            <a:lvl2pPr marL="914400" marR="0" lvl="1" indent="-317500" algn="ctr" rtl="0">
              <a:lnSpc>
                <a:spcPct val="100000"/>
              </a:lnSpc>
              <a:spcBef>
                <a:spcPts val="1600"/>
              </a:spcBef>
              <a:spcAft>
                <a:spcPts val="0"/>
              </a:spcAft>
              <a:buClr>
                <a:schemeClr val="lt2"/>
              </a:buClr>
              <a:buSzPts val="1400"/>
              <a:buFont typeface="Ubuntu"/>
              <a:buNone/>
              <a:defRPr sz="1400" b="0" i="0" u="none" strike="noStrike" cap="none">
                <a:solidFill>
                  <a:schemeClr val="lt2"/>
                </a:solidFill>
                <a:latin typeface="Ubuntu"/>
                <a:ea typeface="Ubuntu"/>
                <a:cs typeface="Ubuntu"/>
                <a:sym typeface="Ubuntu"/>
              </a:defRPr>
            </a:lvl2pPr>
            <a:lvl3pPr marL="1371600" marR="0" lvl="2" indent="-317500" algn="ctr" rtl="0">
              <a:lnSpc>
                <a:spcPct val="100000"/>
              </a:lnSpc>
              <a:spcBef>
                <a:spcPts val="1600"/>
              </a:spcBef>
              <a:spcAft>
                <a:spcPts val="0"/>
              </a:spcAft>
              <a:buClr>
                <a:schemeClr val="lt2"/>
              </a:buClr>
              <a:buSzPts val="1400"/>
              <a:buFont typeface="Ubuntu"/>
              <a:buNone/>
              <a:defRPr sz="1400" b="0" i="0" u="none" strike="noStrike" cap="none">
                <a:solidFill>
                  <a:schemeClr val="lt2"/>
                </a:solidFill>
                <a:latin typeface="Ubuntu"/>
                <a:ea typeface="Ubuntu"/>
                <a:cs typeface="Ubuntu"/>
                <a:sym typeface="Ubuntu"/>
              </a:defRPr>
            </a:lvl3pPr>
            <a:lvl4pPr marL="1828800" marR="0" lvl="3" indent="-317500" algn="ctr" rtl="0">
              <a:lnSpc>
                <a:spcPct val="100000"/>
              </a:lnSpc>
              <a:spcBef>
                <a:spcPts val="1600"/>
              </a:spcBef>
              <a:spcAft>
                <a:spcPts val="0"/>
              </a:spcAft>
              <a:buClr>
                <a:schemeClr val="lt2"/>
              </a:buClr>
              <a:buSzPts val="1400"/>
              <a:buFont typeface="Ubuntu"/>
              <a:buNone/>
              <a:defRPr sz="1400" b="0" i="0" u="none" strike="noStrike" cap="none">
                <a:solidFill>
                  <a:schemeClr val="lt2"/>
                </a:solidFill>
                <a:latin typeface="Ubuntu"/>
                <a:ea typeface="Ubuntu"/>
                <a:cs typeface="Ubuntu"/>
                <a:sym typeface="Ubuntu"/>
              </a:defRPr>
            </a:lvl4pPr>
            <a:lvl5pPr marL="2286000" marR="0" lvl="4" indent="-317500" algn="ctr" rtl="0">
              <a:lnSpc>
                <a:spcPct val="100000"/>
              </a:lnSpc>
              <a:spcBef>
                <a:spcPts val="1600"/>
              </a:spcBef>
              <a:spcAft>
                <a:spcPts val="0"/>
              </a:spcAft>
              <a:buClr>
                <a:schemeClr val="lt2"/>
              </a:buClr>
              <a:buSzPts val="1400"/>
              <a:buFont typeface="Ubuntu"/>
              <a:buNone/>
              <a:defRPr sz="1400" b="0" i="0" u="none" strike="noStrike" cap="none">
                <a:solidFill>
                  <a:schemeClr val="lt2"/>
                </a:solidFill>
                <a:latin typeface="Ubuntu"/>
                <a:ea typeface="Ubuntu"/>
                <a:cs typeface="Ubuntu"/>
                <a:sym typeface="Ubuntu"/>
              </a:defRPr>
            </a:lvl5pPr>
            <a:lvl6pPr marL="2743200" marR="0" lvl="5" indent="-317500" algn="ctr" rtl="0">
              <a:lnSpc>
                <a:spcPct val="100000"/>
              </a:lnSpc>
              <a:spcBef>
                <a:spcPts val="1600"/>
              </a:spcBef>
              <a:spcAft>
                <a:spcPts val="0"/>
              </a:spcAft>
              <a:buClr>
                <a:schemeClr val="lt2"/>
              </a:buClr>
              <a:buSzPts val="1400"/>
              <a:buFont typeface="Ubuntu"/>
              <a:buNone/>
              <a:defRPr sz="1400" b="0" i="0" u="none" strike="noStrike" cap="none">
                <a:solidFill>
                  <a:schemeClr val="lt2"/>
                </a:solidFill>
                <a:latin typeface="Ubuntu"/>
                <a:ea typeface="Ubuntu"/>
                <a:cs typeface="Ubuntu"/>
                <a:sym typeface="Ubuntu"/>
              </a:defRPr>
            </a:lvl6pPr>
            <a:lvl7pPr marL="3200400" marR="0" lvl="6" indent="-317500" algn="ctr" rtl="0">
              <a:lnSpc>
                <a:spcPct val="100000"/>
              </a:lnSpc>
              <a:spcBef>
                <a:spcPts val="1600"/>
              </a:spcBef>
              <a:spcAft>
                <a:spcPts val="0"/>
              </a:spcAft>
              <a:buClr>
                <a:schemeClr val="lt2"/>
              </a:buClr>
              <a:buSzPts val="1400"/>
              <a:buFont typeface="Ubuntu"/>
              <a:buNone/>
              <a:defRPr sz="1400" b="0" i="0" u="none" strike="noStrike" cap="none">
                <a:solidFill>
                  <a:schemeClr val="lt2"/>
                </a:solidFill>
                <a:latin typeface="Ubuntu"/>
                <a:ea typeface="Ubuntu"/>
                <a:cs typeface="Ubuntu"/>
                <a:sym typeface="Ubuntu"/>
              </a:defRPr>
            </a:lvl7pPr>
            <a:lvl8pPr marL="3657600" marR="0" lvl="7" indent="-317500" algn="ctr" rtl="0">
              <a:lnSpc>
                <a:spcPct val="100000"/>
              </a:lnSpc>
              <a:spcBef>
                <a:spcPts val="1600"/>
              </a:spcBef>
              <a:spcAft>
                <a:spcPts val="0"/>
              </a:spcAft>
              <a:buClr>
                <a:schemeClr val="lt2"/>
              </a:buClr>
              <a:buSzPts val="1400"/>
              <a:buFont typeface="Ubuntu"/>
              <a:buNone/>
              <a:defRPr sz="1400" b="0" i="0" u="none" strike="noStrike" cap="none">
                <a:solidFill>
                  <a:schemeClr val="lt2"/>
                </a:solidFill>
                <a:latin typeface="Ubuntu"/>
                <a:ea typeface="Ubuntu"/>
                <a:cs typeface="Ubuntu"/>
                <a:sym typeface="Ubuntu"/>
              </a:defRPr>
            </a:lvl8pPr>
            <a:lvl9pPr marL="4114800" marR="0" lvl="8" indent="-317500" algn="ctr" rtl="0">
              <a:lnSpc>
                <a:spcPct val="100000"/>
              </a:lnSpc>
              <a:spcBef>
                <a:spcPts val="1600"/>
              </a:spcBef>
              <a:spcAft>
                <a:spcPts val="1600"/>
              </a:spcAft>
              <a:buClr>
                <a:schemeClr val="lt2"/>
              </a:buClr>
              <a:buSzPts val="1400"/>
              <a:buFont typeface="Ubuntu"/>
              <a:buNone/>
              <a:defRPr sz="1400" b="0" i="0" u="none" strike="noStrike" cap="none">
                <a:solidFill>
                  <a:schemeClr val="lt2"/>
                </a:solidFill>
                <a:latin typeface="Ubuntu"/>
                <a:ea typeface="Ubuntu"/>
                <a:cs typeface="Ubuntu"/>
                <a:sym typeface="Ubuntu"/>
              </a:defRPr>
            </a:lvl9pPr>
          </a:lstStyle>
          <a:p>
            <a:pPr marL="0" marR="0" lvl="0" indent="0" algn="l" defTabSz="914400" rtl="0" eaLnBrk="1" fontAlgn="auto" latinLnBrk="0" hangingPunct="1">
              <a:lnSpc>
                <a:spcPct val="100000"/>
              </a:lnSpc>
              <a:spcBef>
                <a:spcPts val="0"/>
              </a:spcBef>
              <a:spcAft>
                <a:spcPts val="1600"/>
              </a:spcAft>
              <a:buClr>
                <a:srgbClr val="3A291C"/>
              </a:buClr>
              <a:buSzPts val="1400"/>
              <a:buFont typeface="Ubuntu"/>
              <a:buNone/>
              <a:tabLst/>
              <a:defRPr/>
            </a:pPr>
            <a:r>
              <a:rPr kumimoji="0" lang="en-US" sz="1400" b="0" i="0" u="none" strike="noStrike" kern="0" cap="none" spc="0" normalizeH="0" baseline="0" noProof="0" dirty="0">
                <a:ln>
                  <a:noFill/>
                </a:ln>
                <a:solidFill>
                  <a:srgbClr val="3A291C"/>
                </a:solidFill>
                <a:effectLst/>
                <a:uLnTx/>
                <a:uFillTx/>
                <a:latin typeface="+mn-lt"/>
                <a:sym typeface="Ubuntu"/>
              </a:rPr>
              <a:t>You can give a brief description of the topic you want to talk about here. For example, if you want to talk about Mercury, you can say that it’s the smallest planet in the entire Solar System</a:t>
            </a:r>
          </a:p>
        </p:txBody>
      </p:sp>
      <p:grpSp>
        <p:nvGrpSpPr>
          <p:cNvPr id="24" name="그룹 12">
            <a:extLst>
              <a:ext uri="{FF2B5EF4-FFF2-40B4-BE49-F238E27FC236}">
                <a16:creationId xmlns:a16="http://schemas.microsoft.com/office/drawing/2014/main" id="{912D7375-46F2-FE24-0A1E-B5A9F5D40A2A}"/>
              </a:ext>
            </a:extLst>
          </p:cNvPr>
          <p:cNvGrpSpPr/>
          <p:nvPr/>
        </p:nvGrpSpPr>
        <p:grpSpPr>
          <a:xfrm>
            <a:off x="9778725" y="4779230"/>
            <a:ext cx="1893252" cy="1502078"/>
            <a:chOff x="4986771" y="4655450"/>
            <a:chExt cx="1996552" cy="1502078"/>
          </a:xfrm>
        </p:grpSpPr>
        <p:sp>
          <p:nvSpPr>
            <p:cNvPr id="25" name="TextBox 13">
              <a:extLst>
                <a:ext uri="{FF2B5EF4-FFF2-40B4-BE49-F238E27FC236}">
                  <a16:creationId xmlns:a16="http://schemas.microsoft.com/office/drawing/2014/main" id="{A02E5EE8-7197-52A1-3415-31DF5F8BDED8}"/>
                </a:ext>
              </a:extLst>
            </p:cNvPr>
            <p:cNvSpPr txBox="1"/>
            <p:nvPr/>
          </p:nvSpPr>
          <p:spPr>
            <a:xfrm>
              <a:off x="4986771" y="4655450"/>
              <a:ext cx="1996552" cy="307777"/>
            </a:xfrm>
            <a:prstGeom prst="rect">
              <a:avLst/>
            </a:prstGeom>
            <a:noFill/>
          </p:spPr>
          <p:txBody>
            <a:bodyPr wrap="square" rtlCol="0" anchor="ctr">
              <a:spAutoFit/>
            </a:bodyPr>
            <a:lstStyle/>
            <a:p>
              <a:pPr algn="ctr"/>
              <a:r>
                <a:rPr lang="en-US" altLang="ko-KR" sz="1400" b="1">
                  <a:solidFill>
                    <a:schemeClr val="tx1">
                      <a:lumMod val="75000"/>
                      <a:lumOff val="25000"/>
                    </a:schemeClr>
                  </a:solidFill>
                  <a:cs typeface="Arial" panose="020B0604020202020204" pitchFamily="34" charset="0"/>
                </a:rPr>
                <a:t>Text Here</a:t>
              </a:r>
              <a:endParaRPr lang="ko-KR" altLang="en-US" sz="1400" b="1">
                <a:solidFill>
                  <a:schemeClr val="tx1">
                    <a:lumMod val="75000"/>
                    <a:lumOff val="25000"/>
                  </a:schemeClr>
                </a:solidFill>
                <a:cs typeface="Arial" panose="020B0604020202020204" pitchFamily="34" charset="0"/>
              </a:endParaRPr>
            </a:p>
          </p:txBody>
        </p:sp>
        <p:sp>
          <p:nvSpPr>
            <p:cNvPr id="26" name="TextBox 14">
              <a:extLst>
                <a:ext uri="{FF2B5EF4-FFF2-40B4-BE49-F238E27FC236}">
                  <a16:creationId xmlns:a16="http://schemas.microsoft.com/office/drawing/2014/main" id="{01C3364D-F186-BE74-A0FA-C39792EA9360}"/>
                </a:ext>
              </a:extLst>
            </p:cNvPr>
            <p:cNvSpPr txBox="1"/>
            <p:nvPr/>
          </p:nvSpPr>
          <p:spPr>
            <a:xfrm>
              <a:off x="4986771" y="4957199"/>
              <a:ext cx="1989293" cy="1200329"/>
            </a:xfrm>
            <a:prstGeom prst="rect">
              <a:avLst/>
            </a:prstGeom>
            <a:noFill/>
          </p:spPr>
          <p:txBody>
            <a:bodyPr wrap="square" rtlCol="0">
              <a:spAutoFit/>
            </a:bodyPr>
            <a:lstStyle/>
            <a:p>
              <a:pPr algn="ctr"/>
              <a:r>
                <a:rPr lang="en-US" altLang="ko-KR" sz="1200">
                  <a:solidFill>
                    <a:schemeClr val="tx1">
                      <a:lumMod val="75000"/>
                      <a:lumOff val="25000"/>
                    </a:schemeClr>
                  </a:solidFill>
                  <a:cs typeface="Arial" panose="020B0604020202020204" pitchFamily="34" charset="0"/>
                </a:rPr>
                <a:t>You can simply impress your audience and add a unique zing and appeal to your Presentations. Easy to change colors, photos and Text.       </a:t>
              </a:r>
              <a:endParaRPr lang="ko-KR" altLang="en-US" sz="1200">
                <a:solidFill>
                  <a:schemeClr val="tx1">
                    <a:lumMod val="75000"/>
                    <a:lumOff val="25000"/>
                  </a:schemeClr>
                </a:solidFill>
                <a:cs typeface="Arial" panose="020B0604020202020204" pitchFamily="34" charset="0"/>
              </a:endParaRPr>
            </a:p>
          </p:txBody>
        </p:sp>
      </p:grpSp>
      <p:sp>
        <p:nvSpPr>
          <p:cNvPr id="27" name="Oval 8">
            <a:extLst>
              <a:ext uri="{FF2B5EF4-FFF2-40B4-BE49-F238E27FC236}">
                <a16:creationId xmlns:a16="http://schemas.microsoft.com/office/drawing/2014/main" id="{16C5D7DC-5CE5-038D-B3E8-C76001BB509A}"/>
              </a:ext>
            </a:extLst>
          </p:cNvPr>
          <p:cNvSpPr/>
          <p:nvPr/>
        </p:nvSpPr>
        <p:spPr>
          <a:xfrm>
            <a:off x="10478543" y="4119613"/>
            <a:ext cx="493616" cy="493616"/>
          </a:xfrm>
          <a:prstGeom prst="ellipse">
            <a:avLst/>
          </a:prstGeom>
          <a:solidFill>
            <a:srgbClr val="2A7F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28" name="그룹 16">
            <a:extLst>
              <a:ext uri="{FF2B5EF4-FFF2-40B4-BE49-F238E27FC236}">
                <a16:creationId xmlns:a16="http://schemas.microsoft.com/office/drawing/2014/main" id="{285EA7AE-172B-C9C6-0C9E-73463CADEC34}"/>
              </a:ext>
            </a:extLst>
          </p:cNvPr>
          <p:cNvGrpSpPr/>
          <p:nvPr/>
        </p:nvGrpSpPr>
        <p:grpSpPr>
          <a:xfrm>
            <a:off x="7675935" y="4779230"/>
            <a:ext cx="1893252" cy="1502078"/>
            <a:chOff x="3059832" y="4655450"/>
            <a:chExt cx="1996552" cy="1502078"/>
          </a:xfrm>
        </p:grpSpPr>
        <p:sp>
          <p:nvSpPr>
            <p:cNvPr id="29" name="TextBox 17">
              <a:extLst>
                <a:ext uri="{FF2B5EF4-FFF2-40B4-BE49-F238E27FC236}">
                  <a16:creationId xmlns:a16="http://schemas.microsoft.com/office/drawing/2014/main" id="{5F9B9C98-B905-C524-1491-D162769DD9E6}"/>
                </a:ext>
              </a:extLst>
            </p:cNvPr>
            <p:cNvSpPr txBox="1"/>
            <p:nvPr/>
          </p:nvSpPr>
          <p:spPr>
            <a:xfrm>
              <a:off x="3059832" y="4655450"/>
              <a:ext cx="1996552" cy="307777"/>
            </a:xfrm>
            <a:prstGeom prst="rect">
              <a:avLst/>
            </a:prstGeom>
            <a:noFill/>
          </p:spPr>
          <p:txBody>
            <a:bodyPr wrap="square" rtlCol="0" anchor="ctr">
              <a:spAutoFit/>
            </a:bodyPr>
            <a:lstStyle/>
            <a:p>
              <a:pPr algn="ctr"/>
              <a:r>
                <a:rPr lang="en-US" altLang="ko-KR" sz="1400" b="1">
                  <a:solidFill>
                    <a:schemeClr val="tx1">
                      <a:lumMod val="75000"/>
                      <a:lumOff val="25000"/>
                    </a:schemeClr>
                  </a:solidFill>
                  <a:cs typeface="Arial" panose="020B0604020202020204" pitchFamily="34" charset="0"/>
                </a:rPr>
                <a:t>Text Here</a:t>
              </a:r>
              <a:endParaRPr lang="ko-KR" altLang="en-US" sz="1400" b="1">
                <a:solidFill>
                  <a:schemeClr val="tx1">
                    <a:lumMod val="75000"/>
                    <a:lumOff val="25000"/>
                  </a:schemeClr>
                </a:solidFill>
                <a:cs typeface="Arial" panose="020B0604020202020204" pitchFamily="34" charset="0"/>
              </a:endParaRPr>
            </a:p>
          </p:txBody>
        </p:sp>
        <p:sp>
          <p:nvSpPr>
            <p:cNvPr id="30" name="TextBox 18">
              <a:extLst>
                <a:ext uri="{FF2B5EF4-FFF2-40B4-BE49-F238E27FC236}">
                  <a16:creationId xmlns:a16="http://schemas.microsoft.com/office/drawing/2014/main" id="{54879C3E-460E-2F91-2662-C9F390A20D35}"/>
                </a:ext>
              </a:extLst>
            </p:cNvPr>
            <p:cNvSpPr txBox="1"/>
            <p:nvPr/>
          </p:nvSpPr>
          <p:spPr>
            <a:xfrm>
              <a:off x="3059832" y="4957199"/>
              <a:ext cx="1989293" cy="1200329"/>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anose="020B0604020202020204" pitchFamily="34" charset="0"/>
                </a:rPr>
                <a:t>You can simply impress your audience and add a unique zing and appeal to your Presentations. Easy to change colors, photos and Text.         </a:t>
              </a:r>
              <a:endParaRPr lang="ko-KR" altLang="en-US" sz="1200" dirty="0">
                <a:solidFill>
                  <a:schemeClr val="tx1">
                    <a:lumMod val="75000"/>
                    <a:lumOff val="25000"/>
                  </a:schemeClr>
                </a:solidFill>
                <a:cs typeface="Arial" panose="020B0604020202020204" pitchFamily="34" charset="0"/>
              </a:endParaRPr>
            </a:p>
          </p:txBody>
        </p:sp>
      </p:grpSp>
      <p:sp>
        <p:nvSpPr>
          <p:cNvPr id="31" name="Oval 12">
            <a:extLst>
              <a:ext uri="{FF2B5EF4-FFF2-40B4-BE49-F238E27FC236}">
                <a16:creationId xmlns:a16="http://schemas.microsoft.com/office/drawing/2014/main" id="{050D8B85-67A0-73B6-EAA5-A2CFD66BA2F1}"/>
              </a:ext>
            </a:extLst>
          </p:cNvPr>
          <p:cNvSpPr/>
          <p:nvPr/>
        </p:nvSpPr>
        <p:spPr>
          <a:xfrm>
            <a:off x="8375753" y="4128506"/>
            <a:ext cx="493616" cy="493616"/>
          </a:xfrm>
          <a:prstGeom prst="ellipse">
            <a:avLst/>
          </a:prstGeom>
          <a:solidFill>
            <a:srgbClr val="EA1C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2" name="Rectangle 9">
            <a:extLst>
              <a:ext uri="{FF2B5EF4-FFF2-40B4-BE49-F238E27FC236}">
                <a16:creationId xmlns:a16="http://schemas.microsoft.com/office/drawing/2014/main" id="{A3170496-8C5F-C6C1-D0E0-DD53780D90EA}"/>
              </a:ext>
            </a:extLst>
          </p:cNvPr>
          <p:cNvSpPr/>
          <p:nvPr/>
        </p:nvSpPr>
        <p:spPr>
          <a:xfrm>
            <a:off x="10607024" y="4262284"/>
            <a:ext cx="236654" cy="221529"/>
          </a:xfrm>
          <a:custGeom>
            <a:avLst/>
            <a:gdLst>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34" fmla="*/ 1668046 w 3239999"/>
              <a:gd name="connsiteY34" fmla="*/ 2869642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3" name="Oval 7">
            <a:extLst>
              <a:ext uri="{FF2B5EF4-FFF2-40B4-BE49-F238E27FC236}">
                <a16:creationId xmlns:a16="http://schemas.microsoft.com/office/drawing/2014/main" id="{C1C83620-76AE-53A3-254B-E60CE93D2471}"/>
              </a:ext>
            </a:extLst>
          </p:cNvPr>
          <p:cNvSpPr/>
          <p:nvPr/>
        </p:nvSpPr>
        <p:spPr>
          <a:xfrm>
            <a:off x="8505170" y="4249030"/>
            <a:ext cx="234783" cy="234783"/>
          </a:xfrm>
          <a:custGeom>
            <a:avLst/>
            <a:gdLst/>
            <a:ahLst/>
            <a:cxnLst/>
            <a:rect l="l" t="t" r="r" b="b"/>
            <a:pathLst>
              <a:path w="3240000" h="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nvGrpSpPr>
          <p:cNvPr id="34" name="Grupo 33">
            <a:extLst>
              <a:ext uri="{FF2B5EF4-FFF2-40B4-BE49-F238E27FC236}">
                <a16:creationId xmlns:a16="http://schemas.microsoft.com/office/drawing/2014/main" id="{094D2417-5F01-58D9-678C-CDCF9CBA5368}"/>
              </a:ext>
            </a:extLst>
          </p:cNvPr>
          <p:cNvGrpSpPr/>
          <p:nvPr/>
        </p:nvGrpSpPr>
        <p:grpSpPr>
          <a:xfrm>
            <a:off x="0" y="6631201"/>
            <a:ext cx="12179301" cy="226799"/>
            <a:chOff x="12700" y="4975226"/>
            <a:chExt cx="9121776" cy="169863"/>
          </a:xfrm>
        </p:grpSpPr>
        <p:sp>
          <p:nvSpPr>
            <p:cNvPr id="35" name="Rectangle 36">
              <a:extLst>
                <a:ext uri="{FF2B5EF4-FFF2-40B4-BE49-F238E27FC236}">
                  <a16:creationId xmlns:a16="http://schemas.microsoft.com/office/drawing/2014/main" id="{A4E9A112-9CA3-E2BD-8293-7160A1DAFCEC}"/>
                </a:ext>
              </a:extLst>
            </p:cNvPr>
            <p:cNvSpPr>
              <a:spLocks noChangeArrowheads="1"/>
            </p:cNvSpPr>
            <p:nvPr userDrawn="1"/>
          </p:nvSpPr>
          <p:spPr bwMode="auto">
            <a:xfrm>
              <a:off x="12700" y="4975226"/>
              <a:ext cx="3830638" cy="169863"/>
            </a:xfrm>
            <a:prstGeom prst="rect">
              <a:avLst/>
            </a:prstGeom>
            <a:solidFill>
              <a:srgbClr val="2A7F28"/>
            </a:solidFill>
            <a:ln>
              <a:noFill/>
            </a:ln>
          </p:spPr>
          <p:txBody>
            <a:bodyPr vert="horz" wrap="square" lIns="91440" tIns="45720" rIns="91440" bIns="45720" numCol="1" anchor="t" anchorCtr="0" compatLnSpc="1">
              <a:prstTxWarp prst="textNoShape">
                <a:avLst/>
              </a:prstTxWarp>
            </a:bodyPr>
            <a:lstStyle/>
            <a:p>
              <a:pPr>
                <a:buClr>
                  <a:srgbClr val="000000"/>
                </a:buClr>
                <a:buFont typeface="Arial"/>
                <a:buNone/>
              </a:pPr>
              <a:endParaRPr lang="es-PE" sz="1400" kern="0" dirty="0">
                <a:solidFill>
                  <a:srgbClr val="000000"/>
                </a:solidFill>
                <a:cs typeface="Arial"/>
                <a:sym typeface="Arial"/>
              </a:endParaRPr>
            </a:p>
          </p:txBody>
        </p:sp>
        <p:sp>
          <p:nvSpPr>
            <p:cNvPr id="36" name="Rectangle 37">
              <a:extLst>
                <a:ext uri="{FF2B5EF4-FFF2-40B4-BE49-F238E27FC236}">
                  <a16:creationId xmlns:a16="http://schemas.microsoft.com/office/drawing/2014/main" id="{F1979E77-F0FD-431B-BEC4-70250492640F}"/>
                </a:ext>
              </a:extLst>
            </p:cNvPr>
            <p:cNvSpPr>
              <a:spLocks noChangeArrowheads="1"/>
            </p:cNvSpPr>
            <p:nvPr userDrawn="1"/>
          </p:nvSpPr>
          <p:spPr bwMode="auto">
            <a:xfrm>
              <a:off x="3827463" y="4975226"/>
              <a:ext cx="2727325" cy="169863"/>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lang="es-PE" sz="1400" b="0" i="0" u="none" strike="noStrike" kern="0" cap="none" spc="0" normalizeH="0" baseline="0" noProof="0" dirty="0">
                <a:ln>
                  <a:noFill/>
                </a:ln>
                <a:solidFill>
                  <a:srgbClr val="000000"/>
                </a:solidFill>
                <a:effectLst/>
                <a:uLnTx/>
                <a:uFillTx/>
                <a:cs typeface="Arial"/>
                <a:sym typeface="Arial"/>
              </a:endParaRPr>
            </a:p>
          </p:txBody>
        </p:sp>
        <p:sp>
          <p:nvSpPr>
            <p:cNvPr id="37" name="Rectangle 38">
              <a:extLst>
                <a:ext uri="{FF2B5EF4-FFF2-40B4-BE49-F238E27FC236}">
                  <a16:creationId xmlns:a16="http://schemas.microsoft.com/office/drawing/2014/main" id="{8FF1DBE1-938C-4B4E-5A3D-7319E123BE1C}"/>
                </a:ext>
              </a:extLst>
            </p:cNvPr>
            <p:cNvSpPr>
              <a:spLocks noChangeArrowheads="1"/>
            </p:cNvSpPr>
            <p:nvPr userDrawn="1"/>
          </p:nvSpPr>
          <p:spPr bwMode="auto">
            <a:xfrm>
              <a:off x="6554788" y="4975226"/>
              <a:ext cx="1612900" cy="169863"/>
            </a:xfrm>
            <a:prstGeom prst="rect">
              <a:avLst/>
            </a:prstGeom>
            <a:solidFill>
              <a:srgbClr val="EA1C24"/>
            </a:solidFill>
            <a:ln>
              <a:noFill/>
            </a:ln>
          </p:spPr>
          <p:txBody>
            <a:bodyPr vert="horz" wrap="square" lIns="91440" tIns="45720" rIns="91440" bIns="45720" numCol="1" anchor="t" anchorCtr="0" compatLnSpc="1">
              <a:prstTxWarp prst="textNoShape">
                <a:avLst/>
              </a:prstTxWarp>
            </a:bodyPr>
            <a:lstStyle/>
            <a:p>
              <a:pPr>
                <a:buClr>
                  <a:srgbClr val="000000"/>
                </a:buClr>
                <a:buFont typeface="Arial"/>
                <a:buNone/>
              </a:pPr>
              <a:endParaRPr lang="es-PE" sz="1400" kern="0" dirty="0">
                <a:solidFill>
                  <a:srgbClr val="000000"/>
                </a:solidFill>
                <a:cs typeface="Arial"/>
                <a:sym typeface="Arial"/>
              </a:endParaRPr>
            </a:p>
          </p:txBody>
        </p:sp>
        <p:sp>
          <p:nvSpPr>
            <p:cNvPr id="38" name="Rectangle 39">
              <a:extLst>
                <a:ext uri="{FF2B5EF4-FFF2-40B4-BE49-F238E27FC236}">
                  <a16:creationId xmlns:a16="http://schemas.microsoft.com/office/drawing/2014/main" id="{1ADE4561-609C-0452-40E8-F9F9A0A711A2}"/>
                </a:ext>
              </a:extLst>
            </p:cNvPr>
            <p:cNvSpPr>
              <a:spLocks noChangeArrowheads="1"/>
            </p:cNvSpPr>
            <p:nvPr userDrawn="1"/>
          </p:nvSpPr>
          <p:spPr bwMode="auto">
            <a:xfrm>
              <a:off x="8167688" y="4975226"/>
              <a:ext cx="966788" cy="169863"/>
            </a:xfrm>
            <a:prstGeom prst="rect">
              <a:avLst/>
            </a:prstGeom>
            <a:solidFill>
              <a:srgbClr val="EA1C24"/>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lang="es-PE" sz="1400" b="0" i="0" u="none" strike="noStrike" kern="0" cap="none" spc="0" normalizeH="0" baseline="0" noProof="0" dirty="0">
                <a:ln>
                  <a:noFill/>
                </a:ln>
                <a:solidFill>
                  <a:srgbClr val="000000"/>
                </a:solidFill>
                <a:effectLst/>
                <a:uLnTx/>
                <a:uFillTx/>
                <a:cs typeface="Arial"/>
                <a:sym typeface="Arial"/>
              </a:endParaRPr>
            </a:p>
          </p:txBody>
        </p:sp>
      </p:grpSp>
      <p:sp>
        <p:nvSpPr>
          <p:cNvPr id="39" name="Elipse 38">
            <a:extLst>
              <a:ext uri="{FF2B5EF4-FFF2-40B4-BE49-F238E27FC236}">
                <a16:creationId xmlns:a16="http://schemas.microsoft.com/office/drawing/2014/main" id="{42A1323F-F4A6-A3FF-1A52-F13D30D73038}"/>
              </a:ext>
            </a:extLst>
          </p:cNvPr>
          <p:cNvSpPr/>
          <p:nvPr/>
        </p:nvSpPr>
        <p:spPr>
          <a:xfrm>
            <a:off x="10870200" y="278164"/>
            <a:ext cx="940680" cy="940680"/>
          </a:xfrm>
          <a:prstGeom prst="ellipse">
            <a:avLst/>
          </a:prstGeom>
          <a:blipFill>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32671330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9" name="Grupo 138">
            <a:extLst>
              <a:ext uri="{FF2B5EF4-FFF2-40B4-BE49-F238E27FC236}">
                <a16:creationId xmlns:a16="http://schemas.microsoft.com/office/drawing/2014/main" id="{BA50E4A5-E386-E1BB-E2A8-358FD870304C}"/>
              </a:ext>
            </a:extLst>
          </p:cNvPr>
          <p:cNvGrpSpPr/>
          <p:nvPr/>
        </p:nvGrpSpPr>
        <p:grpSpPr>
          <a:xfrm>
            <a:off x="0" y="6631201"/>
            <a:ext cx="12179301" cy="226799"/>
            <a:chOff x="12700" y="4975226"/>
            <a:chExt cx="9121776" cy="169863"/>
          </a:xfrm>
        </p:grpSpPr>
        <p:sp>
          <p:nvSpPr>
            <p:cNvPr id="140" name="Rectangle 36">
              <a:extLst>
                <a:ext uri="{FF2B5EF4-FFF2-40B4-BE49-F238E27FC236}">
                  <a16:creationId xmlns:a16="http://schemas.microsoft.com/office/drawing/2014/main" id="{1862FB2C-2A8E-75CD-727E-6D248420BBF6}"/>
                </a:ext>
              </a:extLst>
            </p:cNvPr>
            <p:cNvSpPr>
              <a:spLocks noChangeArrowheads="1"/>
            </p:cNvSpPr>
            <p:nvPr userDrawn="1"/>
          </p:nvSpPr>
          <p:spPr bwMode="auto">
            <a:xfrm>
              <a:off x="12700" y="4975226"/>
              <a:ext cx="3830638" cy="169863"/>
            </a:xfrm>
            <a:prstGeom prst="rect">
              <a:avLst/>
            </a:prstGeom>
            <a:solidFill>
              <a:srgbClr val="2A7F28"/>
            </a:solidFill>
            <a:ln>
              <a:noFill/>
            </a:ln>
          </p:spPr>
          <p:txBody>
            <a:bodyPr vert="horz" wrap="square" lIns="91440" tIns="45720" rIns="91440" bIns="45720" numCol="1" anchor="t" anchorCtr="0" compatLnSpc="1">
              <a:prstTxWarp prst="textNoShape">
                <a:avLst/>
              </a:prstTxWarp>
            </a:bodyPr>
            <a:lstStyle/>
            <a:p>
              <a:pPr>
                <a:buClr>
                  <a:srgbClr val="000000"/>
                </a:buClr>
                <a:buFont typeface="Arial"/>
                <a:buNone/>
              </a:pPr>
              <a:endParaRPr lang="es-PE" sz="1400" kern="0" dirty="0">
                <a:solidFill>
                  <a:srgbClr val="000000"/>
                </a:solidFill>
                <a:cs typeface="Arial"/>
                <a:sym typeface="Arial"/>
              </a:endParaRPr>
            </a:p>
          </p:txBody>
        </p:sp>
        <p:sp>
          <p:nvSpPr>
            <p:cNvPr id="141" name="Rectangle 37">
              <a:extLst>
                <a:ext uri="{FF2B5EF4-FFF2-40B4-BE49-F238E27FC236}">
                  <a16:creationId xmlns:a16="http://schemas.microsoft.com/office/drawing/2014/main" id="{64373301-CC50-7B37-1AE2-95256BEE200B}"/>
                </a:ext>
              </a:extLst>
            </p:cNvPr>
            <p:cNvSpPr>
              <a:spLocks noChangeArrowheads="1"/>
            </p:cNvSpPr>
            <p:nvPr userDrawn="1"/>
          </p:nvSpPr>
          <p:spPr bwMode="auto">
            <a:xfrm>
              <a:off x="3827463" y="4975226"/>
              <a:ext cx="2727325" cy="169863"/>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lang="es-PE" sz="1400" b="0" i="0" u="none" strike="noStrike" kern="0" cap="none" spc="0" normalizeH="0" baseline="0" noProof="0" dirty="0">
                <a:ln>
                  <a:noFill/>
                </a:ln>
                <a:solidFill>
                  <a:srgbClr val="000000"/>
                </a:solidFill>
                <a:effectLst/>
                <a:uLnTx/>
                <a:uFillTx/>
                <a:cs typeface="Arial"/>
                <a:sym typeface="Arial"/>
              </a:endParaRPr>
            </a:p>
          </p:txBody>
        </p:sp>
        <p:sp>
          <p:nvSpPr>
            <p:cNvPr id="142" name="Rectangle 38">
              <a:extLst>
                <a:ext uri="{FF2B5EF4-FFF2-40B4-BE49-F238E27FC236}">
                  <a16:creationId xmlns:a16="http://schemas.microsoft.com/office/drawing/2014/main" id="{CA6D39E3-1D2D-0C16-77FC-C42505E71F12}"/>
                </a:ext>
              </a:extLst>
            </p:cNvPr>
            <p:cNvSpPr>
              <a:spLocks noChangeArrowheads="1"/>
            </p:cNvSpPr>
            <p:nvPr userDrawn="1"/>
          </p:nvSpPr>
          <p:spPr bwMode="auto">
            <a:xfrm>
              <a:off x="6554788" y="4975226"/>
              <a:ext cx="1612900" cy="169863"/>
            </a:xfrm>
            <a:prstGeom prst="rect">
              <a:avLst/>
            </a:prstGeom>
            <a:solidFill>
              <a:srgbClr val="EA1C24"/>
            </a:solidFill>
            <a:ln>
              <a:noFill/>
            </a:ln>
          </p:spPr>
          <p:txBody>
            <a:bodyPr vert="horz" wrap="square" lIns="91440" tIns="45720" rIns="91440" bIns="45720" numCol="1" anchor="t" anchorCtr="0" compatLnSpc="1">
              <a:prstTxWarp prst="textNoShape">
                <a:avLst/>
              </a:prstTxWarp>
            </a:bodyPr>
            <a:lstStyle/>
            <a:p>
              <a:pPr>
                <a:buClr>
                  <a:srgbClr val="000000"/>
                </a:buClr>
                <a:buFont typeface="Arial"/>
                <a:buNone/>
              </a:pPr>
              <a:endParaRPr lang="es-PE" sz="1400" kern="0" dirty="0">
                <a:solidFill>
                  <a:srgbClr val="000000"/>
                </a:solidFill>
                <a:cs typeface="Arial"/>
                <a:sym typeface="Arial"/>
              </a:endParaRPr>
            </a:p>
          </p:txBody>
        </p:sp>
        <p:sp>
          <p:nvSpPr>
            <p:cNvPr id="143" name="Rectangle 39">
              <a:extLst>
                <a:ext uri="{FF2B5EF4-FFF2-40B4-BE49-F238E27FC236}">
                  <a16:creationId xmlns:a16="http://schemas.microsoft.com/office/drawing/2014/main" id="{BAF5B1E6-02CD-9B3A-D19E-A43514048FD4}"/>
                </a:ext>
              </a:extLst>
            </p:cNvPr>
            <p:cNvSpPr>
              <a:spLocks noChangeArrowheads="1"/>
            </p:cNvSpPr>
            <p:nvPr userDrawn="1"/>
          </p:nvSpPr>
          <p:spPr bwMode="auto">
            <a:xfrm>
              <a:off x="8167688" y="4975226"/>
              <a:ext cx="966788" cy="169863"/>
            </a:xfrm>
            <a:prstGeom prst="rect">
              <a:avLst/>
            </a:prstGeom>
            <a:solidFill>
              <a:srgbClr val="EA1C24"/>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lang="es-PE" sz="1400" b="0" i="0" u="none" strike="noStrike" kern="0" cap="none" spc="0" normalizeH="0" baseline="0" noProof="0" dirty="0">
                <a:ln>
                  <a:noFill/>
                </a:ln>
                <a:solidFill>
                  <a:srgbClr val="000000"/>
                </a:solidFill>
                <a:effectLst/>
                <a:uLnTx/>
                <a:uFillTx/>
                <a:cs typeface="Arial"/>
                <a:sym typeface="Arial"/>
              </a:endParaRPr>
            </a:p>
          </p:txBody>
        </p:sp>
      </p:grpSp>
      <p:grpSp>
        <p:nvGrpSpPr>
          <p:cNvPr id="130" name="Google Shape;82;p8">
            <a:extLst>
              <a:ext uri="{FF2B5EF4-FFF2-40B4-BE49-F238E27FC236}">
                <a16:creationId xmlns:a16="http://schemas.microsoft.com/office/drawing/2014/main" id="{FFA63084-628A-15B8-97B8-9B72EBB77C28}"/>
              </a:ext>
            </a:extLst>
          </p:cNvPr>
          <p:cNvGrpSpPr/>
          <p:nvPr/>
        </p:nvGrpSpPr>
        <p:grpSpPr>
          <a:xfrm>
            <a:off x="6243895" y="5410561"/>
            <a:ext cx="5339450" cy="765639"/>
            <a:chOff x="256376" y="309450"/>
            <a:chExt cx="6940916" cy="995278"/>
          </a:xfrm>
        </p:grpSpPr>
        <p:sp>
          <p:nvSpPr>
            <p:cNvPr id="131" name="Google Shape;83;p8">
              <a:extLst>
                <a:ext uri="{FF2B5EF4-FFF2-40B4-BE49-F238E27FC236}">
                  <a16:creationId xmlns:a16="http://schemas.microsoft.com/office/drawing/2014/main" id="{57A84FEE-93BD-ABAD-5315-7867EB1F6045}"/>
                </a:ext>
              </a:extLst>
            </p:cNvPr>
            <p:cNvSpPr/>
            <p:nvPr/>
          </p:nvSpPr>
          <p:spPr>
            <a:xfrm>
              <a:off x="256376" y="499825"/>
              <a:ext cx="6692400" cy="804900"/>
            </a:xfrm>
            <a:prstGeom prst="parallelogram">
              <a:avLst>
                <a:gd name="adj" fmla="val 54997"/>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5;p8">
              <a:extLst>
                <a:ext uri="{FF2B5EF4-FFF2-40B4-BE49-F238E27FC236}">
                  <a16:creationId xmlns:a16="http://schemas.microsoft.com/office/drawing/2014/main" id="{6AD2ADF5-BF55-96FE-EB42-B80ACC87BF81}"/>
                </a:ext>
              </a:extLst>
            </p:cNvPr>
            <p:cNvSpPr/>
            <p:nvPr/>
          </p:nvSpPr>
          <p:spPr>
            <a:xfrm>
              <a:off x="6442492" y="309450"/>
              <a:ext cx="754800" cy="804900"/>
            </a:xfrm>
            <a:prstGeom prst="parallelogram">
              <a:avLst>
                <a:gd name="adj" fmla="val 59001"/>
              </a:avLst>
            </a:prstGeom>
            <a:gradFill>
              <a:gsLst>
                <a:gs pos="0">
                  <a:srgbClr val="EA1C24"/>
                </a:gs>
                <a:gs pos="100000">
                  <a:srgbClr val="F9223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8;p8">
              <a:extLst>
                <a:ext uri="{FF2B5EF4-FFF2-40B4-BE49-F238E27FC236}">
                  <a16:creationId xmlns:a16="http://schemas.microsoft.com/office/drawing/2014/main" id="{5E37B1A4-F742-602D-C7B0-931AA19723AC}"/>
                </a:ext>
              </a:extLst>
            </p:cNvPr>
            <p:cNvSpPr/>
            <p:nvPr/>
          </p:nvSpPr>
          <p:spPr>
            <a:xfrm>
              <a:off x="6589606" y="1038628"/>
              <a:ext cx="249600" cy="266100"/>
            </a:xfrm>
            <a:prstGeom prst="parallelogram">
              <a:avLst>
                <a:gd name="adj" fmla="val 59001"/>
              </a:avLst>
            </a:prstGeom>
            <a:gradFill>
              <a:gsLst>
                <a:gs pos="0">
                  <a:srgbClr val="2A7F28"/>
                </a:gs>
                <a:gs pos="100000">
                  <a:srgbClr val="33942B"/>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7" name="Google Shape;137;p12">
            <a:extLst>
              <a:ext uri="{FF2B5EF4-FFF2-40B4-BE49-F238E27FC236}">
                <a16:creationId xmlns:a16="http://schemas.microsoft.com/office/drawing/2014/main" id="{AF54641B-9998-D625-7CDC-06DDEEE3EBEA}"/>
              </a:ext>
            </a:extLst>
          </p:cNvPr>
          <p:cNvSpPr/>
          <p:nvPr/>
        </p:nvSpPr>
        <p:spPr>
          <a:xfrm>
            <a:off x="6091997" y="5352936"/>
            <a:ext cx="768988" cy="820192"/>
          </a:xfrm>
          <a:prstGeom prst="parallelogram">
            <a:avLst>
              <a:gd name="adj" fmla="val 59001"/>
            </a:avLst>
          </a:prstGeom>
          <a:gradFill>
            <a:gsLst>
              <a:gs pos="0">
                <a:srgbClr val="EA1C24"/>
              </a:gs>
              <a:gs pos="100000">
                <a:srgbClr val="F92231">
                  <a:alpha val="3400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82;p8">
            <a:extLst>
              <a:ext uri="{FF2B5EF4-FFF2-40B4-BE49-F238E27FC236}">
                <a16:creationId xmlns:a16="http://schemas.microsoft.com/office/drawing/2014/main" id="{6488FE8F-EFFE-4FD7-02C5-13BDEEC190E0}"/>
              </a:ext>
            </a:extLst>
          </p:cNvPr>
          <p:cNvGrpSpPr/>
          <p:nvPr/>
        </p:nvGrpSpPr>
        <p:grpSpPr>
          <a:xfrm>
            <a:off x="6015715" y="2611959"/>
            <a:ext cx="5339450" cy="765639"/>
            <a:chOff x="256376" y="309450"/>
            <a:chExt cx="6940916" cy="995278"/>
          </a:xfrm>
        </p:grpSpPr>
        <p:sp>
          <p:nvSpPr>
            <p:cNvPr id="120" name="Google Shape;83;p8">
              <a:extLst>
                <a:ext uri="{FF2B5EF4-FFF2-40B4-BE49-F238E27FC236}">
                  <a16:creationId xmlns:a16="http://schemas.microsoft.com/office/drawing/2014/main" id="{39C06471-1D22-0073-E87D-5C3658F7A625}"/>
                </a:ext>
              </a:extLst>
            </p:cNvPr>
            <p:cNvSpPr/>
            <p:nvPr/>
          </p:nvSpPr>
          <p:spPr>
            <a:xfrm>
              <a:off x="256376" y="499825"/>
              <a:ext cx="6692400" cy="804900"/>
            </a:xfrm>
            <a:prstGeom prst="parallelogram">
              <a:avLst>
                <a:gd name="adj" fmla="val 54997"/>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85;p8">
              <a:extLst>
                <a:ext uri="{FF2B5EF4-FFF2-40B4-BE49-F238E27FC236}">
                  <a16:creationId xmlns:a16="http://schemas.microsoft.com/office/drawing/2014/main" id="{D24B1281-A2B9-EC2F-AF8C-6D1E9FEE5F1D}"/>
                </a:ext>
              </a:extLst>
            </p:cNvPr>
            <p:cNvSpPr/>
            <p:nvPr/>
          </p:nvSpPr>
          <p:spPr>
            <a:xfrm>
              <a:off x="6442492" y="309450"/>
              <a:ext cx="754800" cy="804900"/>
            </a:xfrm>
            <a:prstGeom prst="parallelogram">
              <a:avLst>
                <a:gd name="adj" fmla="val 59001"/>
              </a:avLst>
            </a:prstGeom>
            <a:gradFill>
              <a:gsLst>
                <a:gs pos="0">
                  <a:srgbClr val="EA1C24"/>
                </a:gs>
                <a:gs pos="100000">
                  <a:srgbClr val="F9223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88;p8">
              <a:extLst>
                <a:ext uri="{FF2B5EF4-FFF2-40B4-BE49-F238E27FC236}">
                  <a16:creationId xmlns:a16="http://schemas.microsoft.com/office/drawing/2014/main" id="{8B0827A0-3703-3367-0454-6C8D0A4F85AA}"/>
                </a:ext>
              </a:extLst>
            </p:cNvPr>
            <p:cNvSpPr/>
            <p:nvPr/>
          </p:nvSpPr>
          <p:spPr>
            <a:xfrm>
              <a:off x="6589606" y="1038628"/>
              <a:ext cx="249600" cy="266100"/>
            </a:xfrm>
            <a:prstGeom prst="parallelogram">
              <a:avLst>
                <a:gd name="adj" fmla="val 59001"/>
              </a:avLst>
            </a:prstGeom>
            <a:gradFill>
              <a:gsLst>
                <a:gs pos="0">
                  <a:srgbClr val="2A7F28"/>
                </a:gs>
                <a:gs pos="100000">
                  <a:srgbClr val="33942B"/>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 name="Google Shape;135;p12">
            <a:extLst>
              <a:ext uri="{FF2B5EF4-FFF2-40B4-BE49-F238E27FC236}">
                <a16:creationId xmlns:a16="http://schemas.microsoft.com/office/drawing/2014/main" id="{BA22F422-DD00-C30E-BEAA-77914DB8BF9F}"/>
              </a:ext>
            </a:extLst>
          </p:cNvPr>
          <p:cNvGrpSpPr/>
          <p:nvPr/>
        </p:nvGrpSpPr>
        <p:grpSpPr>
          <a:xfrm>
            <a:off x="-313691" y="-18375"/>
            <a:ext cx="1845822" cy="2209125"/>
            <a:chOff x="-313691" y="-18375"/>
            <a:chExt cx="1367790" cy="1637005"/>
          </a:xfrm>
        </p:grpSpPr>
        <p:sp>
          <p:nvSpPr>
            <p:cNvPr id="3" name="Google Shape;136;p12">
              <a:extLst>
                <a:ext uri="{FF2B5EF4-FFF2-40B4-BE49-F238E27FC236}">
                  <a16:creationId xmlns:a16="http://schemas.microsoft.com/office/drawing/2014/main" id="{2A1266B6-4AB2-F84E-F4C5-2A96C37F5E5E}"/>
                </a:ext>
              </a:extLst>
            </p:cNvPr>
            <p:cNvSpPr/>
            <p:nvPr/>
          </p:nvSpPr>
          <p:spPr>
            <a:xfrm>
              <a:off x="-313691" y="813730"/>
              <a:ext cx="754800" cy="804900"/>
            </a:xfrm>
            <a:prstGeom prst="parallelogram">
              <a:avLst>
                <a:gd name="adj" fmla="val 59001"/>
              </a:avLst>
            </a:prstGeom>
            <a:gradFill>
              <a:gsLst>
                <a:gs pos="0">
                  <a:srgbClr val="2A7F28"/>
                </a:gs>
                <a:gs pos="100000">
                  <a:srgbClr val="33942B"/>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137;p12">
              <a:extLst>
                <a:ext uri="{FF2B5EF4-FFF2-40B4-BE49-F238E27FC236}">
                  <a16:creationId xmlns:a16="http://schemas.microsoft.com/office/drawing/2014/main" id="{02772143-4AD7-95E7-D1C0-6065ED2D8724}"/>
                </a:ext>
              </a:extLst>
            </p:cNvPr>
            <p:cNvSpPr/>
            <p:nvPr/>
          </p:nvSpPr>
          <p:spPr>
            <a:xfrm>
              <a:off x="53899" y="237925"/>
              <a:ext cx="1000200" cy="1066800"/>
            </a:xfrm>
            <a:prstGeom prst="parallelogram">
              <a:avLst>
                <a:gd name="adj" fmla="val 59001"/>
              </a:avLst>
            </a:prstGeom>
            <a:gradFill>
              <a:gsLst>
                <a:gs pos="0">
                  <a:srgbClr val="EA1C24"/>
                </a:gs>
                <a:gs pos="100000">
                  <a:srgbClr val="F92231">
                    <a:alpha val="3400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138;p12">
              <a:extLst>
                <a:ext uri="{FF2B5EF4-FFF2-40B4-BE49-F238E27FC236}">
                  <a16:creationId xmlns:a16="http://schemas.microsoft.com/office/drawing/2014/main" id="{D06AF9CA-244F-4386-7F47-F5E2C06958B5}"/>
                </a:ext>
              </a:extLst>
            </p:cNvPr>
            <p:cNvSpPr/>
            <p:nvPr/>
          </p:nvSpPr>
          <p:spPr>
            <a:xfrm>
              <a:off x="304107" y="-18375"/>
              <a:ext cx="420900" cy="449100"/>
            </a:xfrm>
            <a:prstGeom prst="parallelogram">
              <a:avLst>
                <a:gd name="adj" fmla="val 59001"/>
              </a:avLst>
            </a:prstGeom>
            <a:gradFill>
              <a:gsLst>
                <a:gs pos="0">
                  <a:srgbClr val="2A7F28"/>
                </a:gs>
                <a:gs pos="100000">
                  <a:srgbClr val="EA1C24"/>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 name="TextBox 1">
            <a:extLst>
              <a:ext uri="{FF2B5EF4-FFF2-40B4-BE49-F238E27FC236}">
                <a16:creationId xmlns:a16="http://schemas.microsoft.com/office/drawing/2014/main" id="{0E86461A-2DAF-9B75-526F-2C311772EB70}"/>
              </a:ext>
            </a:extLst>
          </p:cNvPr>
          <p:cNvSpPr txBox="1"/>
          <p:nvPr/>
        </p:nvSpPr>
        <p:spPr>
          <a:xfrm>
            <a:off x="1425677" y="387847"/>
            <a:ext cx="7394473" cy="830997"/>
          </a:xfrm>
          <a:prstGeom prst="rect">
            <a:avLst/>
          </a:prstGeom>
          <a:noFill/>
        </p:spPr>
        <p:txBody>
          <a:bodyPr wrap="square" rtlCol="0" anchor="ctr">
            <a:spAutoFit/>
          </a:bodyPr>
          <a:lstStyle/>
          <a:p>
            <a:r>
              <a:rPr lang="en-US" altLang="ko-KR" sz="4800" b="1" spc="300" dirty="0">
                <a:solidFill>
                  <a:schemeClr val="tx1">
                    <a:lumMod val="75000"/>
                    <a:lumOff val="25000"/>
                  </a:schemeClr>
                </a:solidFill>
                <a:latin typeface="+mj-lt"/>
                <a:cs typeface="Arial" pitchFamily="34" charset="0"/>
              </a:rPr>
              <a:t>HISTORY </a:t>
            </a:r>
            <a:r>
              <a:rPr lang="en-US" altLang="ko-KR" sz="4800" b="1" spc="300" dirty="0">
                <a:solidFill>
                  <a:srgbClr val="EA1C24"/>
                </a:solidFill>
                <a:latin typeface="+mj-lt"/>
                <a:cs typeface="Arial" pitchFamily="34" charset="0"/>
              </a:rPr>
              <a:t>COLISEUM</a:t>
            </a:r>
            <a:endParaRPr lang="ko-KR" altLang="en-US" sz="4800" b="1" spc="300" dirty="0">
              <a:solidFill>
                <a:srgbClr val="EA1C24"/>
              </a:solidFill>
              <a:latin typeface="+mj-lt"/>
              <a:cs typeface="Arial" pitchFamily="34" charset="0"/>
            </a:endParaRPr>
          </a:p>
        </p:txBody>
      </p:sp>
      <p:sp>
        <p:nvSpPr>
          <p:cNvPr id="7" name="TextBox 7">
            <a:extLst>
              <a:ext uri="{FF2B5EF4-FFF2-40B4-BE49-F238E27FC236}">
                <a16:creationId xmlns:a16="http://schemas.microsoft.com/office/drawing/2014/main" id="{54B2095D-543D-9727-7A4F-543449AE2755}"/>
              </a:ext>
            </a:extLst>
          </p:cNvPr>
          <p:cNvSpPr txBox="1"/>
          <p:nvPr/>
        </p:nvSpPr>
        <p:spPr>
          <a:xfrm>
            <a:off x="1456279" y="1161740"/>
            <a:ext cx="5031690" cy="307777"/>
          </a:xfrm>
          <a:prstGeom prst="rect">
            <a:avLst/>
          </a:prstGeom>
          <a:noFill/>
        </p:spPr>
        <p:txBody>
          <a:bodyPr wrap="square" rtlCol="0">
            <a:spAutoFit/>
          </a:bodyPr>
          <a:lstStyle/>
          <a:p>
            <a:r>
              <a:rPr lang="en-US" altLang="ko-KR" sz="1400" dirty="0">
                <a:solidFill>
                  <a:schemeClr val="tx1">
                    <a:lumMod val="75000"/>
                    <a:lumOff val="25000"/>
                  </a:schemeClr>
                </a:solidFill>
                <a:cs typeface="Arial" pitchFamily="34" charset="0"/>
              </a:rPr>
              <a:t>INSERT YOUR SUBTITLE</a:t>
            </a:r>
          </a:p>
        </p:txBody>
      </p:sp>
      <p:sp>
        <p:nvSpPr>
          <p:cNvPr id="9" name="Google Shape;1366;p48">
            <a:extLst>
              <a:ext uri="{FF2B5EF4-FFF2-40B4-BE49-F238E27FC236}">
                <a16:creationId xmlns:a16="http://schemas.microsoft.com/office/drawing/2014/main" id="{D754DA81-4454-1C30-4391-00E4B0AE7FA4}"/>
              </a:ext>
            </a:extLst>
          </p:cNvPr>
          <p:cNvSpPr/>
          <p:nvPr/>
        </p:nvSpPr>
        <p:spPr>
          <a:xfrm rot="20546346" flipH="1">
            <a:off x="2773644" y="3477187"/>
            <a:ext cx="1473347" cy="480193"/>
          </a:xfrm>
          <a:custGeom>
            <a:avLst/>
            <a:gdLst/>
            <a:ahLst/>
            <a:cxnLst/>
            <a:rect l="l" t="t" r="r" b="b"/>
            <a:pathLst>
              <a:path w="1132" h="598" extrusionOk="0">
                <a:moveTo>
                  <a:pt x="554" y="1"/>
                </a:moveTo>
                <a:cubicBezTo>
                  <a:pt x="429" y="1"/>
                  <a:pt x="304" y="30"/>
                  <a:pt x="191" y="90"/>
                </a:cubicBezTo>
                <a:cubicBezTo>
                  <a:pt x="1" y="209"/>
                  <a:pt x="13" y="400"/>
                  <a:pt x="215" y="519"/>
                </a:cubicBezTo>
                <a:cubicBezTo>
                  <a:pt x="325" y="571"/>
                  <a:pt x="444" y="598"/>
                  <a:pt x="563" y="598"/>
                </a:cubicBezTo>
                <a:cubicBezTo>
                  <a:pt x="688" y="598"/>
                  <a:pt x="813" y="568"/>
                  <a:pt x="929" y="507"/>
                </a:cubicBezTo>
                <a:cubicBezTo>
                  <a:pt x="1132" y="388"/>
                  <a:pt x="1120" y="209"/>
                  <a:pt x="917" y="90"/>
                </a:cubicBezTo>
                <a:cubicBezTo>
                  <a:pt x="804" y="30"/>
                  <a:pt x="679" y="1"/>
                  <a:pt x="554" y="1"/>
                </a:cubicBezTo>
                <a:close/>
              </a:path>
            </a:pathLst>
          </a:custGeom>
          <a:solidFill>
            <a:schemeClr val="bg1">
              <a:lumMod val="50000"/>
              <a:alpha val="26339"/>
            </a:schemeClr>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0" name="Google Shape;1367;p48">
            <a:extLst>
              <a:ext uri="{FF2B5EF4-FFF2-40B4-BE49-F238E27FC236}">
                <a16:creationId xmlns:a16="http://schemas.microsoft.com/office/drawing/2014/main" id="{70CB0CB5-F7C8-6B29-07DC-1BC357083361}"/>
              </a:ext>
            </a:extLst>
          </p:cNvPr>
          <p:cNvSpPr/>
          <p:nvPr/>
        </p:nvSpPr>
        <p:spPr>
          <a:xfrm rot="983782" flipH="1">
            <a:off x="9734940" y="5021757"/>
            <a:ext cx="2071515" cy="464960"/>
          </a:xfrm>
          <a:custGeom>
            <a:avLst/>
            <a:gdLst/>
            <a:ahLst/>
            <a:cxnLst/>
            <a:rect l="l" t="t" r="r" b="b"/>
            <a:pathLst>
              <a:path w="1132" h="598" extrusionOk="0">
                <a:moveTo>
                  <a:pt x="554" y="1"/>
                </a:moveTo>
                <a:cubicBezTo>
                  <a:pt x="429" y="1"/>
                  <a:pt x="304" y="30"/>
                  <a:pt x="191" y="90"/>
                </a:cubicBezTo>
                <a:cubicBezTo>
                  <a:pt x="1" y="209"/>
                  <a:pt x="13" y="400"/>
                  <a:pt x="215" y="519"/>
                </a:cubicBezTo>
                <a:cubicBezTo>
                  <a:pt x="325" y="571"/>
                  <a:pt x="444" y="598"/>
                  <a:pt x="563" y="598"/>
                </a:cubicBezTo>
                <a:cubicBezTo>
                  <a:pt x="688" y="598"/>
                  <a:pt x="813" y="568"/>
                  <a:pt x="929" y="507"/>
                </a:cubicBezTo>
                <a:cubicBezTo>
                  <a:pt x="1132" y="388"/>
                  <a:pt x="1120" y="209"/>
                  <a:pt x="917" y="90"/>
                </a:cubicBezTo>
                <a:cubicBezTo>
                  <a:pt x="804" y="30"/>
                  <a:pt x="679" y="1"/>
                  <a:pt x="554" y="1"/>
                </a:cubicBezTo>
                <a:close/>
              </a:path>
            </a:pathLst>
          </a:custGeom>
          <a:solidFill>
            <a:schemeClr val="bg1">
              <a:lumMod val="50000"/>
              <a:alpha val="26339"/>
            </a:schemeClr>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grpSp>
        <p:nvGrpSpPr>
          <p:cNvPr id="12" name="Google Shape;1369;p48">
            <a:extLst>
              <a:ext uri="{FF2B5EF4-FFF2-40B4-BE49-F238E27FC236}">
                <a16:creationId xmlns:a16="http://schemas.microsoft.com/office/drawing/2014/main" id="{2F78332B-C949-68A0-08B6-1B332D347B86}"/>
              </a:ext>
            </a:extLst>
          </p:cNvPr>
          <p:cNvGrpSpPr/>
          <p:nvPr/>
        </p:nvGrpSpPr>
        <p:grpSpPr>
          <a:xfrm>
            <a:off x="9272263" y="3706468"/>
            <a:ext cx="2358903" cy="1826670"/>
            <a:chOff x="-575144" y="535000"/>
            <a:chExt cx="2220215" cy="1719462"/>
          </a:xfrm>
        </p:grpSpPr>
        <p:sp>
          <p:nvSpPr>
            <p:cNvPr id="13" name="Google Shape;1370;p48">
              <a:extLst>
                <a:ext uri="{FF2B5EF4-FFF2-40B4-BE49-F238E27FC236}">
                  <a16:creationId xmlns:a16="http://schemas.microsoft.com/office/drawing/2014/main" id="{60B6BD19-6E6D-B088-6BB7-0094A8AAFDA5}"/>
                </a:ext>
              </a:extLst>
            </p:cNvPr>
            <p:cNvSpPr/>
            <p:nvPr/>
          </p:nvSpPr>
          <p:spPr>
            <a:xfrm>
              <a:off x="-264723" y="642805"/>
              <a:ext cx="642071" cy="689033"/>
            </a:xfrm>
            <a:custGeom>
              <a:avLst/>
              <a:gdLst/>
              <a:ahLst/>
              <a:cxnLst/>
              <a:rect l="l" t="t" r="r" b="b"/>
              <a:pathLst>
                <a:path w="14479" h="15538" extrusionOk="0">
                  <a:moveTo>
                    <a:pt x="14479" y="0"/>
                  </a:moveTo>
                  <a:cubicBezTo>
                    <a:pt x="14479" y="0"/>
                    <a:pt x="13919" y="36"/>
                    <a:pt x="13062" y="715"/>
                  </a:cubicBezTo>
                  <a:cubicBezTo>
                    <a:pt x="12348" y="1310"/>
                    <a:pt x="11741" y="2001"/>
                    <a:pt x="11240" y="2774"/>
                  </a:cubicBezTo>
                  <a:cubicBezTo>
                    <a:pt x="11062" y="3048"/>
                    <a:pt x="10871" y="3358"/>
                    <a:pt x="10681" y="3691"/>
                  </a:cubicBezTo>
                  <a:cubicBezTo>
                    <a:pt x="10681" y="3691"/>
                    <a:pt x="8740" y="5096"/>
                    <a:pt x="7752" y="6703"/>
                  </a:cubicBezTo>
                  <a:cubicBezTo>
                    <a:pt x="6109" y="7763"/>
                    <a:pt x="4656" y="9097"/>
                    <a:pt x="3478" y="10668"/>
                  </a:cubicBezTo>
                  <a:lnTo>
                    <a:pt x="1763" y="12121"/>
                  </a:lnTo>
                  <a:lnTo>
                    <a:pt x="561" y="13050"/>
                  </a:lnTo>
                  <a:lnTo>
                    <a:pt x="1" y="14395"/>
                  </a:lnTo>
                  <a:lnTo>
                    <a:pt x="311" y="14966"/>
                  </a:lnTo>
                  <a:lnTo>
                    <a:pt x="608" y="15216"/>
                  </a:lnTo>
                  <a:lnTo>
                    <a:pt x="799" y="15395"/>
                  </a:lnTo>
                  <a:lnTo>
                    <a:pt x="1180" y="15395"/>
                  </a:lnTo>
                  <a:lnTo>
                    <a:pt x="1430" y="15538"/>
                  </a:lnTo>
                  <a:lnTo>
                    <a:pt x="1942" y="15538"/>
                  </a:lnTo>
                  <a:lnTo>
                    <a:pt x="2323" y="15395"/>
                  </a:lnTo>
                  <a:lnTo>
                    <a:pt x="2799" y="15038"/>
                  </a:lnTo>
                  <a:lnTo>
                    <a:pt x="2966" y="14109"/>
                  </a:lnTo>
                  <a:lnTo>
                    <a:pt x="2608" y="13812"/>
                  </a:lnTo>
                  <a:cubicBezTo>
                    <a:pt x="2608" y="13812"/>
                    <a:pt x="3037" y="12966"/>
                    <a:pt x="3073" y="12716"/>
                  </a:cubicBezTo>
                  <a:cubicBezTo>
                    <a:pt x="3120" y="12454"/>
                    <a:pt x="4978" y="11859"/>
                    <a:pt x="4978" y="11859"/>
                  </a:cubicBezTo>
                  <a:cubicBezTo>
                    <a:pt x="4978" y="11859"/>
                    <a:pt x="8573" y="10704"/>
                    <a:pt x="9645" y="8478"/>
                  </a:cubicBezTo>
                  <a:cubicBezTo>
                    <a:pt x="9645" y="8478"/>
                    <a:pt x="13598" y="5965"/>
                    <a:pt x="13896" y="4239"/>
                  </a:cubicBezTo>
                  <a:lnTo>
                    <a:pt x="14277" y="1489"/>
                  </a:lnTo>
                  <a:lnTo>
                    <a:pt x="14479" y="0"/>
                  </a:lnTo>
                  <a:close/>
                </a:path>
              </a:pathLst>
            </a:custGeom>
            <a:solidFill>
              <a:srgbClr val="FFEBD3"/>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4" name="Google Shape;1371;p48">
              <a:extLst>
                <a:ext uri="{FF2B5EF4-FFF2-40B4-BE49-F238E27FC236}">
                  <a16:creationId xmlns:a16="http://schemas.microsoft.com/office/drawing/2014/main" id="{BA80AAE8-3A48-CFDE-003A-2F48A57D95CC}"/>
                </a:ext>
              </a:extLst>
            </p:cNvPr>
            <p:cNvSpPr/>
            <p:nvPr/>
          </p:nvSpPr>
          <p:spPr>
            <a:xfrm>
              <a:off x="777537" y="1320188"/>
              <a:ext cx="741892" cy="720340"/>
            </a:xfrm>
            <a:custGeom>
              <a:avLst/>
              <a:gdLst/>
              <a:ahLst/>
              <a:cxnLst/>
              <a:rect l="l" t="t" r="r" b="b"/>
              <a:pathLst>
                <a:path w="16730" h="16244" extrusionOk="0">
                  <a:moveTo>
                    <a:pt x="1" y="5275"/>
                  </a:moveTo>
                  <a:lnTo>
                    <a:pt x="1" y="5275"/>
                  </a:lnTo>
                  <a:cubicBezTo>
                    <a:pt x="1" y="5276"/>
                    <a:pt x="2" y="5277"/>
                    <a:pt x="3" y="5277"/>
                  </a:cubicBezTo>
                  <a:lnTo>
                    <a:pt x="3" y="5277"/>
                  </a:lnTo>
                  <a:cubicBezTo>
                    <a:pt x="2" y="5277"/>
                    <a:pt x="1" y="5276"/>
                    <a:pt x="1" y="5275"/>
                  </a:cubicBezTo>
                  <a:close/>
                  <a:moveTo>
                    <a:pt x="3156" y="1"/>
                  </a:moveTo>
                  <a:cubicBezTo>
                    <a:pt x="3156" y="1"/>
                    <a:pt x="199" y="5279"/>
                    <a:pt x="8" y="5279"/>
                  </a:cubicBezTo>
                  <a:cubicBezTo>
                    <a:pt x="6" y="5279"/>
                    <a:pt x="4" y="5279"/>
                    <a:pt x="3" y="5277"/>
                  </a:cubicBezTo>
                  <a:lnTo>
                    <a:pt x="3" y="5277"/>
                  </a:lnTo>
                  <a:cubicBezTo>
                    <a:pt x="89" y="5378"/>
                    <a:pt x="1261" y="6738"/>
                    <a:pt x="2596" y="8133"/>
                  </a:cubicBezTo>
                  <a:cubicBezTo>
                    <a:pt x="3906" y="9514"/>
                    <a:pt x="5371" y="10931"/>
                    <a:pt x="6073" y="11217"/>
                  </a:cubicBezTo>
                  <a:cubicBezTo>
                    <a:pt x="6156" y="11252"/>
                    <a:pt x="6264" y="11300"/>
                    <a:pt x="6406" y="11371"/>
                  </a:cubicBezTo>
                  <a:cubicBezTo>
                    <a:pt x="8395" y="12324"/>
                    <a:pt x="14884" y="16062"/>
                    <a:pt x="14884" y="16074"/>
                  </a:cubicBezTo>
                  <a:lnTo>
                    <a:pt x="15027" y="16122"/>
                  </a:lnTo>
                  <a:cubicBezTo>
                    <a:pt x="15256" y="16206"/>
                    <a:pt x="15504" y="16243"/>
                    <a:pt x="15755" y="16243"/>
                  </a:cubicBezTo>
                  <a:cubicBezTo>
                    <a:pt x="15790" y="16243"/>
                    <a:pt x="15825" y="16243"/>
                    <a:pt x="15860" y="16241"/>
                  </a:cubicBezTo>
                  <a:cubicBezTo>
                    <a:pt x="16217" y="16193"/>
                    <a:pt x="16515" y="15967"/>
                    <a:pt x="16646" y="15646"/>
                  </a:cubicBezTo>
                  <a:cubicBezTo>
                    <a:pt x="16705" y="15420"/>
                    <a:pt x="16729" y="15205"/>
                    <a:pt x="16717" y="14979"/>
                  </a:cubicBezTo>
                  <a:cubicBezTo>
                    <a:pt x="16705" y="14800"/>
                    <a:pt x="16682" y="14634"/>
                    <a:pt x="16658" y="14455"/>
                  </a:cubicBezTo>
                  <a:cubicBezTo>
                    <a:pt x="16527" y="14384"/>
                    <a:pt x="16396" y="14336"/>
                    <a:pt x="16265" y="14300"/>
                  </a:cubicBezTo>
                  <a:lnTo>
                    <a:pt x="16122" y="14181"/>
                  </a:lnTo>
                  <a:cubicBezTo>
                    <a:pt x="16015" y="14098"/>
                    <a:pt x="15884" y="13991"/>
                    <a:pt x="15717" y="13848"/>
                  </a:cubicBezTo>
                  <a:cubicBezTo>
                    <a:pt x="15324" y="13538"/>
                    <a:pt x="14777" y="13074"/>
                    <a:pt x="14205" y="12550"/>
                  </a:cubicBezTo>
                  <a:lnTo>
                    <a:pt x="13824" y="12193"/>
                  </a:lnTo>
                  <a:cubicBezTo>
                    <a:pt x="13205" y="11633"/>
                    <a:pt x="12645" y="11014"/>
                    <a:pt x="12145" y="10359"/>
                  </a:cubicBezTo>
                  <a:cubicBezTo>
                    <a:pt x="11895" y="10014"/>
                    <a:pt x="11621" y="9705"/>
                    <a:pt x="11312" y="9419"/>
                  </a:cubicBezTo>
                  <a:cubicBezTo>
                    <a:pt x="11169" y="9288"/>
                    <a:pt x="11002" y="9169"/>
                    <a:pt x="10836" y="9062"/>
                  </a:cubicBezTo>
                  <a:cubicBezTo>
                    <a:pt x="10014" y="8526"/>
                    <a:pt x="9050" y="8371"/>
                    <a:pt x="7692" y="8228"/>
                  </a:cubicBezTo>
                  <a:lnTo>
                    <a:pt x="6752" y="6526"/>
                  </a:lnTo>
                  <a:lnTo>
                    <a:pt x="6073" y="5287"/>
                  </a:lnTo>
                  <a:lnTo>
                    <a:pt x="3156" y="1"/>
                  </a:lnTo>
                  <a:close/>
                </a:path>
              </a:pathLst>
            </a:custGeom>
            <a:solidFill>
              <a:srgbClr val="FFEBD3"/>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5" name="Google Shape;1372;p48">
              <a:extLst>
                <a:ext uri="{FF2B5EF4-FFF2-40B4-BE49-F238E27FC236}">
                  <a16:creationId xmlns:a16="http://schemas.microsoft.com/office/drawing/2014/main" id="{C06C718D-8831-30AC-8079-53E7348270E5}"/>
                </a:ext>
              </a:extLst>
            </p:cNvPr>
            <p:cNvSpPr/>
            <p:nvPr/>
          </p:nvSpPr>
          <p:spPr>
            <a:xfrm>
              <a:off x="1437536" y="1961208"/>
              <a:ext cx="207535" cy="293253"/>
            </a:xfrm>
            <a:custGeom>
              <a:avLst/>
              <a:gdLst/>
              <a:ahLst/>
              <a:cxnLst/>
              <a:rect l="l" t="t" r="r" b="b"/>
              <a:pathLst>
                <a:path w="4680" h="6613" extrusionOk="0">
                  <a:moveTo>
                    <a:pt x="1775" y="0"/>
                  </a:moveTo>
                  <a:lnTo>
                    <a:pt x="1775" y="0"/>
                  </a:lnTo>
                  <a:cubicBezTo>
                    <a:pt x="1810" y="179"/>
                    <a:pt x="1822" y="345"/>
                    <a:pt x="1834" y="524"/>
                  </a:cubicBezTo>
                  <a:cubicBezTo>
                    <a:pt x="1846" y="750"/>
                    <a:pt x="1822" y="976"/>
                    <a:pt x="1763" y="1191"/>
                  </a:cubicBezTo>
                  <a:cubicBezTo>
                    <a:pt x="1632" y="1512"/>
                    <a:pt x="1334" y="1738"/>
                    <a:pt x="977" y="1786"/>
                  </a:cubicBezTo>
                  <a:cubicBezTo>
                    <a:pt x="942" y="1788"/>
                    <a:pt x="907" y="1788"/>
                    <a:pt x="871" y="1788"/>
                  </a:cubicBezTo>
                  <a:cubicBezTo>
                    <a:pt x="621" y="1788"/>
                    <a:pt x="372" y="1751"/>
                    <a:pt x="132" y="1667"/>
                  </a:cubicBezTo>
                  <a:lnTo>
                    <a:pt x="1" y="1619"/>
                  </a:lnTo>
                  <a:lnTo>
                    <a:pt x="1" y="1619"/>
                  </a:lnTo>
                  <a:cubicBezTo>
                    <a:pt x="13" y="1643"/>
                    <a:pt x="13" y="1655"/>
                    <a:pt x="25" y="1679"/>
                  </a:cubicBezTo>
                  <a:cubicBezTo>
                    <a:pt x="60" y="1750"/>
                    <a:pt x="120" y="1881"/>
                    <a:pt x="191" y="2048"/>
                  </a:cubicBezTo>
                  <a:cubicBezTo>
                    <a:pt x="513" y="2750"/>
                    <a:pt x="1108" y="4120"/>
                    <a:pt x="1132" y="4524"/>
                  </a:cubicBezTo>
                  <a:cubicBezTo>
                    <a:pt x="1156" y="4786"/>
                    <a:pt x="1191" y="5048"/>
                    <a:pt x="1239" y="5310"/>
                  </a:cubicBezTo>
                  <a:cubicBezTo>
                    <a:pt x="1322" y="5798"/>
                    <a:pt x="1489" y="6310"/>
                    <a:pt x="1810" y="6477"/>
                  </a:cubicBezTo>
                  <a:cubicBezTo>
                    <a:pt x="1985" y="6570"/>
                    <a:pt x="2241" y="6613"/>
                    <a:pt x="2525" y="6613"/>
                  </a:cubicBezTo>
                  <a:cubicBezTo>
                    <a:pt x="3075" y="6613"/>
                    <a:pt x="3731" y="6455"/>
                    <a:pt x="4108" y="6203"/>
                  </a:cubicBezTo>
                  <a:cubicBezTo>
                    <a:pt x="4680" y="5822"/>
                    <a:pt x="4656" y="3989"/>
                    <a:pt x="4108" y="3084"/>
                  </a:cubicBezTo>
                  <a:cubicBezTo>
                    <a:pt x="3620" y="2274"/>
                    <a:pt x="2870" y="595"/>
                    <a:pt x="1775" y="0"/>
                  </a:cubicBezTo>
                  <a:close/>
                </a:path>
              </a:pathLst>
            </a:custGeom>
            <a:solidFill>
              <a:srgbClr val="7E6048"/>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6" name="Google Shape;1373;p48">
              <a:extLst>
                <a:ext uri="{FF2B5EF4-FFF2-40B4-BE49-F238E27FC236}">
                  <a16:creationId xmlns:a16="http://schemas.microsoft.com/office/drawing/2014/main" id="{EB520D63-9C7D-1BF4-C358-AC9288685E9A}"/>
                </a:ext>
              </a:extLst>
            </p:cNvPr>
            <p:cNvSpPr/>
            <p:nvPr/>
          </p:nvSpPr>
          <p:spPr>
            <a:xfrm>
              <a:off x="-86231" y="1784845"/>
              <a:ext cx="357997" cy="159952"/>
            </a:xfrm>
            <a:custGeom>
              <a:avLst/>
              <a:gdLst/>
              <a:ahLst/>
              <a:cxnLst/>
              <a:rect l="l" t="t" r="r" b="b"/>
              <a:pathLst>
                <a:path w="8073" h="3607" extrusionOk="0">
                  <a:moveTo>
                    <a:pt x="7573" y="0"/>
                  </a:moveTo>
                  <a:cubicBezTo>
                    <a:pt x="7299" y="334"/>
                    <a:pt x="6918" y="548"/>
                    <a:pt x="6501" y="608"/>
                  </a:cubicBezTo>
                  <a:cubicBezTo>
                    <a:pt x="6389" y="627"/>
                    <a:pt x="6274" y="637"/>
                    <a:pt x="6157" y="637"/>
                  </a:cubicBezTo>
                  <a:cubicBezTo>
                    <a:pt x="5628" y="637"/>
                    <a:pt x="5059" y="440"/>
                    <a:pt x="4513" y="60"/>
                  </a:cubicBezTo>
                  <a:cubicBezTo>
                    <a:pt x="4513" y="60"/>
                    <a:pt x="2512" y="965"/>
                    <a:pt x="1858" y="1120"/>
                  </a:cubicBezTo>
                  <a:cubicBezTo>
                    <a:pt x="1191" y="1274"/>
                    <a:pt x="0" y="2036"/>
                    <a:pt x="810" y="3108"/>
                  </a:cubicBezTo>
                  <a:cubicBezTo>
                    <a:pt x="1096" y="3481"/>
                    <a:pt x="1644" y="3606"/>
                    <a:pt x="2247" y="3606"/>
                  </a:cubicBezTo>
                  <a:cubicBezTo>
                    <a:pt x="3375" y="3606"/>
                    <a:pt x="4695" y="3170"/>
                    <a:pt x="4858" y="3108"/>
                  </a:cubicBezTo>
                  <a:cubicBezTo>
                    <a:pt x="4989" y="3060"/>
                    <a:pt x="5608" y="2822"/>
                    <a:pt x="6215" y="2596"/>
                  </a:cubicBezTo>
                  <a:cubicBezTo>
                    <a:pt x="6823" y="2370"/>
                    <a:pt x="7454" y="2132"/>
                    <a:pt x="7668" y="2072"/>
                  </a:cubicBezTo>
                  <a:cubicBezTo>
                    <a:pt x="8073" y="1953"/>
                    <a:pt x="7930" y="870"/>
                    <a:pt x="7573" y="0"/>
                  </a:cubicBezTo>
                  <a:close/>
                </a:path>
              </a:pathLst>
            </a:custGeom>
            <a:solidFill>
              <a:srgbClr val="7E6048"/>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7" name="Google Shape;1374;p48">
              <a:extLst>
                <a:ext uri="{FF2B5EF4-FFF2-40B4-BE49-F238E27FC236}">
                  <a16:creationId xmlns:a16="http://schemas.microsoft.com/office/drawing/2014/main" id="{E1AC8A11-9505-1502-CE83-0DD500F37F54}"/>
                </a:ext>
              </a:extLst>
            </p:cNvPr>
            <p:cNvSpPr/>
            <p:nvPr/>
          </p:nvSpPr>
          <p:spPr>
            <a:xfrm>
              <a:off x="88536" y="1077350"/>
              <a:ext cx="524335" cy="736083"/>
            </a:xfrm>
            <a:custGeom>
              <a:avLst/>
              <a:gdLst/>
              <a:ahLst/>
              <a:cxnLst/>
              <a:rect l="l" t="t" r="r" b="b"/>
              <a:pathLst>
                <a:path w="11824" h="16599" extrusionOk="0">
                  <a:moveTo>
                    <a:pt x="8430" y="0"/>
                  </a:moveTo>
                  <a:cubicBezTo>
                    <a:pt x="8430" y="0"/>
                    <a:pt x="8239" y="95"/>
                    <a:pt x="7906" y="286"/>
                  </a:cubicBezTo>
                  <a:cubicBezTo>
                    <a:pt x="7132" y="738"/>
                    <a:pt x="5596" y="1762"/>
                    <a:pt x="3965" y="3643"/>
                  </a:cubicBezTo>
                  <a:cubicBezTo>
                    <a:pt x="2596" y="5239"/>
                    <a:pt x="1465" y="7025"/>
                    <a:pt x="631" y="8954"/>
                  </a:cubicBezTo>
                  <a:cubicBezTo>
                    <a:pt x="631" y="8954"/>
                    <a:pt x="0" y="10478"/>
                    <a:pt x="631" y="11740"/>
                  </a:cubicBezTo>
                  <a:cubicBezTo>
                    <a:pt x="1238" y="12954"/>
                    <a:pt x="607" y="15823"/>
                    <a:pt x="572" y="16014"/>
                  </a:cubicBezTo>
                  <a:cubicBezTo>
                    <a:pt x="1123" y="16408"/>
                    <a:pt x="1699" y="16598"/>
                    <a:pt x="2226" y="16598"/>
                  </a:cubicBezTo>
                  <a:cubicBezTo>
                    <a:pt x="2336" y="16598"/>
                    <a:pt x="2443" y="16590"/>
                    <a:pt x="2548" y="16574"/>
                  </a:cubicBezTo>
                  <a:cubicBezTo>
                    <a:pt x="2965" y="16502"/>
                    <a:pt x="3358" y="16288"/>
                    <a:pt x="3632" y="15966"/>
                  </a:cubicBezTo>
                  <a:cubicBezTo>
                    <a:pt x="3584" y="15871"/>
                    <a:pt x="3548" y="15776"/>
                    <a:pt x="3501" y="15693"/>
                  </a:cubicBezTo>
                  <a:cubicBezTo>
                    <a:pt x="3501" y="15669"/>
                    <a:pt x="3489" y="15657"/>
                    <a:pt x="3489" y="15645"/>
                  </a:cubicBezTo>
                  <a:cubicBezTo>
                    <a:pt x="3417" y="15490"/>
                    <a:pt x="3382" y="15323"/>
                    <a:pt x="3405" y="15157"/>
                  </a:cubicBezTo>
                  <a:cubicBezTo>
                    <a:pt x="3453" y="14478"/>
                    <a:pt x="4108" y="13918"/>
                    <a:pt x="4108" y="13918"/>
                  </a:cubicBezTo>
                  <a:cubicBezTo>
                    <a:pt x="4108" y="13918"/>
                    <a:pt x="4144" y="13859"/>
                    <a:pt x="4203" y="13764"/>
                  </a:cubicBezTo>
                  <a:cubicBezTo>
                    <a:pt x="4358" y="13537"/>
                    <a:pt x="4477" y="13299"/>
                    <a:pt x="4572" y="13037"/>
                  </a:cubicBezTo>
                  <a:cubicBezTo>
                    <a:pt x="4798" y="12371"/>
                    <a:pt x="4858" y="11656"/>
                    <a:pt x="4715" y="10966"/>
                  </a:cubicBezTo>
                  <a:cubicBezTo>
                    <a:pt x="4679" y="10751"/>
                    <a:pt x="4620" y="10537"/>
                    <a:pt x="4548" y="10323"/>
                  </a:cubicBezTo>
                  <a:cubicBezTo>
                    <a:pt x="4513" y="10216"/>
                    <a:pt x="4477" y="10108"/>
                    <a:pt x="4429" y="9989"/>
                  </a:cubicBezTo>
                  <a:lnTo>
                    <a:pt x="9049" y="7561"/>
                  </a:lnTo>
                  <a:lnTo>
                    <a:pt x="11823" y="6108"/>
                  </a:lnTo>
                  <a:lnTo>
                    <a:pt x="8430" y="0"/>
                  </a:lnTo>
                  <a:close/>
                </a:path>
              </a:pathLst>
            </a:custGeom>
            <a:solidFill>
              <a:srgbClr val="FFEBD3"/>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8" name="Google Shape;1375;p48">
              <a:extLst>
                <a:ext uri="{FF2B5EF4-FFF2-40B4-BE49-F238E27FC236}">
                  <a16:creationId xmlns:a16="http://schemas.microsoft.com/office/drawing/2014/main" id="{9C5952EB-EAB2-8C4F-D908-5D86A054DE3C}"/>
                </a:ext>
              </a:extLst>
            </p:cNvPr>
            <p:cNvSpPr/>
            <p:nvPr/>
          </p:nvSpPr>
          <p:spPr>
            <a:xfrm>
              <a:off x="200997" y="1535621"/>
              <a:ext cx="96672" cy="74367"/>
            </a:xfrm>
            <a:custGeom>
              <a:avLst/>
              <a:gdLst/>
              <a:ahLst/>
              <a:cxnLst/>
              <a:rect l="l" t="t" r="r" b="b"/>
              <a:pathLst>
                <a:path w="2180" h="1677" extrusionOk="0">
                  <a:moveTo>
                    <a:pt x="2012" y="1"/>
                  </a:moveTo>
                  <a:cubicBezTo>
                    <a:pt x="1319" y="1104"/>
                    <a:pt x="357" y="1169"/>
                    <a:pt x="107" y="1169"/>
                  </a:cubicBezTo>
                  <a:cubicBezTo>
                    <a:pt x="74" y="1169"/>
                    <a:pt x="53" y="1168"/>
                    <a:pt x="48" y="1168"/>
                  </a:cubicBezTo>
                  <a:lnTo>
                    <a:pt x="0" y="1668"/>
                  </a:lnTo>
                  <a:cubicBezTo>
                    <a:pt x="18" y="1674"/>
                    <a:pt x="39" y="1677"/>
                    <a:pt x="60" y="1677"/>
                  </a:cubicBezTo>
                  <a:cubicBezTo>
                    <a:pt x="81" y="1677"/>
                    <a:pt x="101" y="1674"/>
                    <a:pt x="119" y="1668"/>
                  </a:cubicBezTo>
                  <a:cubicBezTo>
                    <a:pt x="929" y="1656"/>
                    <a:pt x="1691" y="1275"/>
                    <a:pt x="2179" y="632"/>
                  </a:cubicBezTo>
                  <a:cubicBezTo>
                    <a:pt x="2143" y="417"/>
                    <a:pt x="2084" y="203"/>
                    <a:pt x="2012" y="1"/>
                  </a:cubicBezTo>
                  <a:close/>
                </a:path>
              </a:pathLst>
            </a:custGeom>
            <a:solidFill>
              <a:srgbClr val="7E6048"/>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9" name="Google Shape;1376;p48">
              <a:extLst>
                <a:ext uri="{FF2B5EF4-FFF2-40B4-BE49-F238E27FC236}">
                  <a16:creationId xmlns:a16="http://schemas.microsoft.com/office/drawing/2014/main" id="{4CBFBC89-C7CD-0E34-192E-B64ED482883B}"/>
                </a:ext>
              </a:extLst>
            </p:cNvPr>
            <p:cNvSpPr/>
            <p:nvPr/>
          </p:nvSpPr>
          <p:spPr>
            <a:xfrm>
              <a:off x="199932" y="1654423"/>
              <a:ext cx="91395" cy="41241"/>
            </a:xfrm>
            <a:custGeom>
              <a:avLst/>
              <a:gdLst/>
              <a:ahLst/>
              <a:cxnLst/>
              <a:rect l="l" t="t" r="r" b="b"/>
              <a:pathLst>
                <a:path w="2061" h="930" extrusionOk="0">
                  <a:moveTo>
                    <a:pt x="2036" y="1"/>
                  </a:moveTo>
                  <a:cubicBezTo>
                    <a:pt x="1634" y="349"/>
                    <a:pt x="1059" y="423"/>
                    <a:pt x="640" y="423"/>
                  </a:cubicBezTo>
                  <a:cubicBezTo>
                    <a:pt x="327" y="423"/>
                    <a:pt x="101" y="382"/>
                    <a:pt x="96" y="382"/>
                  </a:cubicBezTo>
                  <a:lnTo>
                    <a:pt x="0" y="882"/>
                  </a:lnTo>
                  <a:cubicBezTo>
                    <a:pt x="203" y="917"/>
                    <a:pt x="417" y="929"/>
                    <a:pt x="620" y="929"/>
                  </a:cubicBezTo>
                  <a:cubicBezTo>
                    <a:pt x="989" y="929"/>
                    <a:pt x="1358" y="870"/>
                    <a:pt x="1703" y="751"/>
                  </a:cubicBezTo>
                  <a:cubicBezTo>
                    <a:pt x="1858" y="524"/>
                    <a:pt x="1977" y="286"/>
                    <a:pt x="2060" y="24"/>
                  </a:cubicBezTo>
                  <a:lnTo>
                    <a:pt x="2036" y="1"/>
                  </a:lnTo>
                  <a:close/>
                </a:path>
              </a:pathLst>
            </a:custGeom>
            <a:solidFill>
              <a:srgbClr val="7E6048"/>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20" name="Google Shape;1377;p48">
              <a:extLst>
                <a:ext uri="{FF2B5EF4-FFF2-40B4-BE49-F238E27FC236}">
                  <a16:creationId xmlns:a16="http://schemas.microsoft.com/office/drawing/2014/main" id="{097F54D7-A944-7710-64ED-1068CF4215C1}"/>
                </a:ext>
              </a:extLst>
            </p:cNvPr>
            <p:cNvSpPr/>
            <p:nvPr/>
          </p:nvSpPr>
          <p:spPr>
            <a:xfrm>
              <a:off x="200997" y="1748924"/>
              <a:ext cx="42261" cy="23813"/>
            </a:xfrm>
            <a:custGeom>
              <a:avLst/>
              <a:gdLst/>
              <a:ahLst/>
              <a:cxnLst/>
              <a:rect l="l" t="t" r="r" b="b"/>
              <a:pathLst>
                <a:path w="953" h="537" extrusionOk="0">
                  <a:moveTo>
                    <a:pt x="869" y="1"/>
                  </a:moveTo>
                  <a:cubicBezTo>
                    <a:pt x="719" y="20"/>
                    <a:pt x="568" y="29"/>
                    <a:pt x="417" y="29"/>
                  </a:cubicBezTo>
                  <a:cubicBezTo>
                    <a:pt x="294" y="29"/>
                    <a:pt x="171" y="23"/>
                    <a:pt x="48" y="13"/>
                  </a:cubicBezTo>
                  <a:lnTo>
                    <a:pt x="0" y="525"/>
                  </a:lnTo>
                  <a:cubicBezTo>
                    <a:pt x="131" y="537"/>
                    <a:pt x="262" y="537"/>
                    <a:pt x="393" y="537"/>
                  </a:cubicBezTo>
                  <a:cubicBezTo>
                    <a:pt x="584" y="537"/>
                    <a:pt x="774" y="525"/>
                    <a:pt x="953" y="501"/>
                  </a:cubicBezTo>
                  <a:cubicBezTo>
                    <a:pt x="881" y="346"/>
                    <a:pt x="858" y="168"/>
                    <a:pt x="869" y="1"/>
                  </a:cubicBezTo>
                  <a:close/>
                </a:path>
              </a:pathLst>
            </a:custGeom>
            <a:solidFill>
              <a:srgbClr val="7E6048"/>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21" name="Google Shape;1378;p48">
              <a:extLst>
                <a:ext uri="{FF2B5EF4-FFF2-40B4-BE49-F238E27FC236}">
                  <a16:creationId xmlns:a16="http://schemas.microsoft.com/office/drawing/2014/main" id="{BAE1F06E-D01D-B91C-8891-CC9ED0A802C3}"/>
                </a:ext>
              </a:extLst>
            </p:cNvPr>
            <p:cNvSpPr/>
            <p:nvPr/>
          </p:nvSpPr>
          <p:spPr>
            <a:xfrm>
              <a:off x="95897" y="1451497"/>
              <a:ext cx="164254" cy="374360"/>
            </a:xfrm>
            <a:custGeom>
              <a:avLst/>
              <a:gdLst/>
              <a:ahLst/>
              <a:cxnLst/>
              <a:rect l="l" t="t" r="r" b="b"/>
              <a:pathLst>
                <a:path w="3704" h="8442" extrusionOk="0">
                  <a:moveTo>
                    <a:pt x="756" y="0"/>
                  </a:moveTo>
                  <a:cubicBezTo>
                    <a:pt x="551" y="0"/>
                    <a:pt x="393" y="161"/>
                    <a:pt x="275" y="386"/>
                  </a:cubicBezTo>
                  <a:cubicBezTo>
                    <a:pt x="215" y="493"/>
                    <a:pt x="180" y="588"/>
                    <a:pt x="144" y="695"/>
                  </a:cubicBezTo>
                  <a:cubicBezTo>
                    <a:pt x="13" y="1064"/>
                    <a:pt x="1" y="2267"/>
                    <a:pt x="370" y="3124"/>
                  </a:cubicBezTo>
                  <a:cubicBezTo>
                    <a:pt x="787" y="4041"/>
                    <a:pt x="787" y="6398"/>
                    <a:pt x="334" y="7410"/>
                  </a:cubicBezTo>
                  <a:cubicBezTo>
                    <a:pt x="299" y="7506"/>
                    <a:pt x="251" y="7589"/>
                    <a:pt x="191" y="7672"/>
                  </a:cubicBezTo>
                  <a:cubicBezTo>
                    <a:pt x="441" y="7863"/>
                    <a:pt x="680" y="8065"/>
                    <a:pt x="894" y="8303"/>
                  </a:cubicBezTo>
                  <a:cubicBezTo>
                    <a:pt x="991" y="8404"/>
                    <a:pt x="1137" y="8441"/>
                    <a:pt x="1300" y="8441"/>
                  </a:cubicBezTo>
                  <a:cubicBezTo>
                    <a:pt x="1774" y="8441"/>
                    <a:pt x="2394" y="8125"/>
                    <a:pt x="2394" y="8125"/>
                  </a:cubicBezTo>
                  <a:cubicBezTo>
                    <a:pt x="2394" y="8125"/>
                    <a:pt x="3704" y="5089"/>
                    <a:pt x="2394" y="2172"/>
                  </a:cubicBezTo>
                  <a:cubicBezTo>
                    <a:pt x="1657" y="530"/>
                    <a:pt x="1129" y="0"/>
                    <a:pt x="756" y="0"/>
                  </a:cubicBezTo>
                  <a:close/>
                </a:path>
              </a:pathLst>
            </a:custGeom>
            <a:solidFill>
              <a:srgbClr val="3A291C"/>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22" name="Google Shape;1379;p48">
              <a:extLst>
                <a:ext uri="{FF2B5EF4-FFF2-40B4-BE49-F238E27FC236}">
                  <a16:creationId xmlns:a16="http://schemas.microsoft.com/office/drawing/2014/main" id="{3242B45B-982C-E836-C65E-69E6610A8180}"/>
                </a:ext>
              </a:extLst>
            </p:cNvPr>
            <p:cNvSpPr/>
            <p:nvPr/>
          </p:nvSpPr>
          <p:spPr>
            <a:xfrm>
              <a:off x="95409" y="1469102"/>
              <a:ext cx="132015" cy="334273"/>
            </a:xfrm>
            <a:custGeom>
              <a:avLst/>
              <a:gdLst/>
              <a:ahLst/>
              <a:cxnLst/>
              <a:rect l="l" t="t" r="r" b="b"/>
              <a:pathLst>
                <a:path w="2977" h="7538" extrusionOk="0">
                  <a:moveTo>
                    <a:pt x="286" y="1"/>
                  </a:moveTo>
                  <a:cubicBezTo>
                    <a:pt x="226" y="96"/>
                    <a:pt x="191" y="203"/>
                    <a:pt x="155" y="310"/>
                  </a:cubicBezTo>
                  <a:cubicBezTo>
                    <a:pt x="24" y="667"/>
                    <a:pt x="0" y="1870"/>
                    <a:pt x="381" y="2727"/>
                  </a:cubicBezTo>
                  <a:cubicBezTo>
                    <a:pt x="786" y="3644"/>
                    <a:pt x="786" y="6013"/>
                    <a:pt x="345" y="7013"/>
                  </a:cubicBezTo>
                  <a:cubicBezTo>
                    <a:pt x="667" y="7192"/>
                    <a:pt x="1143" y="7430"/>
                    <a:pt x="1250" y="7537"/>
                  </a:cubicBezTo>
                  <a:lnTo>
                    <a:pt x="1310" y="7537"/>
                  </a:lnTo>
                  <a:cubicBezTo>
                    <a:pt x="1548" y="7513"/>
                    <a:pt x="1786" y="7454"/>
                    <a:pt x="2000" y="7359"/>
                  </a:cubicBezTo>
                  <a:cubicBezTo>
                    <a:pt x="2238" y="6704"/>
                    <a:pt x="2977" y="4287"/>
                    <a:pt x="1941" y="1977"/>
                  </a:cubicBezTo>
                  <a:cubicBezTo>
                    <a:pt x="1286" y="512"/>
                    <a:pt x="893" y="191"/>
                    <a:pt x="798" y="131"/>
                  </a:cubicBezTo>
                  <a:cubicBezTo>
                    <a:pt x="619" y="108"/>
                    <a:pt x="452" y="60"/>
                    <a:pt x="286" y="1"/>
                  </a:cubicBezTo>
                  <a:close/>
                </a:path>
              </a:pathLst>
            </a:custGeom>
            <a:solidFill>
              <a:srgbClr val="C4C4C4"/>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23" name="Google Shape;1380;p48">
              <a:extLst>
                <a:ext uri="{FF2B5EF4-FFF2-40B4-BE49-F238E27FC236}">
                  <a16:creationId xmlns:a16="http://schemas.microsoft.com/office/drawing/2014/main" id="{C7D3D848-338B-97C1-3FFB-4B992F56BD6D}"/>
                </a:ext>
              </a:extLst>
            </p:cNvPr>
            <p:cNvSpPr/>
            <p:nvPr/>
          </p:nvSpPr>
          <p:spPr>
            <a:xfrm>
              <a:off x="1225297" y="1722006"/>
              <a:ext cx="53879" cy="85586"/>
            </a:xfrm>
            <a:custGeom>
              <a:avLst/>
              <a:gdLst/>
              <a:ahLst/>
              <a:cxnLst/>
              <a:rect l="l" t="t" r="r" b="b"/>
              <a:pathLst>
                <a:path w="1215" h="1930" extrusionOk="0">
                  <a:moveTo>
                    <a:pt x="739" y="1"/>
                  </a:moveTo>
                  <a:lnTo>
                    <a:pt x="739" y="1"/>
                  </a:lnTo>
                  <a:cubicBezTo>
                    <a:pt x="750" y="584"/>
                    <a:pt x="477" y="1156"/>
                    <a:pt x="0" y="1501"/>
                  </a:cubicBezTo>
                  <a:lnTo>
                    <a:pt x="131" y="1715"/>
                  </a:lnTo>
                  <a:lnTo>
                    <a:pt x="274" y="1929"/>
                  </a:lnTo>
                  <a:cubicBezTo>
                    <a:pt x="786" y="1560"/>
                    <a:pt x="1131" y="989"/>
                    <a:pt x="1215" y="358"/>
                  </a:cubicBezTo>
                  <a:cubicBezTo>
                    <a:pt x="1072" y="227"/>
                    <a:pt x="905" y="108"/>
                    <a:pt x="739" y="1"/>
                  </a:cubicBezTo>
                  <a:close/>
                </a:path>
              </a:pathLst>
            </a:custGeom>
            <a:solidFill>
              <a:srgbClr val="7E6048"/>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24" name="Google Shape;1381;p48">
              <a:extLst>
                <a:ext uri="{FF2B5EF4-FFF2-40B4-BE49-F238E27FC236}">
                  <a16:creationId xmlns:a16="http://schemas.microsoft.com/office/drawing/2014/main" id="{DD666A59-B53B-941A-5952-9BA00666FB47}"/>
                </a:ext>
              </a:extLst>
            </p:cNvPr>
            <p:cNvSpPr/>
            <p:nvPr/>
          </p:nvSpPr>
          <p:spPr>
            <a:xfrm>
              <a:off x="1363080" y="1860853"/>
              <a:ext cx="44434" cy="49711"/>
            </a:xfrm>
            <a:custGeom>
              <a:avLst/>
              <a:gdLst/>
              <a:ahLst/>
              <a:cxnLst/>
              <a:rect l="l" t="t" r="r" b="b"/>
              <a:pathLst>
                <a:path w="1002" h="1121" extrusionOk="0">
                  <a:moveTo>
                    <a:pt x="608" y="1"/>
                  </a:moveTo>
                  <a:cubicBezTo>
                    <a:pt x="465" y="275"/>
                    <a:pt x="251" y="513"/>
                    <a:pt x="1" y="692"/>
                  </a:cubicBezTo>
                  <a:lnTo>
                    <a:pt x="156" y="906"/>
                  </a:lnTo>
                  <a:lnTo>
                    <a:pt x="299" y="1120"/>
                  </a:lnTo>
                  <a:cubicBezTo>
                    <a:pt x="584" y="906"/>
                    <a:pt x="822" y="656"/>
                    <a:pt x="1001" y="358"/>
                  </a:cubicBezTo>
                  <a:lnTo>
                    <a:pt x="608" y="1"/>
                  </a:lnTo>
                  <a:close/>
                </a:path>
              </a:pathLst>
            </a:custGeom>
            <a:solidFill>
              <a:srgbClr val="7E6048"/>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25" name="Google Shape;1382;p48">
              <a:extLst>
                <a:ext uri="{FF2B5EF4-FFF2-40B4-BE49-F238E27FC236}">
                  <a16:creationId xmlns:a16="http://schemas.microsoft.com/office/drawing/2014/main" id="{18CBE594-3AB8-4771-0A26-87AB389D7741}"/>
                </a:ext>
              </a:extLst>
            </p:cNvPr>
            <p:cNvSpPr/>
            <p:nvPr/>
          </p:nvSpPr>
          <p:spPr>
            <a:xfrm>
              <a:off x="1460774" y="1934246"/>
              <a:ext cx="31707" cy="36496"/>
            </a:xfrm>
            <a:custGeom>
              <a:avLst/>
              <a:gdLst/>
              <a:ahLst/>
              <a:cxnLst/>
              <a:rect l="l" t="t" r="r" b="b"/>
              <a:pathLst>
                <a:path w="715" h="823" extrusionOk="0">
                  <a:moveTo>
                    <a:pt x="310" y="1"/>
                  </a:moveTo>
                  <a:cubicBezTo>
                    <a:pt x="239" y="156"/>
                    <a:pt x="132" y="299"/>
                    <a:pt x="1" y="394"/>
                  </a:cubicBezTo>
                  <a:lnTo>
                    <a:pt x="274" y="822"/>
                  </a:lnTo>
                  <a:cubicBezTo>
                    <a:pt x="453" y="691"/>
                    <a:pt x="608" y="525"/>
                    <a:pt x="715" y="322"/>
                  </a:cubicBezTo>
                  <a:cubicBezTo>
                    <a:pt x="608" y="251"/>
                    <a:pt x="477" y="144"/>
                    <a:pt x="310" y="1"/>
                  </a:cubicBezTo>
                  <a:close/>
                </a:path>
              </a:pathLst>
            </a:custGeom>
            <a:solidFill>
              <a:srgbClr val="7E6048"/>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26" name="Google Shape;1383;p48">
              <a:extLst>
                <a:ext uri="{FF2B5EF4-FFF2-40B4-BE49-F238E27FC236}">
                  <a16:creationId xmlns:a16="http://schemas.microsoft.com/office/drawing/2014/main" id="{07B99E40-0606-2591-8C08-90774F451B4F}"/>
                </a:ext>
              </a:extLst>
            </p:cNvPr>
            <p:cNvSpPr/>
            <p:nvPr/>
          </p:nvSpPr>
          <p:spPr>
            <a:xfrm>
              <a:off x="1046849" y="1745820"/>
              <a:ext cx="498970" cy="308198"/>
            </a:xfrm>
            <a:custGeom>
              <a:avLst/>
              <a:gdLst/>
              <a:ahLst/>
              <a:cxnLst/>
              <a:rect l="l" t="t" r="r" b="b"/>
              <a:pathLst>
                <a:path w="11252" h="6950" extrusionOk="0">
                  <a:moveTo>
                    <a:pt x="2573" y="1"/>
                  </a:moveTo>
                  <a:cubicBezTo>
                    <a:pt x="2409" y="1"/>
                    <a:pt x="2253" y="23"/>
                    <a:pt x="2107" y="71"/>
                  </a:cubicBezTo>
                  <a:cubicBezTo>
                    <a:pt x="1548" y="238"/>
                    <a:pt x="1036" y="499"/>
                    <a:pt x="583" y="857"/>
                  </a:cubicBezTo>
                  <a:cubicBezTo>
                    <a:pt x="72" y="1273"/>
                    <a:pt x="0" y="1619"/>
                    <a:pt x="0" y="1619"/>
                  </a:cubicBezTo>
                  <a:cubicBezTo>
                    <a:pt x="60" y="1714"/>
                    <a:pt x="119" y="1809"/>
                    <a:pt x="202" y="1892"/>
                  </a:cubicBezTo>
                  <a:cubicBezTo>
                    <a:pt x="1429" y="3214"/>
                    <a:pt x="5989" y="4643"/>
                    <a:pt x="8584" y="6572"/>
                  </a:cubicBezTo>
                  <a:cubicBezTo>
                    <a:pt x="8727" y="6679"/>
                    <a:pt x="8870" y="6786"/>
                    <a:pt x="9001" y="6905"/>
                  </a:cubicBezTo>
                  <a:cubicBezTo>
                    <a:pt x="9162" y="6935"/>
                    <a:pt x="9326" y="6950"/>
                    <a:pt x="9489" y="6950"/>
                  </a:cubicBezTo>
                  <a:cubicBezTo>
                    <a:pt x="9653" y="6950"/>
                    <a:pt x="9817" y="6935"/>
                    <a:pt x="9978" y="6905"/>
                  </a:cubicBezTo>
                  <a:cubicBezTo>
                    <a:pt x="10037" y="6893"/>
                    <a:pt x="10097" y="6881"/>
                    <a:pt x="10156" y="6857"/>
                  </a:cubicBezTo>
                  <a:cubicBezTo>
                    <a:pt x="11251" y="6584"/>
                    <a:pt x="10644" y="5381"/>
                    <a:pt x="10644" y="5381"/>
                  </a:cubicBezTo>
                  <a:cubicBezTo>
                    <a:pt x="8931" y="4547"/>
                    <a:pt x="4910" y="1"/>
                    <a:pt x="2573" y="1"/>
                  </a:cubicBezTo>
                  <a:close/>
                </a:path>
              </a:pathLst>
            </a:custGeom>
            <a:solidFill>
              <a:srgbClr val="3A291C"/>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27" name="Google Shape;1384;p48">
              <a:extLst>
                <a:ext uri="{FF2B5EF4-FFF2-40B4-BE49-F238E27FC236}">
                  <a16:creationId xmlns:a16="http://schemas.microsoft.com/office/drawing/2014/main" id="{1E04B938-6B3A-7EFB-4350-2E4C5A78E66F}"/>
                </a:ext>
              </a:extLst>
            </p:cNvPr>
            <p:cNvSpPr/>
            <p:nvPr/>
          </p:nvSpPr>
          <p:spPr>
            <a:xfrm>
              <a:off x="1055807" y="1768259"/>
              <a:ext cx="448816" cy="268997"/>
            </a:xfrm>
            <a:custGeom>
              <a:avLst/>
              <a:gdLst/>
              <a:ahLst/>
              <a:cxnLst/>
              <a:rect l="l" t="t" r="r" b="b"/>
              <a:pathLst>
                <a:path w="10121" h="6066" extrusionOk="0">
                  <a:moveTo>
                    <a:pt x="2290" y="1"/>
                  </a:moveTo>
                  <a:cubicBezTo>
                    <a:pt x="2210" y="1"/>
                    <a:pt x="2132" y="14"/>
                    <a:pt x="2060" y="41"/>
                  </a:cubicBezTo>
                  <a:cubicBezTo>
                    <a:pt x="1608" y="243"/>
                    <a:pt x="1167" y="482"/>
                    <a:pt x="762" y="767"/>
                  </a:cubicBezTo>
                  <a:cubicBezTo>
                    <a:pt x="536" y="922"/>
                    <a:pt x="334" y="1089"/>
                    <a:pt x="131" y="1267"/>
                  </a:cubicBezTo>
                  <a:lnTo>
                    <a:pt x="0" y="1386"/>
                  </a:lnTo>
                  <a:cubicBezTo>
                    <a:pt x="1227" y="2708"/>
                    <a:pt x="5787" y="4137"/>
                    <a:pt x="8382" y="6066"/>
                  </a:cubicBezTo>
                  <a:lnTo>
                    <a:pt x="8633" y="6030"/>
                  </a:lnTo>
                  <a:lnTo>
                    <a:pt x="8752" y="6018"/>
                  </a:lnTo>
                  <a:lnTo>
                    <a:pt x="9287" y="5947"/>
                  </a:lnTo>
                  <a:lnTo>
                    <a:pt x="9692" y="5899"/>
                  </a:lnTo>
                  <a:cubicBezTo>
                    <a:pt x="9835" y="5863"/>
                    <a:pt x="10014" y="5827"/>
                    <a:pt x="10073" y="5720"/>
                  </a:cubicBezTo>
                  <a:cubicBezTo>
                    <a:pt x="10121" y="5566"/>
                    <a:pt x="10109" y="5387"/>
                    <a:pt x="10049" y="5244"/>
                  </a:cubicBezTo>
                  <a:cubicBezTo>
                    <a:pt x="9395" y="4863"/>
                    <a:pt x="8537" y="4137"/>
                    <a:pt x="7561" y="3303"/>
                  </a:cubicBezTo>
                  <a:cubicBezTo>
                    <a:pt x="5835" y="1827"/>
                    <a:pt x="3680" y="5"/>
                    <a:pt x="2370" y="5"/>
                  </a:cubicBezTo>
                  <a:cubicBezTo>
                    <a:pt x="2343" y="2"/>
                    <a:pt x="2316" y="1"/>
                    <a:pt x="2290" y="1"/>
                  </a:cubicBezTo>
                  <a:close/>
                </a:path>
              </a:pathLst>
            </a:custGeom>
            <a:solidFill>
              <a:srgbClr val="C4C4C4"/>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28" name="Google Shape;1385;p48">
              <a:extLst>
                <a:ext uri="{FF2B5EF4-FFF2-40B4-BE49-F238E27FC236}">
                  <a16:creationId xmlns:a16="http://schemas.microsoft.com/office/drawing/2014/main" id="{1F53D735-5FD8-4C4D-413B-22779AA2118D}"/>
                </a:ext>
              </a:extLst>
            </p:cNvPr>
            <p:cNvSpPr/>
            <p:nvPr/>
          </p:nvSpPr>
          <p:spPr>
            <a:xfrm>
              <a:off x="264855" y="1036153"/>
              <a:ext cx="812090" cy="650585"/>
            </a:xfrm>
            <a:custGeom>
              <a:avLst/>
              <a:gdLst/>
              <a:ahLst/>
              <a:cxnLst/>
              <a:rect l="l" t="t" r="r" b="b"/>
              <a:pathLst>
                <a:path w="18313" h="14671" extrusionOk="0">
                  <a:moveTo>
                    <a:pt x="5525" y="0"/>
                  </a:moveTo>
                  <a:cubicBezTo>
                    <a:pt x="5525" y="0"/>
                    <a:pt x="5049" y="239"/>
                    <a:pt x="4382" y="643"/>
                  </a:cubicBezTo>
                  <a:cubicBezTo>
                    <a:pt x="4240" y="727"/>
                    <a:pt x="4097" y="822"/>
                    <a:pt x="3942" y="917"/>
                  </a:cubicBezTo>
                  <a:cubicBezTo>
                    <a:pt x="2656" y="1727"/>
                    <a:pt x="894" y="3048"/>
                    <a:pt x="1" y="4561"/>
                  </a:cubicBezTo>
                  <a:cubicBezTo>
                    <a:pt x="703" y="4870"/>
                    <a:pt x="1394" y="5251"/>
                    <a:pt x="2049" y="5668"/>
                  </a:cubicBezTo>
                  <a:cubicBezTo>
                    <a:pt x="3073" y="6335"/>
                    <a:pt x="4275" y="7287"/>
                    <a:pt x="5073" y="8490"/>
                  </a:cubicBezTo>
                  <a:cubicBezTo>
                    <a:pt x="5263" y="8763"/>
                    <a:pt x="5430" y="9061"/>
                    <a:pt x="5573" y="9371"/>
                  </a:cubicBezTo>
                  <a:cubicBezTo>
                    <a:pt x="6802" y="12081"/>
                    <a:pt x="10654" y="14670"/>
                    <a:pt x="13212" y="14670"/>
                  </a:cubicBezTo>
                  <a:cubicBezTo>
                    <a:pt x="13553" y="14670"/>
                    <a:pt x="13871" y="14624"/>
                    <a:pt x="14157" y="14526"/>
                  </a:cubicBezTo>
                  <a:cubicBezTo>
                    <a:pt x="15658" y="14014"/>
                    <a:pt x="16908" y="13514"/>
                    <a:pt x="17634" y="13216"/>
                  </a:cubicBezTo>
                  <a:cubicBezTo>
                    <a:pt x="18063" y="13038"/>
                    <a:pt x="18313" y="12931"/>
                    <a:pt x="18313" y="12931"/>
                  </a:cubicBezTo>
                  <a:lnTo>
                    <a:pt x="17634" y="11371"/>
                  </a:lnTo>
                  <a:lnTo>
                    <a:pt x="14300" y="3751"/>
                  </a:lnTo>
                  <a:lnTo>
                    <a:pt x="13955" y="3608"/>
                  </a:lnTo>
                  <a:lnTo>
                    <a:pt x="10347" y="2060"/>
                  </a:lnTo>
                  <a:lnTo>
                    <a:pt x="9871" y="1858"/>
                  </a:lnTo>
                  <a:lnTo>
                    <a:pt x="5525" y="0"/>
                  </a:lnTo>
                  <a:close/>
                </a:path>
              </a:pathLst>
            </a:custGeom>
            <a:solidFill>
              <a:srgbClr val="7E6048"/>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29" name="Google Shape;1386;p48">
              <a:extLst>
                <a:ext uri="{FF2B5EF4-FFF2-40B4-BE49-F238E27FC236}">
                  <a16:creationId xmlns:a16="http://schemas.microsoft.com/office/drawing/2014/main" id="{95593D3F-02AF-CF89-A379-F9DE45498A25}"/>
                </a:ext>
              </a:extLst>
            </p:cNvPr>
            <p:cNvSpPr/>
            <p:nvPr/>
          </p:nvSpPr>
          <p:spPr>
            <a:xfrm>
              <a:off x="439622" y="1036153"/>
              <a:ext cx="284118" cy="154764"/>
            </a:xfrm>
            <a:custGeom>
              <a:avLst/>
              <a:gdLst/>
              <a:ahLst/>
              <a:cxnLst/>
              <a:rect l="l" t="t" r="r" b="b"/>
              <a:pathLst>
                <a:path w="6407" h="3490" extrusionOk="0">
                  <a:moveTo>
                    <a:pt x="1584" y="0"/>
                  </a:moveTo>
                  <a:cubicBezTo>
                    <a:pt x="1584" y="0"/>
                    <a:pt x="1108" y="227"/>
                    <a:pt x="441" y="643"/>
                  </a:cubicBezTo>
                  <a:cubicBezTo>
                    <a:pt x="299" y="727"/>
                    <a:pt x="156" y="810"/>
                    <a:pt x="1" y="905"/>
                  </a:cubicBezTo>
                  <a:cubicBezTo>
                    <a:pt x="37" y="965"/>
                    <a:pt x="72" y="1036"/>
                    <a:pt x="120" y="1132"/>
                  </a:cubicBezTo>
                  <a:cubicBezTo>
                    <a:pt x="465" y="1727"/>
                    <a:pt x="930" y="2239"/>
                    <a:pt x="1477" y="2644"/>
                  </a:cubicBezTo>
                  <a:cubicBezTo>
                    <a:pt x="2236" y="3192"/>
                    <a:pt x="3156" y="3489"/>
                    <a:pt x="4089" y="3489"/>
                  </a:cubicBezTo>
                  <a:cubicBezTo>
                    <a:pt x="4108" y="3489"/>
                    <a:pt x="4126" y="3489"/>
                    <a:pt x="4144" y="3489"/>
                  </a:cubicBezTo>
                  <a:lnTo>
                    <a:pt x="4263" y="3489"/>
                  </a:lnTo>
                  <a:cubicBezTo>
                    <a:pt x="5204" y="3465"/>
                    <a:pt x="5894" y="2894"/>
                    <a:pt x="6406" y="2060"/>
                  </a:cubicBezTo>
                  <a:lnTo>
                    <a:pt x="5930" y="1858"/>
                  </a:lnTo>
                  <a:lnTo>
                    <a:pt x="1584" y="0"/>
                  </a:lnTo>
                  <a:close/>
                </a:path>
              </a:pathLst>
            </a:custGeom>
            <a:solidFill>
              <a:srgbClr val="809093"/>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30" name="Google Shape;1387;p48">
              <a:extLst>
                <a:ext uri="{FF2B5EF4-FFF2-40B4-BE49-F238E27FC236}">
                  <a16:creationId xmlns:a16="http://schemas.microsoft.com/office/drawing/2014/main" id="{E03569F2-1C7B-2513-59D6-C000BDA8CB26}"/>
                </a:ext>
              </a:extLst>
            </p:cNvPr>
            <p:cNvSpPr/>
            <p:nvPr/>
          </p:nvSpPr>
          <p:spPr>
            <a:xfrm>
              <a:off x="293369" y="625599"/>
              <a:ext cx="473117" cy="542650"/>
            </a:xfrm>
            <a:custGeom>
              <a:avLst/>
              <a:gdLst/>
              <a:ahLst/>
              <a:cxnLst/>
              <a:rect l="l" t="t" r="r" b="b"/>
              <a:pathLst>
                <a:path w="10669" h="12237" extrusionOk="0">
                  <a:moveTo>
                    <a:pt x="3286" y="1"/>
                  </a:moveTo>
                  <a:cubicBezTo>
                    <a:pt x="2386" y="1"/>
                    <a:pt x="1894" y="376"/>
                    <a:pt x="1894" y="376"/>
                  </a:cubicBezTo>
                  <a:cubicBezTo>
                    <a:pt x="1894" y="376"/>
                    <a:pt x="1" y="3353"/>
                    <a:pt x="382" y="4615"/>
                  </a:cubicBezTo>
                  <a:cubicBezTo>
                    <a:pt x="751" y="5877"/>
                    <a:pt x="1930" y="7651"/>
                    <a:pt x="2870" y="8223"/>
                  </a:cubicBezTo>
                  <a:cubicBezTo>
                    <a:pt x="3168" y="8389"/>
                    <a:pt x="3406" y="8651"/>
                    <a:pt x="3549" y="8961"/>
                  </a:cubicBezTo>
                  <a:cubicBezTo>
                    <a:pt x="3680" y="9258"/>
                    <a:pt x="3751" y="9580"/>
                    <a:pt x="3739" y="9901"/>
                  </a:cubicBezTo>
                  <a:cubicBezTo>
                    <a:pt x="3739" y="9901"/>
                    <a:pt x="4745" y="12237"/>
                    <a:pt x="7440" y="12237"/>
                  </a:cubicBezTo>
                  <a:cubicBezTo>
                    <a:pt x="7480" y="12237"/>
                    <a:pt x="7521" y="12236"/>
                    <a:pt x="7561" y="12235"/>
                  </a:cubicBezTo>
                  <a:cubicBezTo>
                    <a:pt x="8264" y="12223"/>
                    <a:pt x="8800" y="11783"/>
                    <a:pt x="9228" y="11116"/>
                  </a:cubicBezTo>
                  <a:cubicBezTo>
                    <a:pt x="9966" y="9985"/>
                    <a:pt x="10335" y="8223"/>
                    <a:pt x="10514" y="6949"/>
                  </a:cubicBezTo>
                  <a:cubicBezTo>
                    <a:pt x="10633" y="6044"/>
                    <a:pt x="10669" y="5377"/>
                    <a:pt x="10669" y="5377"/>
                  </a:cubicBezTo>
                  <a:cubicBezTo>
                    <a:pt x="10669" y="5377"/>
                    <a:pt x="8907" y="3389"/>
                    <a:pt x="7990" y="3067"/>
                  </a:cubicBezTo>
                  <a:cubicBezTo>
                    <a:pt x="7073" y="2746"/>
                    <a:pt x="6859" y="1234"/>
                    <a:pt x="4930" y="376"/>
                  </a:cubicBezTo>
                  <a:cubicBezTo>
                    <a:pt x="4287" y="95"/>
                    <a:pt x="3735" y="1"/>
                    <a:pt x="3286" y="1"/>
                  </a:cubicBezTo>
                  <a:close/>
                </a:path>
              </a:pathLst>
            </a:custGeom>
            <a:solidFill>
              <a:srgbClr val="7E6048"/>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31" name="Google Shape;1388;p48">
              <a:extLst>
                <a:ext uri="{FF2B5EF4-FFF2-40B4-BE49-F238E27FC236}">
                  <a16:creationId xmlns:a16="http://schemas.microsoft.com/office/drawing/2014/main" id="{F904DBCF-51B4-3587-9E68-7406F4AF43CE}"/>
                </a:ext>
              </a:extLst>
            </p:cNvPr>
            <p:cNvSpPr/>
            <p:nvPr/>
          </p:nvSpPr>
          <p:spPr>
            <a:xfrm>
              <a:off x="-277362" y="1173448"/>
              <a:ext cx="104566" cy="161061"/>
            </a:xfrm>
            <a:custGeom>
              <a:avLst/>
              <a:gdLst/>
              <a:ahLst/>
              <a:cxnLst/>
              <a:rect l="l" t="t" r="r" b="b"/>
              <a:pathLst>
                <a:path w="2358" h="3632" extrusionOk="0">
                  <a:moveTo>
                    <a:pt x="1727" y="0"/>
                  </a:moveTo>
                  <a:lnTo>
                    <a:pt x="0" y="3417"/>
                  </a:lnTo>
                  <a:lnTo>
                    <a:pt x="429" y="3631"/>
                  </a:lnTo>
                  <a:lnTo>
                    <a:pt x="703" y="3631"/>
                  </a:lnTo>
                  <a:lnTo>
                    <a:pt x="2358" y="345"/>
                  </a:lnTo>
                  <a:lnTo>
                    <a:pt x="2060" y="155"/>
                  </a:lnTo>
                  <a:lnTo>
                    <a:pt x="1727" y="0"/>
                  </a:lnTo>
                  <a:close/>
                </a:path>
              </a:pathLst>
            </a:custGeom>
            <a:solidFill>
              <a:srgbClr val="3A291C"/>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32" name="Google Shape;1389;p48">
              <a:extLst>
                <a:ext uri="{FF2B5EF4-FFF2-40B4-BE49-F238E27FC236}">
                  <a16:creationId xmlns:a16="http://schemas.microsoft.com/office/drawing/2014/main" id="{273ABA5D-BCD7-EE50-7203-C391AADB5547}"/>
                </a:ext>
              </a:extLst>
            </p:cNvPr>
            <p:cNvSpPr/>
            <p:nvPr/>
          </p:nvSpPr>
          <p:spPr>
            <a:xfrm>
              <a:off x="-575144" y="1115133"/>
              <a:ext cx="363806" cy="176094"/>
            </a:xfrm>
            <a:custGeom>
              <a:avLst/>
              <a:gdLst/>
              <a:ahLst/>
              <a:cxnLst/>
              <a:rect l="l" t="t" r="r" b="b"/>
              <a:pathLst>
                <a:path w="8204" h="3971" extrusionOk="0">
                  <a:moveTo>
                    <a:pt x="1596" y="1"/>
                  </a:moveTo>
                  <a:cubicBezTo>
                    <a:pt x="1249" y="1"/>
                    <a:pt x="686" y="59"/>
                    <a:pt x="0" y="339"/>
                  </a:cubicBezTo>
                  <a:cubicBezTo>
                    <a:pt x="0" y="339"/>
                    <a:pt x="262" y="1375"/>
                    <a:pt x="1191" y="1756"/>
                  </a:cubicBezTo>
                  <a:cubicBezTo>
                    <a:pt x="2107" y="2137"/>
                    <a:pt x="7418" y="3970"/>
                    <a:pt x="7418" y="3970"/>
                  </a:cubicBezTo>
                  <a:lnTo>
                    <a:pt x="8203" y="2327"/>
                  </a:lnTo>
                  <a:lnTo>
                    <a:pt x="1977" y="29"/>
                  </a:lnTo>
                  <a:cubicBezTo>
                    <a:pt x="1977" y="29"/>
                    <a:pt x="1839" y="1"/>
                    <a:pt x="1596" y="1"/>
                  </a:cubicBezTo>
                  <a:close/>
                </a:path>
              </a:pathLst>
            </a:custGeom>
            <a:solidFill>
              <a:srgbClr val="C4C4C4"/>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33" name="Google Shape;1390;p48">
              <a:extLst>
                <a:ext uri="{FF2B5EF4-FFF2-40B4-BE49-F238E27FC236}">
                  <a16:creationId xmlns:a16="http://schemas.microsoft.com/office/drawing/2014/main" id="{99EBD47E-9E5D-E8D0-6880-8B4108EAF802}"/>
                </a:ext>
              </a:extLst>
            </p:cNvPr>
            <p:cNvSpPr/>
            <p:nvPr/>
          </p:nvSpPr>
          <p:spPr>
            <a:xfrm>
              <a:off x="-554568" y="1126441"/>
              <a:ext cx="327931" cy="126206"/>
            </a:xfrm>
            <a:custGeom>
              <a:avLst/>
              <a:gdLst/>
              <a:ahLst/>
              <a:cxnLst/>
              <a:rect l="l" t="t" r="r" b="b"/>
              <a:pathLst>
                <a:path w="7395" h="2846" extrusionOk="0">
                  <a:moveTo>
                    <a:pt x="1108" y="0"/>
                  </a:moveTo>
                  <a:cubicBezTo>
                    <a:pt x="727" y="0"/>
                    <a:pt x="358" y="72"/>
                    <a:pt x="0" y="179"/>
                  </a:cubicBezTo>
                  <a:lnTo>
                    <a:pt x="7085" y="2846"/>
                  </a:lnTo>
                  <a:lnTo>
                    <a:pt x="7394" y="2215"/>
                  </a:lnTo>
                  <a:lnTo>
                    <a:pt x="1441" y="24"/>
                  </a:lnTo>
                  <a:cubicBezTo>
                    <a:pt x="1334" y="0"/>
                    <a:pt x="1215" y="0"/>
                    <a:pt x="1108" y="0"/>
                  </a:cubicBezTo>
                  <a:close/>
                </a:path>
              </a:pathLst>
            </a:custGeom>
            <a:solidFill>
              <a:srgbClr val="FFFBF6"/>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34" name="Google Shape;1391;p48">
              <a:extLst>
                <a:ext uri="{FF2B5EF4-FFF2-40B4-BE49-F238E27FC236}">
                  <a16:creationId xmlns:a16="http://schemas.microsoft.com/office/drawing/2014/main" id="{98F1C0CD-D6B0-278E-C8A7-C2019DE14DF3}"/>
                </a:ext>
              </a:extLst>
            </p:cNvPr>
            <p:cNvSpPr/>
            <p:nvPr/>
          </p:nvSpPr>
          <p:spPr>
            <a:xfrm>
              <a:off x="-172839" y="1246840"/>
              <a:ext cx="57604" cy="67582"/>
            </a:xfrm>
            <a:custGeom>
              <a:avLst/>
              <a:gdLst/>
              <a:ahLst/>
              <a:cxnLst/>
              <a:rect l="l" t="t" r="r" b="b"/>
              <a:pathLst>
                <a:path w="1299" h="1524" extrusionOk="0">
                  <a:moveTo>
                    <a:pt x="1" y="0"/>
                  </a:moveTo>
                  <a:lnTo>
                    <a:pt x="48" y="405"/>
                  </a:lnTo>
                  <a:lnTo>
                    <a:pt x="263" y="357"/>
                  </a:lnTo>
                  <a:lnTo>
                    <a:pt x="346" y="595"/>
                  </a:lnTo>
                  <a:lnTo>
                    <a:pt x="417" y="810"/>
                  </a:lnTo>
                  <a:lnTo>
                    <a:pt x="655" y="691"/>
                  </a:lnTo>
                  <a:lnTo>
                    <a:pt x="810" y="810"/>
                  </a:lnTo>
                  <a:lnTo>
                    <a:pt x="727" y="1405"/>
                  </a:lnTo>
                  <a:lnTo>
                    <a:pt x="655" y="1464"/>
                  </a:lnTo>
                  <a:lnTo>
                    <a:pt x="917" y="1524"/>
                  </a:lnTo>
                  <a:lnTo>
                    <a:pt x="1132" y="1357"/>
                  </a:lnTo>
                  <a:lnTo>
                    <a:pt x="1298" y="929"/>
                  </a:lnTo>
                  <a:lnTo>
                    <a:pt x="1298" y="679"/>
                  </a:lnTo>
                  <a:lnTo>
                    <a:pt x="1" y="0"/>
                  </a:lnTo>
                  <a:close/>
                </a:path>
              </a:pathLst>
            </a:custGeom>
            <a:solidFill>
              <a:srgbClr val="3A291C"/>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35" name="Google Shape;1392;p48">
              <a:extLst>
                <a:ext uri="{FF2B5EF4-FFF2-40B4-BE49-F238E27FC236}">
                  <a16:creationId xmlns:a16="http://schemas.microsoft.com/office/drawing/2014/main" id="{48D1BEAB-A0F4-03EE-CF2D-CA654F118AB3}"/>
                </a:ext>
              </a:extLst>
            </p:cNvPr>
            <p:cNvSpPr/>
            <p:nvPr/>
          </p:nvSpPr>
          <p:spPr>
            <a:xfrm>
              <a:off x="334566" y="685554"/>
              <a:ext cx="256625" cy="224962"/>
            </a:xfrm>
            <a:custGeom>
              <a:avLst/>
              <a:gdLst/>
              <a:ahLst/>
              <a:cxnLst/>
              <a:rect l="l" t="t" r="r" b="b"/>
              <a:pathLst>
                <a:path w="5787" h="5073" extrusionOk="0">
                  <a:moveTo>
                    <a:pt x="1405" y="1"/>
                  </a:moveTo>
                  <a:lnTo>
                    <a:pt x="1" y="3227"/>
                  </a:lnTo>
                  <a:lnTo>
                    <a:pt x="167" y="3453"/>
                  </a:lnTo>
                  <a:cubicBezTo>
                    <a:pt x="858" y="4454"/>
                    <a:pt x="1906" y="5073"/>
                    <a:pt x="2894" y="5073"/>
                  </a:cubicBezTo>
                  <a:cubicBezTo>
                    <a:pt x="3870" y="5073"/>
                    <a:pt x="4668" y="4489"/>
                    <a:pt x="5120" y="3465"/>
                  </a:cubicBezTo>
                  <a:cubicBezTo>
                    <a:pt x="5787" y="1894"/>
                    <a:pt x="4751" y="667"/>
                    <a:pt x="4108" y="251"/>
                  </a:cubicBezTo>
                  <a:lnTo>
                    <a:pt x="4001" y="167"/>
                  </a:lnTo>
                  <a:lnTo>
                    <a:pt x="1405" y="1"/>
                  </a:lnTo>
                  <a:close/>
                </a:path>
              </a:pathLst>
            </a:custGeom>
            <a:solidFill>
              <a:srgbClr val="3A291C"/>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36" name="Google Shape;1393;p48">
              <a:extLst>
                <a:ext uri="{FF2B5EF4-FFF2-40B4-BE49-F238E27FC236}">
                  <a16:creationId xmlns:a16="http://schemas.microsoft.com/office/drawing/2014/main" id="{5A2CC907-1506-638A-FED5-1D0D201FABB7}"/>
                </a:ext>
              </a:extLst>
            </p:cNvPr>
            <p:cNvSpPr/>
            <p:nvPr/>
          </p:nvSpPr>
          <p:spPr>
            <a:xfrm>
              <a:off x="359932" y="708792"/>
              <a:ext cx="211215" cy="179376"/>
            </a:xfrm>
            <a:custGeom>
              <a:avLst/>
              <a:gdLst/>
              <a:ahLst/>
              <a:cxnLst/>
              <a:rect l="l" t="t" r="r" b="b"/>
              <a:pathLst>
                <a:path w="4763" h="4045" extrusionOk="0">
                  <a:moveTo>
                    <a:pt x="1155" y="1"/>
                  </a:moveTo>
                  <a:lnTo>
                    <a:pt x="0" y="2644"/>
                  </a:lnTo>
                  <a:cubicBezTo>
                    <a:pt x="604" y="3505"/>
                    <a:pt x="1497" y="4044"/>
                    <a:pt x="2326" y="4044"/>
                  </a:cubicBezTo>
                  <a:cubicBezTo>
                    <a:pt x="3031" y="4044"/>
                    <a:pt x="3690" y="3653"/>
                    <a:pt x="4084" y="2739"/>
                  </a:cubicBezTo>
                  <a:cubicBezTo>
                    <a:pt x="4763" y="1144"/>
                    <a:pt x="3262" y="143"/>
                    <a:pt x="3262" y="143"/>
                  </a:cubicBezTo>
                  <a:lnTo>
                    <a:pt x="1155" y="1"/>
                  </a:lnTo>
                  <a:close/>
                </a:path>
              </a:pathLst>
            </a:custGeom>
            <a:solidFill>
              <a:srgbClr val="FFEBD3"/>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37" name="Google Shape;1394;p48">
              <a:extLst>
                <a:ext uri="{FF2B5EF4-FFF2-40B4-BE49-F238E27FC236}">
                  <a16:creationId xmlns:a16="http://schemas.microsoft.com/office/drawing/2014/main" id="{02AA22E3-654A-DAB0-04E0-0C4D7D19270E}"/>
                </a:ext>
              </a:extLst>
            </p:cNvPr>
            <p:cNvSpPr/>
            <p:nvPr/>
          </p:nvSpPr>
          <p:spPr>
            <a:xfrm>
              <a:off x="188066" y="1284143"/>
              <a:ext cx="300437" cy="611961"/>
            </a:xfrm>
            <a:custGeom>
              <a:avLst/>
              <a:gdLst/>
              <a:ahLst/>
              <a:cxnLst/>
              <a:rect l="l" t="t" r="r" b="b"/>
              <a:pathLst>
                <a:path w="6775" h="13800" extrusionOk="0">
                  <a:moveTo>
                    <a:pt x="3739" y="1"/>
                  </a:moveTo>
                  <a:cubicBezTo>
                    <a:pt x="2858" y="1418"/>
                    <a:pt x="1893" y="2775"/>
                    <a:pt x="858" y="4085"/>
                  </a:cubicBezTo>
                  <a:cubicBezTo>
                    <a:pt x="1143" y="5216"/>
                    <a:pt x="1310" y="6382"/>
                    <a:pt x="1346" y="7549"/>
                  </a:cubicBezTo>
                  <a:cubicBezTo>
                    <a:pt x="1429" y="9573"/>
                    <a:pt x="274" y="11824"/>
                    <a:pt x="274" y="11824"/>
                  </a:cubicBezTo>
                  <a:lnTo>
                    <a:pt x="0" y="13800"/>
                  </a:lnTo>
                  <a:cubicBezTo>
                    <a:pt x="608" y="13574"/>
                    <a:pt x="1227" y="13336"/>
                    <a:pt x="1453" y="13276"/>
                  </a:cubicBezTo>
                  <a:cubicBezTo>
                    <a:pt x="1846" y="13169"/>
                    <a:pt x="1715" y="12074"/>
                    <a:pt x="1358" y="11216"/>
                  </a:cubicBezTo>
                  <a:cubicBezTo>
                    <a:pt x="1310" y="11121"/>
                    <a:pt x="1274" y="11026"/>
                    <a:pt x="1227" y="10943"/>
                  </a:cubicBezTo>
                  <a:cubicBezTo>
                    <a:pt x="1227" y="10919"/>
                    <a:pt x="1215" y="10907"/>
                    <a:pt x="1215" y="10895"/>
                  </a:cubicBezTo>
                  <a:cubicBezTo>
                    <a:pt x="1143" y="10740"/>
                    <a:pt x="1108" y="10573"/>
                    <a:pt x="1131" y="10407"/>
                  </a:cubicBezTo>
                  <a:cubicBezTo>
                    <a:pt x="1179" y="9728"/>
                    <a:pt x="1834" y="9168"/>
                    <a:pt x="1834" y="9168"/>
                  </a:cubicBezTo>
                  <a:cubicBezTo>
                    <a:pt x="1834" y="9168"/>
                    <a:pt x="1870" y="9109"/>
                    <a:pt x="1929" y="9014"/>
                  </a:cubicBezTo>
                  <a:cubicBezTo>
                    <a:pt x="2084" y="8787"/>
                    <a:pt x="2203" y="8549"/>
                    <a:pt x="2298" y="8287"/>
                  </a:cubicBezTo>
                  <a:cubicBezTo>
                    <a:pt x="2524" y="7621"/>
                    <a:pt x="2584" y="6906"/>
                    <a:pt x="2441" y="6216"/>
                  </a:cubicBezTo>
                  <a:cubicBezTo>
                    <a:pt x="2405" y="6001"/>
                    <a:pt x="2346" y="5787"/>
                    <a:pt x="2263" y="5585"/>
                  </a:cubicBezTo>
                  <a:cubicBezTo>
                    <a:pt x="2239" y="5478"/>
                    <a:pt x="2191" y="5358"/>
                    <a:pt x="2143" y="5251"/>
                  </a:cubicBezTo>
                  <a:lnTo>
                    <a:pt x="6775" y="2811"/>
                  </a:lnTo>
                  <a:cubicBezTo>
                    <a:pt x="5965" y="1608"/>
                    <a:pt x="4775" y="656"/>
                    <a:pt x="3739" y="1"/>
                  </a:cubicBezTo>
                  <a:close/>
                </a:path>
              </a:pathLst>
            </a:custGeom>
            <a:solidFill>
              <a:srgbClr val="3A291C">
                <a:alpha val="16069"/>
              </a:srgbClr>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38" name="Google Shape;1395;p48">
              <a:extLst>
                <a:ext uri="{FF2B5EF4-FFF2-40B4-BE49-F238E27FC236}">
                  <a16:creationId xmlns:a16="http://schemas.microsoft.com/office/drawing/2014/main" id="{C2D903A5-E291-81E4-C192-3190AF8665AC}"/>
                </a:ext>
              </a:extLst>
            </p:cNvPr>
            <p:cNvSpPr/>
            <p:nvPr/>
          </p:nvSpPr>
          <p:spPr>
            <a:xfrm>
              <a:off x="901609" y="1609966"/>
              <a:ext cx="179553" cy="195384"/>
            </a:xfrm>
            <a:custGeom>
              <a:avLst/>
              <a:gdLst/>
              <a:ahLst/>
              <a:cxnLst/>
              <a:rect l="l" t="t" r="r" b="b"/>
              <a:pathLst>
                <a:path w="4049" h="4406" extrusionOk="0">
                  <a:moveTo>
                    <a:pt x="3477" y="0"/>
                  </a:moveTo>
                  <a:cubicBezTo>
                    <a:pt x="2751" y="298"/>
                    <a:pt x="1501" y="798"/>
                    <a:pt x="0" y="1310"/>
                  </a:cubicBezTo>
                  <a:cubicBezTo>
                    <a:pt x="1310" y="2691"/>
                    <a:pt x="2775" y="4120"/>
                    <a:pt x="3477" y="4406"/>
                  </a:cubicBezTo>
                  <a:cubicBezTo>
                    <a:pt x="3477" y="4406"/>
                    <a:pt x="3549" y="4060"/>
                    <a:pt x="4049" y="3644"/>
                  </a:cubicBezTo>
                  <a:cubicBezTo>
                    <a:pt x="3394" y="2822"/>
                    <a:pt x="3477" y="2251"/>
                    <a:pt x="3477" y="2251"/>
                  </a:cubicBezTo>
                  <a:lnTo>
                    <a:pt x="3477" y="0"/>
                  </a:lnTo>
                  <a:close/>
                </a:path>
              </a:pathLst>
            </a:custGeom>
            <a:solidFill>
              <a:srgbClr val="3A291C">
                <a:alpha val="16069"/>
              </a:srgbClr>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39" name="Google Shape;1396;p48">
              <a:extLst>
                <a:ext uri="{FF2B5EF4-FFF2-40B4-BE49-F238E27FC236}">
                  <a16:creationId xmlns:a16="http://schemas.microsoft.com/office/drawing/2014/main" id="{4255DFD9-0BF8-FAF2-7D2C-8DFDA3F2B7DC}"/>
                </a:ext>
              </a:extLst>
            </p:cNvPr>
            <p:cNvSpPr/>
            <p:nvPr/>
          </p:nvSpPr>
          <p:spPr>
            <a:xfrm>
              <a:off x="355675" y="905199"/>
              <a:ext cx="691206" cy="781536"/>
            </a:xfrm>
            <a:custGeom>
              <a:avLst/>
              <a:gdLst/>
              <a:ahLst/>
              <a:cxnLst/>
              <a:rect l="l" t="t" r="r" b="b"/>
              <a:pathLst>
                <a:path w="15587" h="17624" extrusionOk="0">
                  <a:moveTo>
                    <a:pt x="8811" y="1"/>
                  </a:moveTo>
                  <a:cubicBezTo>
                    <a:pt x="8811" y="1"/>
                    <a:pt x="5918" y="1608"/>
                    <a:pt x="4358" y="2358"/>
                  </a:cubicBezTo>
                  <a:cubicBezTo>
                    <a:pt x="3659" y="2697"/>
                    <a:pt x="3137" y="2790"/>
                    <a:pt x="2777" y="2790"/>
                  </a:cubicBezTo>
                  <a:cubicBezTo>
                    <a:pt x="2365" y="2790"/>
                    <a:pt x="2163" y="2668"/>
                    <a:pt x="2144" y="2656"/>
                  </a:cubicBezTo>
                  <a:lnTo>
                    <a:pt x="2144" y="2656"/>
                  </a:lnTo>
                  <a:cubicBezTo>
                    <a:pt x="2275" y="2953"/>
                    <a:pt x="2346" y="3275"/>
                    <a:pt x="2334" y="3596"/>
                  </a:cubicBezTo>
                  <a:cubicBezTo>
                    <a:pt x="2192" y="3668"/>
                    <a:pt x="2049" y="3763"/>
                    <a:pt x="1894" y="3858"/>
                  </a:cubicBezTo>
                  <a:cubicBezTo>
                    <a:pt x="1906" y="3965"/>
                    <a:pt x="1894" y="4061"/>
                    <a:pt x="1894" y="4156"/>
                  </a:cubicBezTo>
                  <a:cubicBezTo>
                    <a:pt x="1787" y="5394"/>
                    <a:pt x="941" y="7073"/>
                    <a:pt x="1" y="8621"/>
                  </a:cubicBezTo>
                  <a:cubicBezTo>
                    <a:pt x="1025" y="9288"/>
                    <a:pt x="2227" y="10240"/>
                    <a:pt x="3025" y="11443"/>
                  </a:cubicBezTo>
                  <a:cubicBezTo>
                    <a:pt x="3215" y="11716"/>
                    <a:pt x="3382" y="12014"/>
                    <a:pt x="3525" y="12324"/>
                  </a:cubicBezTo>
                  <a:cubicBezTo>
                    <a:pt x="4754" y="15034"/>
                    <a:pt x="8606" y="17623"/>
                    <a:pt x="11164" y="17623"/>
                  </a:cubicBezTo>
                  <a:cubicBezTo>
                    <a:pt x="11505" y="17623"/>
                    <a:pt x="11823" y="17577"/>
                    <a:pt x="12109" y="17479"/>
                  </a:cubicBezTo>
                  <a:cubicBezTo>
                    <a:pt x="13610" y="16967"/>
                    <a:pt x="14860" y="16467"/>
                    <a:pt x="15586" y="16169"/>
                  </a:cubicBezTo>
                  <a:lnTo>
                    <a:pt x="15586" y="14312"/>
                  </a:lnTo>
                  <a:lnTo>
                    <a:pt x="11907" y="6549"/>
                  </a:lnTo>
                  <a:lnTo>
                    <a:pt x="9109" y="632"/>
                  </a:lnTo>
                  <a:lnTo>
                    <a:pt x="8811" y="1"/>
                  </a:lnTo>
                  <a:close/>
                </a:path>
              </a:pathLst>
            </a:custGeom>
            <a:solidFill>
              <a:srgbClr val="7E6048"/>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40" name="Google Shape;1397;p48">
              <a:extLst>
                <a:ext uri="{FF2B5EF4-FFF2-40B4-BE49-F238E27FC236}">
                  <a16:creationId xmlns:a16="http://schemas.microsoft.com/office/drawing/2014/main" id="{97F1A105-8A67-9DFB-8EF8-2E0C66087C38}"/>
                </a:ext>
              </a:extLst>
            </p:cNvPr>
            <p:cNvSpPr/>
            <p:nvPr/>
          </p:nvSpPr>
          <p:spPr>
            <a:xfrm>
              <a:off x="1446006" y="2049900"/>
              <a:ext cx="57560" cy="146826"/>
            </a:xfrm>
            <a:custGeom>
              <a:avLst/>
              <a:gdLst/>
              <a:ahLst/>
              <a:cxnLst/>
              <a:rect l="l" t="t" r="r" b="b"/>
              <a:pathLst>
                <a:path w="1298" h="3311" extrusionOk="0">
                  <a:moveTo>
                    <a:pt x="1155" y="0"/>
                  </a:moveTo>
                  <a:cubicBezTo>
                    <a:pt x="1096" y="24"/>
                    <a:pt x="1036" y="36"/>
                    <a:pt x="977" y="48"/>
                  </a:cubicBezTo>
                  <a:cubicBezTo>
                    <a:pt x="816" y="78"/>
                    <a:pt x="652" y="93"/>
                    <a:pt x="488" y="93"/>
                  </a:cubicBezTo>
                  <a:cubicBezTo>
                    <a:pt x="325" y="93"/>
                    <a:pt x="161" y="78"/>
                    <a:pt x="0" y="48"/>
                  </a:cubicBezTo>
                  <a:lnTo>
                    <a:pt x="0" y="48"/>
                  </a:lnTo>
                  <a:cubicBezTo>
                    <a:pt x="322" y="750"/>
                    <a:pt x="917" y="2120"/>
                    <a:pt x="941" y="2524"/>
                  </a:cubicBezTo>
                  <a:cubicBezTo>
                    <a:pt x="965" y="2786"/>
                    <a:pt x="1000" y="3048"/>
                    <a:pt x="1048" y="3310"/>
                  </a:cubicBezTo>
                  <a:cubicBezTo>
                    <a:pt x="1048" y="3310"/>
                    <a:pt x="1227" y="191"/>
                    <a:pt x="1298" y="84"/>
                  </a:cubicBezTo>
                  <a:cubicBezTo>
                    <a:pt x="1250" y="60"/>
                    <a:pt x="1191" y="36"/>
                    <a:pt x="1155" y="0"/>
                  </a:cubicBezTo>
                  <a:close/>
                </a:path>
              </a:pathLst>
            </a:custGeom>
            <a:solidFill>
              <a:srgbClr val="3A291C">
                <a:alpha val="29020"/>
              </a:srgbClr>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41" name="Google Shape;1398;p48">
              <a:extLst>
                <a:ext uri="{FF2B5EF4-FFF2-40B4-BE49-F238E27FC236}">
                  <a16:creationId xmlns:a16="http://schemas.microsoft.com/office/drawing/2014/main" id="{BC82C442-6BEA-7FF4-0363-38CC26F45883}"/>
                </a:ext>
              </a:extLst>
            </p:cNvPr>
            <p:cNvSpPr/>
            <p:nvPr/>
          </p:nvSpPr>
          <p:spPr>
            <a:xfrm>
              <a:off x="1046849" y="1783780"/>
              <a:ext cx="450412" cy="270238"/>
            </a:xfrm>
            <a:custGeom>
              <a:avLst/>
              <a:gdLst/>
              <a:ahLst/>
              <a:cxnLst/>
              <a:rect l="l" t="t" r="r" b="b"/>
              <a:pathLst>
                <a:path w="10157" h="6094" extrusionOk="0">
                  <a:moveTo>
                    <a:pt x="583" y="1"/>
                  </a:moveTo>
                  <a:cubicBezTo>
                    <a:pt x="72" y="417"/>
                    <a:pt x="0" y="763"/>
                    <a:pt x="0" y="763"/>
                  </a:cubicBezTo>
                  <a:cubicBezTo>
                    <a:pt x="60" y="858"/>
                    <a:pt x="119" y="953"/>
                    <a:pt x="202" y="1036"/>
                  </a:cubicBezTo>
                  <a:cubicBezTo>
                    <a:pt x="1429" y="2358"/>
                    <a:pt x="5989" y="3787"/>
                    <a:pt x="8584" y="5716"/>
                  </a:cubicBezTo>
                  <a:cubicBezTo>
                    <a:pt x="8727" y="5823"/>
                    <a:pt x="8870" y="5930"/>
                    <a:pt x="9001" y="6049"/>
                  </a:cubicBezTo>
                  <a:cubicBezTo>
                    <a:pt x="9162" y="6079"/>
                    <a:pt x="9326" y="6094"/>
                    <a:pt x="9489" y="6094"/>
                  </a:cubicBezTo>
                  <a:cubicBezTo>
                    <a:pt x="9653" y="6094"/>
                    <a:pt x="9817" y="6079"/>
                    <a:pt x="9978" y="6049"/>
                  </a:cubicBezTo>
                  <a:cubicBezTo>
                    <a:pt x="10037" y="6037"/>
                    <a:pt x="10097" y="6025"/>
                    <a:pt x="10156" y="6001"/>
                  </a:cubicBezTo>
                  <a:cubicBezTo>
                    <a:pt x="10061" y="5954"/>
                    <a:pt x="9942" y="5882"/>
                    <a:pt x="9787" y="5787"/>
                  </a:cubicBezTo>
                  <a:cubicBezTo>
                    <a:pt x="9704" y="5728"/>
                    <a:pt x="9608" y="5668"/>
                    <a:pt x="9489" y="5597"/>
                  </a:cubicBezTo>
                  <a:cubicBezTo>
                    <a:pt x="8084" y="4727"/>
                    <a:pt x="5155" y="2894"/>
                    <a:pt x="2893" y="1739"/>
                  </a:cubicBezTo>
                  <a:cubicBezTo>
                    <a:pt x="2191" y="1394"/>
                    <a:pt x="1536" y="953"/>
                    <a:pt x="964" y="417"/>
                  </a:cubicBezTo>
                  <a:cubicBezTo>
                    <a:pt x="822" y="286"/>
                    <a:pt x="691" y="144"/>
                    <a:pt x="583" y="1"/>
                  </a:cubicBezTo>
                  <a:close/>
                </a:path>
              </a:pathLst>
            </a:custGeom>
            <a:solidFill>
              <a:srgbClr val="3A291C"/>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42" name="Google Shape;1399;p48">
              <a:extLst>
                <a:ext uri="{FF2B5EF4-FFF2-40B4-BE49-F238E27FC236}">
                  <a16:creationId xmlns:a16="http://schemas.microsoft.com/office/drawing/2014/main" id="{1B6444E7-C669-D88E-2015-F6D75409F0BD}"/>
                </a:ext>
              </a:extLst>
            </p:cNvPr>
            <p:cNvSpPr/>
            <p:nvPr/>
          </p:nvSpPr>
          <p:spPr>
            <a:xfrm>
              <a:off x="1122459" y="1782672"/>
              <a:ext cx="252279" cy="141061"/>
            </a:xfrm>
            <a:custGeom>
              <a:avLst/>
              <a:gdLst/>
              <a:ahLst/>
              <a:cxnLst/>
              <a:rect l="l" t="t" r="r" b="b"/>
              <a:pathLst>
                <a:path w="5689" h="3181" extrusionOk="0">
                  <a:moveTo>
                    <a:pt x="816" y="1"/>
                  </a:moveTo>
                  <a:cubicBezTo>
                    <a:pt x="562" y="1"/>
                    <a:pt x="312" y="53"/>
                    <a:pt x="188" y="216"/>
                  </a:cubicBezTo>
                  <a:cubicBezTo>
                    <a:pt x="1" y="457"/>
                    <a:pt x="186" y="510"/>
                    <a:pt x="418" y="510"/>
                  </a:cubicBezTo>
                  <a:cubicBezTo>
                    <a:pt x="599" y="510"/>
                    <a:pt x="807" y="478"/>
                    <a:pt x="891" y="478"/>
                  </a:cubicBezTo>
                  <a:cubicBezTo>
                    <a:pt x="1426" y="490"/>
                    <a:pt x="1915" y="788"/>
                    <a:pt x="2355" y="1073"/>
                  </a:cubicBezTo>
                  <a:lnTo>
                    <a:pt x="5689" y="3181"/>
                  </a:lnTo>
                  <a:cubicBezTo>
                    <a:pt x="4867" y="2252"/>
                    <a:pt x="3831" y="1526"/>
                    <a:pt x="2808" y="823"/>
                  </a:cubicBezTo>
                  <a:cubicBezTo>
                    <a:pt x="2367" y="514"/>
                    <a:pt x="1903" y="204"/>
                    <a:pt x="1379" y="73"/>
                  </a:cubicBezTo>
                  <a:cubicBezTo>
                    <a:pt x="1234" y="36"/>
                    <a:pt x="1024" y="1"/>
                    <a:pt x="816" y="1"/>
                  </a:cubicBezTo>
                  <a:close/>
                </a:path>
              </a:pathLst>
            </a:custGeom>
            <a:solidFill>
              <a:srgbClr val="FFFBF6"/>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43" name="Google Shape;1400;p48">
              <a:extLst>
                <a:ext uri="{FF2B5EF4-FFF2-40B4-BE49-F238E27FC236}">
                  <a16:creationId xmlns:a16="http://schemas.microsoft.com/office/drawing/2014/main" id="{6210408C-C41C-1816-7C1F-C0DC2430A362}"/>
                </a:ext>
              </a:extLst>
            </p:cNvPr>
            <p:cNvSpPr/>
            <p:nvPr/>
          </p:nvSpPr>
          <p:spPr>
            <a:xfrm>
              <a:off x="451773" y="856064"/>
              <a:ext cx="629389" cy="907831"/>
            </a:xfrm>
            <a:custGeom>
              <a:avLst/>
              <a:gdLst/>
              <a:ahLst/>
              <a:cxnLst/>
              <a:rect l="l" t="t" r="r" b="b"/>
              <a:pathLst>
                <a:path w="14193" h="20472" extrusionOk="0">
                  <a:moveTo>
                    <a:pt x="8295" y="1"/>
                  </a:moveTo>
                  <a:cubicBezTo>
                    <a:pt x="5158" y="1"/>
                    <a:pt x="2003" y="3877"/>
                    <a:pt x="1037" y="9122"/>
                  </a:cubicBezTo>
                  <a:cubicBezTo>
                    <a:pt x="1" y="14741"/>
                    <a:pt x="1882" y="19801"/>
                    <a:pt x="5228" y="20409"/>
                  </a:cubicBezTo>
                  <a:cubicBezTo>
                    <a:pt x="5455" y="20451"/>
                    <a:pt x="5683" y="20471"/>
                    <a:pt x="5911" y="20471"/>
                  </a:cubicBezTo>
                  <a:cubicBezTo>
                    <a:pt x="9054" y="20471"/>
                    <a:pt x="12203" y="16587"/>
                    <a:pt x="13169" y="11348"/>
                  </a:cubicBezTo>
                  <a:cubicBezTo>
                    <a:pt x="14193" y="5740"/>
                    <a:pt x="12324" y="680"/>
                    <a:pt x="8966" y="61"/>
                  </a:cubicBezTo>
                  <a:cubicBezTo>
                    <a:pt x="8743" y="20"/>
                    <a:pt x="8519" y="1"/>
                    <a:pt x="8295" y="1"/>
                  </a:cubicBezTo>
                  <a:close/>
                </a:path>
              </a:pathLst>
            </a:custGeom>
            <a:solidFill>
              <a:srgbClr val="FFFBF6"/>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44" name="Google Shape;1401;p48">
              <a:extLst>
                <a:ext uri="{FF2B5EF4-FFF2-40B4-BE49-F238E27FC236}">
                  <a16:creationId xmlns:a16="http://schemas.microsoft.com/office/drawing/2014/main" id="{D99B3B53-2F77-E059-E21B-7499680D3555}"/>
                </a:ext>
              </a:extLst>
            </p:cNvPr>
            <p:cNvSpPr/>
            <p:nvPr/>
          </p:nvSpPr>
          <p:spPr>
            <a:xfrm>
              <a:off x="498247" y="917528"/>
              <a:ext cx="558658" cy="805882"/>
            </a:xfrm>
            <a:custGeom>
              <a:avLst/>
              <a:gdLst/>
              <a:ahLst/>
              <a:cxnLst/>
              <a:rect l="l" t="t" r="r" b="b"/>
              <a:pathLst>
                <a:path w="12598" h="18173" extrusionOk="0">
                  <a:moveTo>
                    <a:pt x="7360" y="1"/>
                  </a:moveTo>
                  <a:cubicBezTo>
                    <a:pt x="4573" y="1"/>
                    <a:pt x="1772" y="3441"/>
                    <a:pt x="917" y="8093"/>
                  </a:cubicBezTo>
                  <a:cubicBezTo>
                    <a:pt x="0" y="13093"/>
                    <a:pt x="1667" y="17570"/>
                    <a:pt x="4644" y="18118"/>
                  </a:cubicBezTo>
                  <a:cubicBezTo>
                    <a:pt x="4845" y="18155"/>
                    <a:pt x="5047" y="18173"/>
                    <a:pt x="5249" y="18173"/>
                  </a:cubicBezTo>
                  <a:cubicBezTo>
                    <a:pt x="8035" y="18173"/>
                    <a:pt x="10826" y="14733"/>
                    <a:pt x="11681" y="10081"/>
                  </a:cubicBezTo>
                  <a:cubicBezTo>
                    <a:pt x="12597" y="5092"/>
                    <a:pt x="10930" y="604"/>
                    <a:pt x="7966" y="56"/>
                  </a:cubicBezTo>
                  <a:cubicBezTo>
                    <a:pt x="7765" y="19"/>
                    <a:pt x="7562" y="1"/>
                    <a:pt x="7360" y="1"/>
                  </a:cubicBezTo>
                  <a:close/>
                </a:path>
              </a:pathLst>
            </a:custGeom>
            <a:solidFill>
              <a:srgbClr val="A51B28"/>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45" name="Google Shape;1402;p48">
              <a:extLst>
                <a:ext uri="{FF2B5EF4-FFF2-40B4-BE49-F238E27FC236}">
                  <a16:creationId xmlns:a16="http://schemas.microsoft.com/office/drawing/2014/main" id="{1DE12A4B-3394-E367-CD6E-AD98A96EAE9B}"/>
                </a:ext>
              </a:extLst>
            </p:cNvPr>
            <p:cNvSpPr/>
            <p:nvPr/>
          </p:nvSpPr>
          <p:spPr>
            <a:xfrm>
              <a:off x="736916" y="1276552"/>
              <a:ext cx="128334" cy="128379"/>
            </a:xfrm>
            <a:custGeom>
              <a:avLst/>
              <a:gdLst/>
              <a:ahLst/>
              <a:cxnLst/>
              <a:rect l="l" t="t" r="r" b="b"/>
              <a:pathLst>
                <a:path w="2894" h="2895" extrusionOk="0">
                  <a:moveTo>
                    <a:pt x="1492" y="1"/>
                  </a:moveTo>
                  <a:cubicBezTo>
                    <a:pt x="852" y="1"/>
                    <a:pt x="282" y="496"/>
                    <a:pt x="143" y="1211"/>
                  </a:cubicBezTo>
                  <a:cubicBezTo>
                    <a:pt x="0" y="1997"/>
                    <a:pt x="464" y="2747"/>
                    <a:pt x="1191" y="2878"/>
                  </a:cubicBezTo>
                  <a:cubicBezTo>
                    <a:pt x="1259" y="2889"/>
                    <a:pt x="1327" y="2895"/>
                    <a:pt x="1394" y="2895"/>
                  </a:cubicBezTo>
                  <a:cubicBezTo>
                    <a:pt x="2034" y="2895"/>
                    <a:pt x="2621" y="2398"/>
                    <a:pt x="2750" y="1687"/>
                  </a:cubicBezTo>
                  <a:cubicBezTo>
                    <a:pt x="2893" y="890"/>
                    <a:pt x="2429" y="140"/>
                    <a:pt x="1715" y="21"/>
                  </a:cubicBezTo>
                  <a:cubicBezTo>
                    <a:pt x="1640" y="7"/>
                    <a:pt x="1565" y="1"/>
                    <a:pt x="1492" y="1"/>
                  </a:cubicBezTo>
                  <a:close/>
                </a:path>
              </a:pathLst>
            </a:custGeom>
            <a:solidFill>
              <a:srgbClr val="C4C4C4"/>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46" name="Google Shape;1403;p48">
              <a:extLst>
                <a:ext uri="{FF2B5EF4-FFF2-40B4-BE49-F238E27FC236}">
                  <a16:creationId xmlns:a16="http://schemas.microsoft.com/office/drawing/2014/main" id="{913830F9-F04E-9BA3-1FEF-4207ECD1141C}"/>
                </a:ext>
              </a:extLst>
            </p:cNvPr>
            <p:cNvSpPr/>
            <p:nvPr/>
          </p:nvSpPr>
          <p:spPr>
            <a:xfrm>
              <a:off x="451773" y="1111674"/>
              <a:ext cx="575022" cy="652226"/>
            </a:xfrm>
            <a:custGeom>
              <a:avLst/>
              <a:gdLst/>
              <a:ahLst/>
              <a:cxnLst/>
              <a:rect l="l" t="t" r="r" b="b"/>
              <a:pathLst>
                <a:path w="12967" h="14708" extrusionOk="0">
                  <a:moveTo>
                    <a:pt x="2013" y="0"/>
                  </a:moveTo>
                  <a:lnTo>
                    <a:pt x="2013" y="0"/>
                  </a:lnTo>
                  <a:cubicBezTo>
                    <a:pt x="1572" y="1083"/>
                    <a:pt x="1239" y="2215"/>
                    <a:pt x="1037" y="3358"/>
                  </a:cubicBezTo>
                  <a:cubicBezTo>
                    <a:pt x="1" y="8977"/>
                    <a:pt x="1882" y="14037"/>
                    <a:pt x="5228" y="14645"/>
                  </a:cubicBezTo>
                  <a:cubicBezTo>
                    <a:pt x="5455" y="14687"/>
                    <a:pt x="5683" y="14707"/>
                    <a:pt x="5912" y="14707"/>
                  </a:cubicBezTo>
                  <a:cubicBezTo>
                    <a:pt x="8863" y="14707"/>
                    <a:pt x="11817" y="11288"/>
                    <a:pt x="12967" y="6525"/>
                  </a:cubicBezTo>
                  <a:lnTo>
                    <a:pt x="12967" y="6525"/>
                  </a:lnTo>
                  <a:cubicBezTo>
                    <a:pt x="11541" y="9985"/>
                    <a:pt x="9111" y="12302"/>
                    <a:pt x="6694" y="12302"/>
                  </a:cubicBezTo>
                  <a:cubicBezTo>
                    <a:pt x="6467" y="12302"/>
                    <a:pt x="6240" y="12282"/>
                    <a:pt x="6013" y="12240"/>
                  </a:cubicBezTo>
                  <a:cubicBezTo>
                    <a:pt x="2656" y="11620"/>
                    <a:pt x="787" y="6572"/>
                    <a:pt x="1810" y="953"/>
                  </a:cubicBezTo>
                  <a:cubicBezTo>
                    <a:pt x="1870" y="631"/>
                    <a:pt x="1941" y="310"/>
                    <a:pt x="2013" y="0"/>
                  </a:cubicBezTo>
                  <a:close/>
                </a:path>
              </a:pathLst>
            </a:custGeom>
            <a:solidFill>
              <a:srgbClr val="C4C4C4"/>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47" name="Google Shape;1404;p48">
              <a:extLst>
                <a:ext uri="{FF2B5EF4-FFF2-40B4-BE49-F238E27FC236}">
                  <a16:creationId xmlns:a16="http://schemas.microsoft.com/office/drawing/2014/main" id="{E9982E82-4011-6EF1-1FB6-931510EFB4EB}"/>
                </a:ext>
              </a:extLst>
            </p:cNvPr>
            <p:cNvSpPr/>
            <p:nvPr/>
          </p:nvSpPr>
          <p:spPr>
            <a:xfrm>
              <a:off x="480819" y="866401"/>
              <a:ext cx="593513" cy="537151"/>
            </a:xfrm>
            <a:custGeom>
              <a:avLst/>
              <a:gdLst/>
              <a:ahLst/>
              <a:cxnLst/>
              <a:rect l="l" t="t" r="r" b="b"/>
              <a:pathLst>
                <a:path w="13384" h="12113" extrusionOk="0">
                  <a:moveTo>
                    <a:pt x="7535" y="1"/>
                  </a:moveTo>
                  <a:cubicBezTo>
                    <a:pt x="4402" y="1"/>
                    <a:pt x="1252" y="3884"/>
                    <a:pt x="287" y="9124"/>
                  </a:cubicBezTo>
                  <a:cubicBezTo>
                    <a:pt x="108" y="10112"/>
                    <a:pt x="13" y="11112"/>
                    <a:pt x="1" y="12112"/>
                  </a:cubicBezTo>
                  <a:cubicBezTo>
                    <a:pt x="13" y="12029"/>
                    <a:pt x="25" y="11945"/>
                    <a:pt x="48" y="11862"/>
                  </a:cubicBezTo>
                  <a:cubicBezTo>
                    <a:pt x="1004" y="6617"/>
                    <a:pt x="4169" y="2741"/>
                    <a:pt x="7307" y="2741"/>
                  </a:cubicBezTo>
                  <a:cubicBezTo>
                    <a:pt x="7531" y="2741"/>
                    <a:pt x="7755" y="2761"/>
                    <a:pt x="7978" y="2801"/>
                  </a:cubicBezTo>
                  <a:cubicBezTo>
                    <a:pt x="10716" y="3313"/>
                    <a:pt x="12479" y="6790"/>
                    <a:pt x="12455" y="11112"/>
                  </a:cubicBezTo>
                  <a:cubicBezTo>
                    <a:pt x="13383" y="5587"/>
                    <a:pt x="11514" y="670"/>
                    <a:pt x="8216" y="63"/>
                  </a:cubicBezTo>
                  <a:cubicBezTo>
                    <a:pt x="7990" y="21"/>
                    <a:pt x="7762" y="1"/>
                    <a:pt x="7535" y="1"/>
                  </a:cubicBezTo>
                  <a:close/>
                </a:path>
              </a:pathLst>
            </a:custGeom>
            <a:solidFill>
              <a:srgbClr val="FFFBF6"/>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48" name="Google Shape;1405;p48">
              <a:extLst>
                <a:ext uri="{FF2B5EF4-FFF2-40B4-BE49-F238E27FC236}">
                  <a16:creationId xmlns:a16="http://schemas.microsoft.com/office/drawing/2014/main" id="{E189E0CA-CF0A-7381-1145-2E55A1FCDF5B}"/>
                </a:ext>
              </a:extLst>
            </p:cNvPr>
            <p:cNvSpPr/>
            <p:nvPr/>
          </p:nvSpPr>
          <p:spPr>
            <a:xfrm>
              <a:off x="783923" y="1284357"/>
              <a:ext cx="65498" cy="55963"/>
            </a:xfrm>
            <a:custGeom>
              <a:avLst/>
              <a:gdLst/>
              <a:ahLst/>
              <a:cxnLst/>
              <a:rect l="l" t="t" r="r" b="b"/>
              <a:pathLst>
                <a:path w="1477" h="1262" extrusionOk="0">
                  <a:moveTo>
                    <a:pt x="378" y="1"/>
                  </a:moveTo>
                  <a:cubicBezTo>
                    <a:pt x="172" y="1"/>
                    <a:pt x="1" y="66"/>
                    <a:pt x="35" y="273"/>
                  </a:cubicBezTo>
                  <a:cubicBezTo>
                    <a:pt x="47" y="357"/>
                    <a:pt x="119" y="440"/>
                    <a:pt x="202" y="476"/>
                  </a:cubicBezTo>
                  <a:cubicBezTo>
                    <a:pt x="286" y="511"/>
                    <a:pt x="381" y="523"/>
                    <a:pt x="464" y="535"/>
                  </a:cubicBezTo>
                  <a:cubicBezTo>
                    <a:pt x="559" y="547"/>
                    <a:pt x="643" y="583"/>
                    <a:pt x="726" y="630"/>
                  </a:cubicBezTo>
                  <a:cubicBezTo>
                    <a:pt x="809" y="702"/>
                    <a:pt x="869" y="797"/>
                    <a:pt x="905" y="892"/>
                  </a:cubicBezTo>
                  <a:cubicBezTo>
                    <a:pt x="940" y="999"/>
                    <a:pt x="1000" y="1095"/>
                    <a:pt x="1071" y="1178"/>
                  </a:cubicBezTo>
                  <a:cubicBezTo>
                    <a:pt x="1118" y="1233"/>
                    <a:pt x="1186" y="1262"/>
                    <a:pt x="1257" y="1262"/>
                  </a:cubicBezTo>
                  <a:cubicBezTo>
                    <a:pt x="1294" y="1262"/>
                    <a:pt x="1332" y="1254"/>
                    <a:pt x="1369" y="1238"/>
                  </a:cubicBezTo>
                  <a:cubicBezTo>
                    <a:pt x="1440" y="1190"/>
                    <a:pt x="1476" y="1119"/>
                    <a:pt x="1476" y="1035"/>
                  </a:cubicBezTo>
                  <a:cubicBezTo>
                    <a:pt x="1476" y="952"/>
                    <a:pt x="1464" y="880"/>
                    <a:pt x="1429" y="797"/>
                  </a:cubicBezTo>
                  <a:cubicBezTo>
                    <a:pt x="1345" y="535"/>
                    <a:pt x="1178" y="297"/>
                    <a:pt x="940" y="130"/>
                  </a:cubicBezTo>
                  <a:cubicBezTo>
                    <a:pt x="854" y="75"/>
                    <a:pt x="597" y="1"/>
                    <a:pt x="378" y="1"/>
                  </a:cubicBezTo>
                  <a:close/>
                </a:path>
              </a:pathLst>
            </a:custGeom>
            <a:solidFill>
              <a:srgbClr val="FFFBF6"/>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49" name="Google Shape;1406;p48">
              <a:extLst>
                <a:ext uri="{FF2B5EF4-FFF2-40B4-BE49-F238E27FC236}">
                  <a16:creationId xmlns:a16="http://schemas.microsoft.com/office/drawing/2014/main" id="{67774FDB-46B0-B29E-7115-DD27054F925A}"/>
                </a:ext>
              </a:extLst>
            </p:cNvPr>
            <p:cNvSpPr/>
            <p:nvPr/>
          </p:nvSpPr>
          <p:spPr>
            <a:xfrm>
              <a:off x="730575" y="866397"/>
              <a:ext cx="280393" cy="194630"/>
            </a:xfrm>
            <a:custGeom>
              <a:avLst/>
              <a:gdLst/>
              <a:ahLst/>
              <a:cxnLst/>
              <a:rect l="l" t="t" r="r" b="b"/>
              <a:pathLst>
                <a:path w="6323" h="4389" extrusionOk="0">
                  <a:moveTo>
                    <a:pt x="2048" y="1"/>
                  </a:moveTo>
                  <a:cubicBezTo>
                    <a:pt x="1614" y="1"/>
                    <a:pt x="1182" y="98"/>
                    <a:pt x="786" y="292"/>
                  </a:cubicBezTo>
                  <a:cubicBezTo>
                    <a:pt x="584" y="399"/>
                    <a:pt x="0" y="697"/>
                    <a:pt x="143" y="983"/>
                  </a:cubicBezTo>
                  <a:cubicBezTo>
                    <a:pt x="192" y="1085"/>
                    <a:pt x="283" y="1121"/>
                    <a:pt x="390" y="1121"/>
                  </a:cubicBezTo>
                  <a:cubicBezTo>
                    <a:pt x="620" y="1121"/>
                    <a:pt x="929" y="956"/>
                    <a:pt x="1084" y="923"/>
                  </a:cubicBezTo>
                  <a:cubicBezTo>
                    <a:pt x="1381" y="849"/>
                    <a:pt x="1684" y="812"/>
                    <a:pt x="1988" y="812"/>
                  </a:cubicBezTo>
                  <a:cubicBezTo>
                    <a:pt x="2170" y="812"/>
                    <a:pt x="2353" y="825"/>
                    <a:pt x="2536" y="852"/>
                  </a:cubicBezTo>
                  <a:cubicBezTo>
                    <a:pt x="3429" y="971"/>
                    <a:pt x="4275" y="1388"/>
                    <a:pt x="4918" y="2042"/>
                  </a:cubicBezTo>
                  <a:cubicBezTo>
                    <a:pt x="5549" y="2697"/>
                    <a:pt x="5941" y="3555"/>
                    <a:pt x="6322" y="4388"/>
                  </a:cubicBezTo>
                  <a:cubicBezTo>
                    <a:pt x="6132" y="3316"/>
                    <a:pt x="5668" y="2328"/>
                    <a:pt x="4953" y="1507"/>
                  </a:cubicBezTo>
                  <a:cubicBezTo>
                    <a:pt x="4429" y="876"/>
                    <a:pt x="3751" y="411"/>
                    <a:pt x="2965" y="149"/>
                  </a:cubicBezTo>
                  <a:cubicBezTo>
                    <a:pt x="2667" y="50"/>
                    <a:pt x="2357" y="1"/>
                    <a:pt x="2048" y="1"/>
                  </a:cubicBezTo>
                  <a:close/>
                </a:path>
              </a:pathLst>
            </a:custGeom>
            <a:solidFill>
              <a:srgbClr val="FFFBF6"/>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50" name="Google Shape;1407;p48">
              <a:extLst>
                <a:ext uri="{FF2B5EF4-FFF2-40B4-BE49-F238E27FC236}">
                  <a16:creationId xmlns:a16="http://schemas.microsoft.com/office/drawing/2014/main" id="{FF0D418C-B3CB-BEEF-6A7E-3255C74D57DA}"/>
                </a:ext>
              </a:extLst>
            </p:cNvPr>
            <p:cNvSpPr/>
            <p:nvPr/>
          </p:nvSpPr>
          <p:spPr>
            <a:xfrm>
              <a:off x="105431" y="1479035"/>
              <a:ext cx="72903" cy="105231"/>
            </a:xfrm>
            <a:custGeom>
              <a:avLst/>
              <a:gdLst/>
              <a:ahLst/>
              <a:cxnLst/>
              <a:rect l="l" t="t" r="r" b="b"/>
              <a:pathLst>
                <a:path w="1644" h="2373" extrusionOk="0">
                  <a:moveTo>
                    <a:pt x="304" y="0"/>
                  </a:moveTo>
                  <a:cubicBezTo>
                    <a:pt x="268" y="0"/>
                    <a:pt x="230" y="8"/>
                    <a:pt x="191" y="27"/>
                  </a:cubicBezTo>
                  <a:cubicBezTo>
                    <a:pt x="48" y="74"/>
                    <a:pt x="0" y="241"/>
                    <a:pt x="72" y="360"/>
                  </a:cubicBezTo>
                  <a:cubicBezTo>
                    <a:pt x="143" y="515"/>
                    <a:pt x="405" y="646"/>
                    <a:pt x="524" y="753"/>
                  </a:cubicBezTo>
                  <a:cubicBezTo>
                    <a:pt x="679" y="884"/>
                    <a:pt x="822" y="1039"/>
                    <a:pt x="953" y="1193"/>
                  </a:cubicBezTo>
                  <a:cubicBezTo>
                    <a:pt x="1184" y="1459"/>
                    <a:pt x="1607" y="1962"/>
                    <a:pt x="1641" y="2339"/>
                  </a:cubicBezTo>
                  <a:lnTo>
                    <a:pt x="1641" y="2339"/>
                  </a:lnTo>
                  <a:cubicBezTo>
                    <a:pt x="1586" y="1518"/>
                    <a:pt x="1231" y="757"/>
                    <a:pt x="643" y="193"/>
                  </a:cubicBezTo>
                  <a:cubicBezTo>
                    <a:pt x="541" y="100"/>
                    <a:pt x="432" y="0"/>
                    <a:pt x="304" y="0"/>
                  </a:cubicBezTo>
                  <a:close/>
                  <a:moveTo>
                    <a:pt x="1641" y="2339"/>
                  </a:moveTo>
                  <a:cubicBezTo>
                    <a:pt x="1642" y="2350"/>
                    <a:pt x="1643" y="2361"/>
                    <a:pt x="1643" y="2372"/>
                  </a:cubicBezTo>
                  <a:cubicBezTo>
                    <a:pt x="1643" y="2361"/>
                    <a:pt x="1642" y="2350"/>
                    <a:pt x="1641" y="2339"/>
                  </a:cubicBezTo>
                  <a:close/>
                </a:path>
              </a:pathLst>
            </a:custGeom>
            <a:solidFill>
              <a:srgbClr val="FFFBF6"/>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51" name="Google Shape;1408;p48">
              <a:extLst>
                <a:ext uri="{FF2B5EF4-FFF2-40B4-BE49-F238E27FC236}">
                  <a16:creationId xmlns:a16="http://schemas.microsoft.com/office/drawing/2014/main" id="{C5950775-4158-8944-C532-BCB68F75016F}"/>
                </a:ext>
              </a:extLst>
            </p:cNvPr>
            <p:cNvSpPr/>
            <p:nvPr/>
          </p:nvSpPr>
          <p:spPr>
            <a:xfrm>
              <a:off x="-277362" y="1180277"/>
              <a:ext cx="104566" cy="154232"/>
            </a:xfrm>
            <a:custGeom>
              <a:avLst/>
              <a:gdLst/>
              <a:ahLst/>
              <a:cxnLst/>
              <a:rect l="l" t="t" r="r" b="b"/>
              <a:pathLst>
                <a:path w="2358" h="3478" extrusionOk="0">
                  <a:moveTo>
                    <a:pt x="2060" y="1"/>
                  </a:moveTo>
                  <a:lnTo>
                    <a:pt x="488" y="3263"/>
                  </a:lnTo>
                  <a:lnTo>
                    <a:pt x="0" y="3263"/>
                  </a:lnTo>
                  <a:lnTo>
                    <a:pt x="429" y="3477"/>
                  </a:lnTo>
                  <a:lnTo>
                    <a:pt x="703" y="3477"/>
                  </a:lnTo>
                  <a:lnTo>
                    <a:pt x="2358" y="191"/>
                  </a:lnTo>
                  <a:lnTo>
                    <a:pt x="2060" y="1"/>
                  </a:lnTo>
                  <a:close/>
                </a:path>
              </a:pathLst>
            </a:custGeom>
            <a:solidFill>
              <a:srgbClr val="7E6048"/>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52" name="Google Shape;1409;p48">
              <a:extLst>
                <a:ext uri="{FF2B5EF4-FFF2-40B4-BE49-F238E27FC236}">
                  <a16:creationId xmlns:a16="http://schemas.microsoft.com/office/drawing/2014/main" id="{13AB628F-BF74-596B-E6FD-B5DDCBD7943F}"/>
                </a:ext>
              </a:extLst>
            </p:cNvPr>
            <p:cNvSpPr/>
            <p:nvPr/>
          </p:nvSpPr>
          <p:spPr>
            <a:xfrm>
              <a:off x="332970" y="768792"/>
              <a:ext cx="165318" cy="174143"/>
            </a:xfrm>
            <a:custGeom>
              <a:avLst/>
              <a:gdLst/>
              <a:ahLst/>
              <a:cxnLst/>
              <a:rect l="l" t="t" r="r" b="b"/>
              <a:pathLst>
                <a:path w="3728" h="3927" extrusionOk="0">
                  <a:moveTo>
                    <a:pt x="2807" y="1"/>
                  </a:moveTo>
                  <a:cubicBezTo>
                    <a:pt x="2777" y="1"/>
                    <a:pt x="2746" y="2"/>
                    <a:pt x="2715" y="5"/>
                  </a:cubicBezTo>
                  <a:cubicBezTo>
                    <a:pt x="1989" y="5"/>
                    <a:pt x="1299" y="303"/>
                    <a:pt x="810" y="838"/>
                  </a:cubicBezTo>
                  <a:cubicBezTo>
                    <a:pt x="406" y="1291"/>
                    <a:pt x="1" y="2136"/>
                    <a:pt x="203" y="2755"/>
                  </a:cubicBezTo>
                  <a:cubicBezTo>
                    <a:pt x="406" y="3374"/>
                    <a:pt x="858" y="3874"/>
                    <a:pt x="1525" y="3922"/>
                  </a:cubicBezTo>
                  <a:cubicBezTo>
                    <a:pt x="1561" y="3925"/>
                    <a:pt x="1597" y="3926"/>
                    <a:pt x="1634" y="3926"/>
                  </a:cubicBezTo>
                  <a:cubicBezTo>
                    <a:pt x="2240" y="3926"/>
                    <a:pt x="2832" y="3557"/>
                    <a:pt x="3180" y="3029"/>
                  </a:cubicBezTo>
                  <a:cubicBezTo>
                    <a:pt x="3549" y="2481"/>
                    <a:pt x="3680" y="1827"/>
                    <a:pt x="3716" y="1172"/>
                  </a:cubicBezTo>
                  <a:cubicBezTo>
                    <a:pt x="3727" y="838"/>
                    <a:pt x="3704" y="469"/>
                    <a:pt x="3466" y="243"/>
                  </a:cubicBezTo>
                  <a:cubicBezTo>
                    <a:pt x="3275" y="84"/>
                    <a:pt x="3047" y="1"/>
                    <a:pt x="2807" y="1"/>
                  </a:cubicBezTo>
                  <a:close/>
                </a:path>
              </a:pathLst>
            </a:custGeom>
            <a:solidFill>
              <a:srgbClr val="3A291C">
                <a:alpha val="29020"/>
              </a:srgbClr>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53" name="Google Shape;1410;p48">
              <a:extLst>
                <a:ext uri="{FF2B5EF4-FFF2-40B4-BE49-F238E27FC236}">
                  <a16:creationId xmlns:a16="http://schemas.microsoft.com/office/drawing/2014/main" id="{C303616E-132B-E22E-A6CD-8AA8C4891248}"/>
                </a:ext>
              </a:extLst>
            </p:cNvPr>
            <p:cNvSpPr/>
            <p:nvPr/>
          </p:nvSpPr>
          <p:spPr>
            <a:xfrm>
              <a:off x="-172839" y="674468"/>
              <a:ext cx="541231" cy="580299"/>
            </a:xfrm>
            <a:custGeom>
              <a:avLst/>
              <a:gdLst/>
              <a:ahLst/>
              <a:cxnLst/>
              <a:rect l="l" t="t" r="r" b="b"/>
              <a:pathLst>
                <a:path w="12205" h="13086" extrusionOk="0">
                  <a:moveTo>
                    <a:pt x="10990" y="1"/>
                  </a:moveTo>
                  <a:cubicBezTo>
                    <a:pt x="10288" y="596"/>
                    <a:pt x="9669" y="1287"/>
                    <a:pt x="9180" y="2072"/>
                  </a:cubicBezTo>
                  <a:cubicBezTo>
                    <a:pt x="9180" y="2072"/>
                    <a:pt x="9907" y="4465"/>
                    <a:pt x="8835" y="5739"/>
                  </a:cubicBezTo>
                  <a:cubicBezTo>
                    <a:pt x="7764" y="7002"/>
                    <a:pt x="7121" y="7311"/>
                    <a:pt x="7121" y="7311"/>
                  </a:cubicBezTo>
                  <a:cubicBezTo>
                    <a:pt x="7121" y="7311"/>
                    <a:pt x="5216" y="9835"/>
                    <a:pt x="1298" y="11407"/>
                  </a:cubicBezTo>
                  <a:lnTo>
                    <a:pt x="1" y="12252"/>
                  </a:lnTo>
                  <a:lnTo>
                    <a:pt x="1" y="12907"/>
                  </a:lnTo>
                  <a:lnTo>
                    <a:pt x="536" y="13086"/>
                  </a:lnTo>
                  <a:cubicBezTo>
                    <a:pt x="536" y="13086"/>
                    <a:pt x="965" y="12252"/>
                    <a:pt x="1001" y="11990"/>
                  </a:cubicBezTo>
                  <a:cubicBezTo>
                    <a:pt x="1048" y="11740"/>
                    <a:pt x="2906" y="11145"/>
                    <a:pt x="2906" y="11145"/>
                  </a:cubicBezTo>
                  <a:cubicBezTo>
                    <a:pt x="2906" y="11145"/>
                    <a:pt x="6501" y="9990"/>
                    <a:pt x="7573" y="7752"/>
                  </a:cubicBezTo>
                  <a:cubicBezTo>
                    <a:pt x="7573" y="7752"/>
                    <a:pt x="11526" y="5251"/>
                    <a:pt x="11824" y="3525"/>
                  </a:cubicBezTo>
                  <a:lnTo>
                    <a:pt x="12205" y="763"/>
                  </a:lnTo>
                  <a:lnTo>
                    <a:pt x="10990" y="1"/>
                  </a:lnTo>
                  <a:close/>
                </a:path>
              </a:pathLst>
            </a:custGeom>
            <a:solidFill>
              <a:srgbClr val="3A291C">
                <a:alpha val="16069"/>
              </a:srgbClr>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54" name="Google Shape;1411;p48">
              <a:extLst>
                <a:ext uri="{FF2B5EF4-FFF2-40B4-BE49-F238E27FC236}">
                  <a16:creationId xmlns:a16="http://schemas.microsoft.com/office/drawing/2014/main" id="{58351953-FB12-49BE-B6AF-56D5534A8D3E}"/>
                </a:ext>
              </a:extLst>
            </p:cNvPr>
            <p:cNvSpPr/>
            <p:nvPr/>
          </p:nvSpPr>
          <p:spPr>
            <a:xfrm>
              <a:off x="-237761" y="1241031"/>
              <a:ext cx="97160" cy="90819"/>
            </a:xfrm>
            <a:custGeom>
              <a:avLst/>
              <a:gdLst/>
              <a:ahLst/>
              <a:cxnLst/>
              <a:rect l="l" t="t" r="r" b="b"/>
              <a:pathLst>
                <a:path w="2191" h="2048" extrusionOk="0">
                  <a:moveTo>
                    <a:pt x="869" y="0"/>
                  </a:moveTo>
                  <a:lnTo>
                    <a:pt x="0" y="1726"/>
                  </a:lnTo>
                  <a:lnTo>
                    <a:pt x="191" y="1893"/>
                  </a:lnTo>
                  <a:lnTo>
                    <a:pt x="572" y="1893"/>
                  </a:lnTo>
                  <a:lnTo>
                    <a:pt x="822" y="2048"/>
                  </a:lnTo>
                  <a:lnTo>
                    <a:pt x="1334" y="2048"/>
                  </a:lnTo>
                  <a:lnTo>
                    <a:pt x="1715" y="1893"/>
                  </a:lnTo>
                  <a:lnTo>
                    <a:pt x="2191" y="1536"/>
                  </a:lnTo>
                  <a:lnTo>
                    <a:pt x="1667" y="1655"/>
                  </a:lnTo>
                  <a:lnTo>
                    <a:pt x="1084" y="1655"/>
                  </a:lnTo>
                  <a:lnTo>
                    <a:pt x="691" y="1131"/>
                  </a:lnTo>
                  <a:lnTo>
                    <a:pt x="869" y="0"/>
                  </a:lnTo>
                  <a:close/>
                </a:path>
              </a:pathLst>
            </a:custGeom>
            <a:solidFill>
              <a:srgbClr val="3A291C">
                <a:alpha val="16069"/>
              </a:srgbClr>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55" name="Google Shape;1412;p48">
              <a:extLst>
                <a:ext uri="{FF2B5EF4-FFF2-40B4-BE49-F238E27FC236}">
                  <a16:creationId xmlns:a16="http://schemas.microsoft.com/office/drawing/2014/main" id="{32211A47-04E6-C291-0DC8-3C1FE3D5450D}"/>
                </a:ext>
              </a:extLst>
            </p:cNvPr>
            <p:cNvSpPr/>
            <p:nvPr/>
          </p:nvSpPr>
          <p:spPr>
            <a:xfrm>
              <a:off x="242682" y="545554"/>
              <a:ext cx="298885" cy="359860"/>
            </a:xfrm>
            <a:custGeom>
              <a:avLst/>
              <a:gdLst/>
              <a:ahLst/>
              <a:cxnLst/>
              <a:rect l="l" t="t" r="r" b="b"/>
              <a:pathLst>
                <a:path w="6740" h="8115" extrusionOk="0">
                  <a:moveTo>
                    <a:pt x="3391" y="0"/>
                  </a:moveTo>
                  <a:cubicBezTo>
                    <a:pt x="2607" y="0"/>
                    <a:pt x="1888" y="357"/>
                    <a:pt x="1370" y="669"/>
                  </a:cubicBezTo>
                  <a:cubicBezTo>
                    <a:pt x="608" y="1122"/>
                    <a:pt x="1" y="1943"/>
                    <a:pt x="96" y="3396"/>
                  </a:cubicBezTo>
                  <a:cubicBezTo>
                    <a:pt x="156" y="4063"/>
                    <a:pt x="322" y="4729"/>
                    <a:pt x="560" y="5348"/>
                  </a:cubicBezTo>
                  <a:cubicBezTo>
                    <a:pt x="763" y="5848"/>
                    <a:pt x="977" y="6337"/>
                    <a:pt x="1239" y="6801"/>
                  </a:cubicBezTo>
                  <a:cubicBezTo>
                    <a:pt x="1537" y="7396"/>
                    <a:pt x="1811" y="7861"/>
                    <a:pt x="1811" y="7861"/>
                  </a:cubicBezTo>
                  <a:cubicBezTo>
                    <a:pt x="1811" y="7861"/>
                    <a:pt x="2012" y="8115"/>
                    <a:pt x="2467" y="8115"/>
                  </a:cubicBezTo>
                  <a:cubicBezTo>
                    <a:pt x="2694" y="8115"/>
                    <a:pt x="2985" y="8051"/>
                    <a:pt x="3347" y="7861"/>
                  </a:cubicBezTo>
                  <a:cubicBezTo>
                    <a:pt x="4430" y="7289"/>
                    <a:pt x="5478" y="6920"/>
                    <a:pt x="5132" y="5432"/>
                  </a:cubicBezTo>
                  <a:cubicBezTo>
                    <a:pt x="5132" y="5408"/>
                    <a:pt x="5121" y="5384"/>
                    <a:pt x="5121" y="5360"/>
                  </a:cubicBezTo>
                  <a:lnTo>
                    <a:pt x="5894" y="4360"/>
                  </a:lnTo>
                  <a:cubicBezTo>
                    <a:pt x="5894" y="4360"/>
                    <a:pt x="6740" y="2336"/>
                    <a:pt x="5311" y="872"/>
                  </a:cubicBezTo>
                  <a:cubicBezTo>
                    <a:pt x="4674" y="224"/>
                    <a:pt x="4012" y="0"/>
                    <a:pt x="3391" y="0"/>
                  </a:cubicBezTo>
                  <a:close/>
                </a:path>
              </a:pathLst>
            </a:custGeom>
            <a:solidFill>
              <a:srgbClr val="FFEBD3"/>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56" name="Google Shape;1413;p48">
              <a:extLst>
                <a:ext uri="{FF2B5EF4-FFF2-40B4-BE49-F238E27FC236}">
                  <a16:creationId xmlns:a16="http://schemas.microsoft.com/office/drawing/2014/main" id="{D88754B5-B5FC-CD4B-7B6A-54552DED6ADC}"/>
                </a:ext>
              </a:extLst>
            </p:cNvPr>
            <p:cNvSpPr/>
            <p:nvPr/>
          </p:nvSpPr>
          <p:spPr>
            <a:xfrm>
              <a:off x="216828" y="535000"/>
              <a:ext cx="330015" cy="376622"/>
            </a:xfrm>
            <a:custGeom>
              <a:avLst/>
              <a:gdLst/>
              <a:ahLst/>
              <a:cxnLst/>
              <a:rect l="l" t="t" r="r" b="b"/>
              <a:pathLst>
                <a:path w="7442" h="8493" extrusionOk="0">
                  <a:moveTo>
                    <a:pt x="4013" y="0"/>
                  </a:moveTo>
                  <a:cubicBezTo>
                    <a:pt x="3171" y="0"/>
                    <a:pt x="2383" y="357"/>
                    <a:pt x="1858" y="669"/>
                  </a:cubicBezTo>
                  <a:cubicBezTo>
                    <a:pt x="1108" y="1122"/>
                    <a:pt x="0" y="2467"/>
                    <a:pt x="524" y="3920"/>
                  </a:cubicBezTo>
                  <a:cubicBezTo>
                    <a:pt x="703" y="4134"/>
                    <a:pt x="905" y="4312"/>
                    <a:pt x="1143" y="4443"/>
                  </a:cubicBezTo>
                  <a:cubicBezTo>
                    <a:pt x="1608" y="4693"/>
                    <a:pt x="3025" y="4646"/>
                    <a:pt x="3549" y="4658"/>
                  </a:cubicBezTo>
                  <a:cubicBezTo>
                    <a:pt x="3596" y="4658"/>
                    <a:pt x="3655" y="4656"/>
                    <a:pt x="3721" y="4656"/>
                  </a:cubicBezTo>
                  <a:cubicBezTo>
                    <a:pt x="4142" y="4656"/>
                    <a:pt x="4863" y="4736"/>
                    <a:pt x="4739" y="5908"/>
                  </a:cubicBezTo>
                  <a:cubicBezTo>
                    <a:pt x="4655" y="6758"/>
                    <a:pt x="3979" y="7396"/>
                    <a:pt x="3436" y="7396"/>
                  </a:cubicBezTo>
                  <a:cubicBezTo>
                    <a:pt x="3363" y="7396"/>
                    <a:pt x="3293" y="7384"/>
                    <a:pt x="3227" y="7360"/>
                  </a:cubicBezTo>
                  <a:cubicBezTo>
                    <a:pt x="2870" y="7229"/>
                    <a:pt x="2401" y="6979"/>
                    <a:pt x="1997" y="6979"/>
                  </a:cubicBezTo>
                  <a:cubicBezTo>
                    <a:pt x="1890" y="6979"/>
                    <a:pt x="1786" y="6996"/>
                    <a:pt x="1691" y="7039"/>
                  </a:cubicBezTo>
                  <a:cubicBezTo>
                    <a:pt x="1786" y="7480"/>
                    <a:pt x="1989" y="7896"/>
                    <a:pt x="2286" y="8230"/>
                  </a:cubicBezTo>
                  <a:cubicBezTo>
                    <a:pt x="2286" y="8230"/>
                    <a:pt x="2549" y="8492"/>
                    <a:pt x="3050" y="8492"/>
                  </a:cubicBezTo>
                  <a:cubicBezTo>
                    <a:pt x="3295" y="8492"/>
                    <a:pt x="3597" y="8429"/>
                    <a:pt x="3953" y="8242"/>
                  </a:cubicBezTo>
                  <a:cubicBezTo>
                    <a:pt x="5037" y="7682"/>
                    <a:pt x="6096" y="7432"/>
                    <a:pt x="5763" y="5944"/>
                  </a:cubicBezTo>
                  <a:cubicBezTo>
                    <a:pt x="5751" y="5920"/>
                    <a:pt x="5692" y="5622"/>
                    <a:pt x="5692" y="5598"/>
                  </a:cubicBezTo>
                  <a:lnTo>
                    <a:pt x="6716" y="4658"/>
                  </a:lnTo>
                  <a:cubicBezTo>
                    <a:pt x="6716" y="4658"/>
                    <a:pt x="7442" y="2336"/>
                    <a:pt x="6013" y="872"/>
                  </a:cubicBezTo>
                  <a:cubicBezTo>
                    <a:pt x="5381" y="224"/>
                    <a:pt x="4680" y="0"/>
                    <a:pt x="4013" y="0"/>
                  </a:cubicBezTo>
                  <a:close/>
                </a:path>
              </a:pathLst>
            </a:custGeom>
            <a:solidFill>
              <a:srgbClr val="3A291C"/>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57" name="Google Shape;1414;p48">
              <a:extLst>
                <a:ext uri="{FF2B5EF4-FFF2-40B4-BE49-F238E27FC236}">
                  <a16:creationId xmlns:a16="http://schemas.microsoft.com/office/drawing/2014/main" id="{BBB17716-7DBD-EE49-0DA3-D8439E13C1DA}"/>
                </a:ext>
              </a:extLst>
            </p:cNvPr>
            <p:cNvSpPr/>
            <p:nvPr/>
          </p:nvSpPr>
          <p:spPr>
            <a:xfrm>
              <a:off x="448624" y="723293"/>
              <a:ext cx="50731" cy="67848"/>
            </a:xfrm>
            <a:custGeom>
              <a:avLst/>
              <a:gdLst/>
              <a:ahLst/>
              <a:cxnLst/>
              <a:rect l="l" t="t" r="r" b="b"/>
              <a:pathLst>
                <a:path w="1144" h="1530" extrusionOk="0">
                  <a:moveTo>
                    <a:pt x="613" y="1"/>
                  </a:moveTo>
                  <a:cubicBezTo>
                    <a:pt x="444" y="1"/>
                    <a:pt x="276" y="79"/>
                    <a:pt x="167" y="221"/>
                  </a:cubicBezTo>
                  <a:cubicBezTo>
                    <a:pt x="36" y="436"/>
                    <a:pt x="0" y="697"/>
                    <a:pt x="96" y="924"/>
                  </a:cubicBezTo>
                  <a:cubicBezTo>
                    <a:pt x="177" y="1158"/>
                    <a:pt x="429" y="1530"/>
                    <a:pt x="686" y="1530"/>
                  </a:cubicBezTo>
                  <a:cubicBezTo>
                    <a:pt x="769" y="1530"/>
                    <a:pt x="851" y="1492"/>
                    <a:pt x="929" y="1400"/>
                  </a:cubicBezTo>
                  <a:cubicBezTo>
                    <a:pt x="1024" y="1281"/>
                    <a:pt x="1072" y="1138"/>
                    <a:pt x="1096" y="995"/>
                  </a:cubicBezTo>
                  <a:cubicBezTo>
                    <a:pt x="1143" y="828"/>
                    <a:pt x="1143" y="650"/>
                    <a:pt x="1119" y="471"/>
                  </a:cubicBezTo>
                  <a:cubicBezTo>
                    <a:pt x="1096" y="293"/>
                    <a:pt x="977" y="138"/>
                    <a:pt x="822" y="43"/>
                  </a:cubicBezTo>
                  <a:cubicBezTo>
                    <a:pt x="755" y="15"/>
                    <a:pt x="684" y="1"/>
                    <a:pt x="613" y="1"/>
                  </a:cubicBezTo>
                  <a:close/>
                </a:path>
              </a:pathLst>
            </a:custGeom>
            <a:solidFill>
              <a:srgbClr val="FFEBD3"/>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grpSp>
      <p:grpSp>
        <p:nvGrpSpPr>
          <p:cNvPr id="58" name="Google Shape;1415;p48">
            <a:extLst>
              <a:ext uri="{FF2B5EF4-FFF2-40B4-BE49-F238E27FC236}">
                <a16:creationId xmlns:a16="http://schemas.microsoft.com/office/drawing/2014/main" id="{B8DF4B28-2D36-1538-4D6D-5D15014ECF4F}"/>
              </a:ext>
            </a:extLst>
          </p:cNvPr>
          <p:cNvGrpSpPr/>
          <p:nvPr/>
        </p:nvGrpSpPr>
        <p:grpSpPr>
          <a:xfrm>
            <a:off x="2694942" y="2171197"/>
            <a:ext cx="1766151" cy="1649874"/>
            <a:chOff x="-1828225" y="1368225"/>
            <a:chExt cx="1854969" cy="1732845"/>
          </a:xfrm>
        </p:grpSpPr>
        <p:sp>
          <p:nvSpPr>
            <p:cNvPr id="59" name="Google Shape;1416;p48">
              <a:extLst>
                <a:ext uri="{FF2B5EF4-FFF2-40B4-BE49-F238E27FC236}">
                  <a16:creationId xmlns:a16="http://schemas.microsoft.com/office/drawing/2014/main" id="{A86260D3-7460-7B0C-984F-160A9106F62F}"/>
                </a:ext>
              </a:extLst>
            </p:cNvPr>
            <p:cNvSpPr/>
            <p:nvPr/>
          </p:nvSpPr>
          <p:spPr>
            <a:xfrm>
              <a:off x="-776874" y="1494956"/>
              <a:ext cx="479458" cy="414537"/>
            </a:xfrm>
            <a:custGeom>
              <a:avLst/>
              <a:gdLst/>
              <a:ahLst/>
              <a:cxnLst/>
              <a:rect l="l" t="t" r="r" b="b"/>
              <a:pathLst>
                <a:path w="10812" h="9348" extrusionOk="0">
                  <a:moveTo>
                    <a:pt x="5406" y="1"/>
                  </a:moveTo>
                  <a:cubicBezTo>
                    <a:pt x="2418" y="1"/>
                    <a:pt x="1" y="2085"/>
                    <a:pt x="1" y="4668"/>
                  </a:cubicBezTo>
                  <a:cubicBezTo>
                    <a:pt x="1" y="7252"/>
                    <a:pt x="2418" y="9347"/>
                    <a:pt x="5406" y="9347"/>
                  </a:cubicBezTo>
                  <a:cubicBezTo>
                    <a:pt x="8395" y="9347"/>
                    <a:pt x="10812" y="7252"/>
                    <a:pt x="10812" y="4668"/>
                  </a:cubicBezTo>
                  <a:cubicBezTo>
                    <a:pt x="10812" y="2085"/>
                    <a:pt x="8395" y="1"/>
                    <a:pt x="5406" y="1"/>
                  </a:cubicBezTo>
                  <a:close/>
                </a:path>
              </a:pathLst>
            </a:custGeom>
            <a:solidFill>
              <a:srgbClr val="C4C4C4"/>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60" name="Google Shape;1417;p48">
              <a:extLst>
                <a:ext uri="{FF2B5EF4-FFF2-40B4-BE49-F238E27FC236}">
                  <a16:creationId xmlns:a16="http://schemas.microsoft.com/office/drawing/2014/main" id="{37F35C82-8EC0-D890-FF37-260E08F20540}"/>
                </a:ext>
              </a:extLst>
            </p:cNvPr>
            <p:cNvSpPr/>
            <p:nvPr/>
          </p:nvSpPr>
          <p:spPr>
            <a:xfrm>
              <a:off x="-757849" y="1616419"/>
              <a:ext cx="408196" cy="274052"/>
            </a:xfrm>
            <a:custGeom>
              <a:avLst/>
              <a:gdLst/>
              <a:ahLst/>
              <a:cxnLst/>
              <a:rect l="l" t="t" r="r" b="b"/>
              <a:pathLst>
                <a:path w="9205" h="6180" extrusionOk="0">
                  <a:moveTo>
                    <a:pt x="548" y="0"/>
                  </a:moveTo>
                  <a:cubicBezTo>
                    <a:pt x="191" y="584"/>
                    <a:pt x="1" y="1251"/>
                    <a:pt x="1" y="1929"/>
                  </a:cubicBezTo>
                  <a:cubicBezTo>
                    <a:pt x="1" y="4275"/>
                    <a:pt x="2227" y="6180"/>
                    <a:pt x="4977" y="6180"/>
                  </a:cubicBezTo>
                  <a:cubicBezTo>
                    <a:pt x="6751" y="6180"/>
                    <a:pt x="8323" y="5382"/>
                    <a:pt x="9204" y="4179"/>
                  </a:cubicBezTo>
                  <a:cubicBezTo>
                    <a:pt x="5989" y="3608"/>
                    <a:pt x="2929" y="2322"/>
                    <a:pt x="548" y="0"/>
                  </a:cubicBezTo>
                  <a:close/>
                </a:path>
              </a:pathLst>
            </a:custGeom>
            <a:solidFill>
              <a:srgbClr val="3A291C">
                <a:alpha val="45980"/>
              </a:srgbClr>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61" name="Google Shape;1418;p48">
              <a:extLst>
                <a:ext uri="{FF2B5EF4-FFF2-40B4-BE49-F238E27FC236}">
                  <a16:creationId xmlns:a16="http://schemas.microsoft.com/office/drawing/2014/main" id="{297A4AEB-5D4B-FEDC-86B4-9F2408C60637}"/>
                </a:ext>
              </a:extLst>
            </p:cNvPr>
            <p:cNvSpPr/>
            <p:nvPr/>
          </p:nvSpPr>
          <p:spPr>
            <a:xfrm>
              <a:off x="-1506008" y="1819922"/>
              <a:ext cx="883352" cy="1103924"/>
            </a:xfrm>
            <a:custGeom>
              <a:avLst/>
              <a:gdLst/>
              <a:ahLst/>
              <a:cxnLst/>
              <a:rect l="l" t="t" r="r" b="b"/>
              <a:pathLst>
                <a:path w="19920" h="24894" extrusionOk="0">
                  <a:moveTo>
                    <a:pt x="16458" y="0"/>
                  </a:moveTo>
                  <a:cubicBezTo>
                    <a:pt x="15892" y="0"/>
                    <a:pt x="15184" y="119"/>
                    <a:pt x="14300" y="388"/>
                  </a:cubicBezTo>
                  <a:cubicBezTo>
                    <a:pt x="13764" y="567"/>
                    <a:pt x="13276" y="710"/>
                    <a:pt x="12847" y="864"/>
                  </a:cubicBezTo>
                  <a:cubicBezTo>
                    <a:pt x="9978" y="1817"/>
                    <a:pt x="9335" y="2317"/>
                    <a:pt x="9335" y="2317"/>
                  </a:cubicBezTo>
                  <a:lnTo>
                    <a:pt x="7204" y="8699"/>
                  </a:lnTo>
                  <a:lnTo>
                    <a:pt x="1239" y="8889"/>
                  </a:lnTo>
                  <a:cubicBezTo>
                    <a:pt x="1239" y="8889"/>
                    <a:pt x="0" y="12842"/>
                    <a:pt x="2858" y="14973"/>
                  </a:cubicBezTo>
                  <a:cubicBezTo>
                    <a:pt x="3084" y="15140"/>
                    <a:pt x="3310" y="15283"/>
                    <a:pt x="3560" y="15414"/>
                  </a:cubicBezTo>
                  <a:cubicBezTo>
                    <a:pt x="7299" y="17378"/>
                    <a:pt x="9906" y="18700"/>
                    <a:pt x="9906" y="18700"/>
                  </a:cubicBezTo>
                  <a:cubicBezTo>
                    <a:pt x="9073" y="18748"/>
                    <a:pt x="8251" y="18926"/>
                    <a:pt x="7477" y="19224"/>
                  </a:cubicBezTo>
                  <a:cubicBezTo>
                    <a:pt x="7311" y="19295"/>
                    <a:pt x="7132" y="19367"/>
                    <a:pt x="6942" y="19450"/>
                  </a:cubicBezTo>
                  <a:cubicBezTo>
                    <a:pt x="6323" y="19736"/>
                    <a:pt x="5727" y="20105"/>
                    <a:pt x="5191" y="20545"/>
                  </a:cubicBezTo>
                  <a:cubicBezTo>
                    <a:pt x="5096" y="20617"/>
                    <a:pt x="5013" y="20688"/>
                    <a:pt x="4930" y="20760"/>
                  </a:cubicBezTo>
                  <a:lnTo>
                    <a:pt x="4703" y="20879"/>
                  </a:lnTo>
                  <a:lnTo>
                    <a:pt x="3215" y="21676"/>
                  </a:lnTo>
                  <a:lnTo>
                    <a:pt x="2715" y="21938"/>
                  </a:lnTo>
                  <a:lnTo>
                    <a:pt x="1393" y="22653"/>
                  </a:lnTo>
                  <a:lnTo>
                    <a:pt x="893" y="22927"/>
                  </a:lnTo>
                  <a:lnTo>
                    <a:pt x="286" y="23248"/>
                  </a:lnTo>
                  <a:cubicBezTo>
                    <a:pt x="405" y="23665"/>
                    <a:pt x="608" y="24058"/>
                    <a:pt x="881" y="24391"/>
                  </a:cubicBezTo>
                  <a:cubicBezTo>
                    <a:pt x="1096" y="24677"/>
                    <a:pt x="1429" y="24867"/>
                    <a:pt x="1798" y="24891"/>
                  </a:cubicBezTo>
                  <a:cubicBezTo>
                    <a:pt x="1838" y="24893"/>
                    <a:pt x="1879" y="24893"/>
                    <a:pt x="1919" y="24893"/>
                  </a:cubicBezTo>
                  <a:cubicBezTo>
                    <a:pt x="2203" y="24893"/>
                    <a:pt x="2493" y="24857"/>
                    <a:pt x="2775" y="24784"/>
                  </a:cubicBezTo>
                  <a:cubicBezTo>
                    <a:pt x="3060" y="24713"/>
                    <a:pt x="3346" y="24582"/>
                    <a:pt x="3596" y="24427"/>
                  </a:cubicBezTo>
                  <a:cubicBezTo>
                    <a:pt x="3596" y="24427"/>
                    <a:pt x="9060" y="22302"/>
                    <a:pt x="10844" y="22302"/>
                  </a:cubicBezTo>
                  <a:cubicBezTo>
                    <a:pt x="10896" y="22302"/>
                    <a:pt x="10944" y="22304"/>
                    <a:pt x="10990" y="22308"/>
                  </a:cubicBezTo>
                  <a:cubicBezTo>
                    <a:pt x="11058" y="22310"/>
                    <a:pt x="11126" y="22312"/>
                    <a:pt x="11194" y="22312"/>
                  </a:cubicBezTo>
                  <a:cubicBezTo>
                    <a:pt x="11735" y="22312"/>
                    <a:pt x="12281" y="22228"/>
                    <a:pt x="12800" y="22069"/>
                  </a:cubicBezTo>
                  <a:cubicBezTo>
                    <a:pt x="14538" y="21581"/>
                    <a:pt x="16467" y="20355"/>
                    <a:pt x="15586" y="18605"/>
                  </a:cubicBezTo>
                  <a:cubicBezTo>
                    <a:pt x="15228" y="17902"/>
                    <a:pt x="14574" y="17021"/>
                    <a:pt x="13824" y="16116"/>
                  </a:cubicBezTo>
                  <a:cubicBezTo>
                    <a:pt x="12323" y="14330"/>
                    <a:pt x="10442" y="12449"/>
                    <a:pt x="9728" y="11759"/>
                  </a:cubicBezTo>
                  <a:cubicBezTo>
                    <a:pt x="9537" y="11568"/>
                    <a:pt x="9430" y="11473"/>
                    <a:pt x="9430" y="11473"/>
                  </a:cubicBezTo>
                  <a:lnTo>
                    <a:pt x="10549" y="10068"/>
                  </a:lnTo>
                  <a:lnTo>
                    <a:pt x="15062" y="4424"/>
                  </a:lnTo>
                  <a:lnTo>
                    <a:pt x="15062" y="4424"/>
                  </a:lnTo>
                  <a:cubicBezTo>
                    <a:pt x="14978" y="4805"/>
                    <a:pt x="14931" y="5186"/>
                    <a:pt x="14919" y="5567"/>
                  </a:cubicBezTo>
                  <a:cubicBezTo>
                    <a:pt x="14895" y="5734"/>
                    <a:pt x="14895" y="5925"/>
                    <a:pt x="14895" y="6127"/>
                  </a:cubicBezTo>
                  <a:cubicBezTo>
                    <a:pt x="14907" y="6651"/>
                    <a:pt x="14978" y="7175"/>
                    <a:pt x="15133" y="7675"/>
                  </a:cubicBezTo>
                  <a:cubicBezTo>
                    <a:pt x="15205" y="7877"/>
                    <a:pt x="15276" y="8068"/>
                    <a:pt x="15371" y="8258"/>
                  </a:cubicBezTo>
                  <a:cubicBezTo>
                    <a:pt x="15490" y="8484"/>
                    <a:pt x="15633" y="8699"/>
                    <a:pt x="15812" y="8889"/>
                  </a:cubicBezTo>
                  <a:cubicBezTo>
                    <a:pt x="15990" y="9092"/>
                    <a:pt x="16169" y="9306"/>
                    <a:pt x="16324" y="9544"/>
                  </a:cubicBezTo>
                  <a:cubicBezTo>
                    <a:pt x="16443" y="9711"/>
                    <a:pt x="16562" y="9901"/>
                    <a:pt x="16657" y="10092"/>
                  </a:cubicBezTo>
                  <a:cubicBezTo>
                    <a:pt x="16848" y="10425"/>
                    <a:pt x="16991" y="10794"/>
                    <a:pt x="17086" y="11163"/>
                  </a:cubicBezTo>
                  <a:cubicBezTo>
                    <a:pt x="17133" y="11354"/>
                    <a:pt x="17169" y="11544"/>
                    <a:pt x="17181" y="11735"/>
                  </a:cubicBezTo>
                  <a:cubicBezTo>
                    <a:pt x="17193" y="11794"/>
                    <a:pt x="17193" y="11866"/>
                    <a:pt x="17193" y="11937"/>
                  </a:cubicBezTo>
                  <a:cubicBezTo>
                    <a:pt x="17263" y="12350"/>
                    <a:pt x="17837" y="12676"/>
                    <a:pt x="18442" y="12676"/>
                  </a:cubicBezTo>
                  <a:cubicBezTo>
                    <a:pt x="18763" y="12676"/>
                    <a:pt x="19092" y="12584"/>
                    <a:pt x="19360" y="12366"/>
                  </a:cubicBezTo>
                  <a:cubicBezTo>
                    <a:pt x="19562" y="12187"/>
                    <a:pt x="19717" y="11961"/>
                    <a:pt x="19800" y="11699"/>
                  </a:cubicBezTo>
                  <a:cubicBezTo>
                    <a:pt x="19872" y="11509"/>
                    <a:pt x="19908" y="11318"/>
                    <a:pt x="19920" y="11116"/>
                  </a:cubicBezTo>
                  <a:lnTo>
                    <a:pt x="19848" y="10794"/>
                  </a:lnTo>
                  <a:cubicBezTo>
                    <a:pt x="19562" y="9556"/>
                    <a:pt x="18622" y="5234"/>
                    <a:pt x="18657" y="3353"/>
                  </a:cubicBezTo>
                  <a:cubicBezTo>
                    <a:pt x="18669" y="3008"/>
                    <a:pt x="18669" y="2662"/>
                    <a:pt x="18646" y="2341"/>
                  </a:cubicBezTo>
                  <a:cubicBezTo>
                    <a:pt x="18557" y="1034"/>
                    <a:pt x="18123" y="0"/>
                    <a:pt x="16458" y="0"/>
                  </a:cubicBezTo>
                  <a:close/>
                </a:path>
              </a:pathLst>
            </a:custGeom>
            <a:solidFill>
              <a:srgbClr val="FFEBD3"/>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62" name="Google Shape;1419;p48">
              <a:extLst>
                <a:ext uri="{FF2B5EF4-FFF2-40B4-BE49-F238E27FC236}">
                  <a16:creationId xmlns:a16="http://schemas.microsoft.com/office/drawing/2014/main" id="{08EF91E8-CD36-5962-4E88-B712317294D0}"/>
                </a:ext>
              </a:extLst>
            </p:cNvPr>
            <p:cNvSpPr/>
            <p:nvPr/>
          </p:nvSpPr>
          <p:spPr>
            <a:xfrm>
              <a:off x="-1075720" y="1858237"/>
              <a:ext cx="427708" cy="523803"/>
            </a:xfrm>
            <a:custGeom>
              <a:avLst/>
              <a:gdLst/>
              <a:ahLst/>
              <a:cxnLst/>
              <a:rect l="l" t="t" r="r" b="b"/>
              <a:pathLst>
                <a:path w="9645" h="11812" extrusionOk="0">
                  <a:moveTo>
                    <a:pt x="3132" y="0"/>
                  </a:moveTo>
                  <a:lnTo>
                    <a:pt x="358" y="1620"/>
                  </a:lnTo>
                  <a:lnTo>
                    <a:pt x="1" y="9418"/>
                  </a:lnTo>
                  <a:lnTo>
                    <a:pt x="846" y="9204"/>
                  </a:lnTo>
                  <a:lnTo>
                    <a:pt x="5347" y="3560"/>
                  </a:lnTo>
                  <a:lnTo>
                    <a:pt x="5347" y="3560"/>
                  </a:lnTo>
                  <a:cubicBezTo>
                    <a:pt x="5275" y="3941"/>
                    <a:pt x="5228" y="4322"/>
                    <a:pt x="5204" y="4703"/>
                  </a:cubicBezTo>
                  <a:cubicBezTo>
                    <a:pt x="5192" y="4870"/>
                    <a:pt x="5192" y="5061"/>
                    <a:pt x="5192" y="5263"/>
                  </a:cubicBezTo>
                  <a:cubicBezTo>
                    <a:pt x="5192" y="5787"/>
                    <a:pt x="5275" y="6311"/>
                    <a:pt x="5430" y="6811"/>
                  </a:cubicBezTo>
                  <a:cubicBezTo>
                    <a:pt x="5490" y="7013"/>
                    <a:pt x="5573" y="7204"/>
                    <a:pt x="5668" y="7394"/>
                  </a:cubicBezTo>
                  <a:cubicBezTo>
                    <a:pt x="5787" y="7620"/>
                    <a:pt x="5930" y="7835"/>
                    <a:pt x="6097" y="8025"/>
                  </a:cubicBezTo>
                  <a:cubicBezTo>
                    <a:pt x="6287" y="8228"/>
                    <a:pt x="6454" y="8442"/>
                    <a:pt x="6609" y="8680"/>
                  </a:cubicBezTo>
                  <a:cubicBezTo>
                    <a:pt x="6740" y="8847"/>
                    <a:pt x="6847" y="9037"/>
                    <a:pt x="6954" y="9228"/>
                  </a:cubicBezTo>
                  <a:cubicBezTo>
                    <a:pt x="7133" y="9561"/>
                    <a:pt x="7276" y="9930"/>
                    <a:pt x="7371" y="10299"/>
                  </a:cubicBezTo>
                  <a:cubicBezTo>
                    <a:pt x="7419" y="10490"/>
                    <a:pt x="7454" y="10680"/>
                    <a:pt x="7478" y="10871"/>
                  </a:cubicBezTo>
                  <a:cubicBezTo>
                    <a:pt x="7478" y="10930"/>
                    <a:pt x="7490" y="11002"/>
                    <a:pt x="7490" y="11073"/>
                  </a:cubicBezTo>
                  <a:cubicBezTo>
                    <a:pt x="7560" y="11486"/>
                    <a:pt x="8129" y="11812"/>
                    <a:pt x="8730" y="11812"/>
                  </a:cubicBezTo>
                  <a:cubicBezTo>
                    <a:pt x="9049" y="11812"/>
                    <a:pt x="9377" y="11720"/>
                    <a:pt x="9645" y="11502"/>
                  </a:cubicBezTo>
                  <a:lnTo>
                    <a:pt x="7919" y="4965"/>
                  </a:lnTo>
                  <a:cubicBezTo>
                    <a:pt x="7192" y="4596"/>
                    <a:pt x="6335" y="2394"/>
                    <a:pt x="6252" y="1155"/>
                  </a:cubicBezTo>
                  <a:cubicBezTo>
                    <a:pt x="5037" y="1120"/>
                    <a:pt x="3132" y="0"/>
                    <a:pt x="3132" y="0"/>
                  </a:cubicBezTo>
                  <a:close/>
                </a:path>
              </a:pathLst>
            </a:custGeom>
            <a:solidFill>
              <a:srgbClr val="3A291C">
                <a:alpha val="16069"/>
              </a:srgbClr>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63" name="Google Shape;1420;p48">
              <a:extLst>
                <a:ext uri="{FF2B5EF4-FFF2-40B4-BE49-F238E27FC236}">
                  <a16:creationId xmlns:a16="http://schemas.microsoft.com/office/drawing/2014/main" id="{0A160034-ED19-70DF-BFEB-E24A3091BB1F}"/>
                </a:ext>
              </a:extLst>
            </p:cNvPr>
            <p:cNvSpPr/>
            <p:nvPr/>
          </p:nvSpPr>
          <p:spPr>
            <a:xfrm>
              <a:off x="-1493325" y="2317572"/>
              <a:ext cx="599810" cy="584556"/>
            </a:xfrm>
            <a:custGeom>
              <a:avLst/>
              <a:gdLst/>
              <a:ahLst/>
              <a:cxnLst/>
              <a:rect l="l" t="t" r="r" b="b"/>
              <a:pathLst>
                <a:path w="13526" h="13182" extrusionOk="0">
                  <a:moveTo>
                    <a:pt x="4810" y="1"/>
                  </a:moveTo>
                  <a:lnTo>
                    <a:pt x="2429" y="2132"/>
                  </a:lnTo>
                  <a:lnTo>
                    <a:pt x="2572" y="3763"/>
                  </a:lnTo>
                  <a:cubicBezTo>
                    <a:pt x="2798" y="3918"/>
                    <a:pt x="3024" y="4073"/>
                    <a:pt x="3274" y="4192"/>
                  </a:cubicBezTo>
                  <a:cubicBezTo>
                    <a:pt x="7013" y="6168"/>
                    <a:pt x="9620" y="7478"/>
                    <a:pt x="9620" y="7478"/>
                  </a:cubicBezTo>
                  <a:cubicBezTo>
                    <a:pt x="8787" y="7526"/>
                    <a:pt x="7965" y="7704"/>
                    <a:pt x="7203" y="8014"/>
                  </a:cubicBezTo>
                  <a:cubicBezTo>
                    <a:pt x="7025" y="8085"/>
                    <a:pt x="6846" y="8157"/>
                    <a:pt x="6668" y="8240"/>
                  </a:cubicBezTo>
                  <a:cubicBezTo>
                    <a:pt x="6037" y="8526"/>
                    <a:pt x="5441" y="8895"/>
                    <a:pt x="4905" y="9323"/>
                  </a:cubicBezTo>
                  <a:cubicBezTo>
                    <a:pt x="4810" y="9395"/>
                    <a:pt x="4727" y="9466"/>
                    <a:pt x="4644" y="9550"/>
                  </a:cubicBezTo>
                  <a:lnTo>
                    <a:pt x="4417" y="9669"/>
                  </a:lnTo>
                  <a:lnTo>
                    <a:pt x="2929" y="10454"/>
                  </a:lnTo>
                  <a:lnTo>
                    <a:pt x="2429" y="10728"/>
                  </a:lnTo>
                  <a:lnTo>
                    <a:pt x="1107" y="11443"/>
                  </a:lnTo>
                  <a:lnTo>
                    <a:pt x="607" y="11705"/>
                  </a:lnTo>
                  <a:lnTo>
                    <a:pt x="0" y="12038"/>
                  </a:lnTo>
                  <a:cubicBezTo>
                    <a:pt x="119" y="12455"/>
                    <a:pt x="322" y="12848"/>
                    <a:pt x="595" y="13181"/>
                  </a:cubicBezTo>
                  <a:lnTo>
                    <a:pt x="10037" y="9002"/>
                  </a:lnTo>
                  <a:lnTo>
                    <a:pt x="11990" y="8204"/>
                  </a:lnTo>
                  <a:cubicBezTo>
                    <a:pt x="11847" y="8204"/>
                    <a:pt x="8680" y="5037"/>
                    <a:pt x="13526" y="4894"/>
                  </a:cubicBezTo>
                  <a:cubicBezTo>
                    <a:pt x="12037" y="3108"/>
                    <a:pt x="10144" y="1239"/>
                    <a:pt x="9430" y="537"/>
                  </a:cubicBezTo>
                  <a:cubicBezTo>
                    <a:pt x="8084" y="168"/>
                    <a:pt x="6501" y="25"/>
                    <a:pt x="4810" y="1"/>
                  </a:cubicBezTo>
                  <a:close/>
                </a:path>
              </a:pathLst>
            </a:custGeom>
            <a:solidFill>
              <a:srgbClr val="3A291C">
                <a:alpha val="16069"/>
              </a:srgbClr>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64" name="Google Shape;1421;p48">
              <a:extLst>
                <a:ext uri="{FF2B5EF4-FFF2-40B4-BE49-F238E27FC236}">
                  <a16:creationId xmlns:a16="http://schemas.microsoft.com/office/drawing/2014/main" id="{7881547C-23EE-6EC6-C649-7A78F52EA35D}"/>
                </a:ext>
              </a:extLst>
            </p:cNvPr>
            <p:cNvSpPr/>
            <p:nvPr/>
          </p:nvSpPr>
          <p:spPr>
            <a:xfrm>
              <a:off x="-1554611" y="2850875"/>
              <a:ext cx="266159" cy="250194"/>
            </a:xfrm>
            <a:custGeom>
              <a:avLst/>
              <a:gdLst/>
              <a:ahLst/>
              <a:cxnLst/>
              <a:rect l="l" t="t" r="r" b="b"/>
              <a:pathLst>
                <a:path w="6002" h="5642" extrusionOk="0">
                  <a:moveTo>
                    <a:pt x="1382" y="0"/>
                  </a:moveTo>
                  <a:cubicBezTo>
                    <a:pt x="1382" y="0"/>
                    <a:pt x="1" y="1036"/>
                    <a:pt x="96" y="2179"/>
                  </a:cubicBezTo>
                  <a:cubicBezTo>
                    <a:pt x="191" y="3334"/>
                    <a:pt x="1049" y="3620"/>
                    <a:pt x="1049" y="3620"/>
                  </a:cubicBezTo>
                  <a:cubicBezTo>
                    <a:pt x="1049" y="3620"/>
                    <a:pt x="1942" y="4977"/>
                    <a:pt x="2632" y="5406"/>
                  </a:cubicBezTo>
                  <a:cubicBezTo>
                    <a:pt x="2938" y="5590"/>
                    <a:pt x="3616" y="5642"/>
                    <a:pt x="4276" y="5642"/>
                  </a:cubicBezTo>
                  <a:cubicBezTo>
                    <a:pt x="5105" y="5642"/>
                    <a:pt x="5906" y="5560"/>
                    <a:pt x="5906" y="5560"/>
                  </a:cubicBezTo>
                  <a:cubicBezTo>
                    <a:pt x="6002" y="4775"/>
                    <a:pt x="5621" y="4001"/>
                    <a:pt x="4930" y="3596"/>
                  </a:cubicBezTo>
                  <a:cubicBezTo>
                    <a:pt x="3751" y="2893"/>
                    <a:pt x="3870" y="1536"/>
                    <a:pt x="3871" y="1536"/>
                  </a:cubicBezTo>
                  <a:lnTo>
                    <a:pt x="3871" y="1536"/>
                  </a:lnTo>
                  <a:cubicBezTo>
                    <a:pt x="3870" y="1536"/>
                    <a:pt x="3727" y="1543"/>
                    <a:pt x="3526" y="1543"/>
                  </a:cubicBezTo>
                  <a:cubicBezTo>
                    <a:pt x="3142" y="1543"/>
                    <a:pt x="2545" y="1518"/>
                    <a:pt x="2311" y="1369"/>
                  </a:cubicBezTo>
                  <a:cubicBezTo>
                    <a:pt x="1954" y="1131"/>
                    <a:pt x="1382" y="0"/>
                    <a:pt x="1382" y="0"/>
                  </a:cubicBezTo>
                  <a:close/>
                </a:path>
              </a:pathLst>
            </a:custGeom>
            <a:solidFill>
              <a:srgbClr val="7E6048"/>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65" name="Google Shape;1422;p48">
              <a:extLst>
                <a:ext uri="{FF2B5EF4-FFF2-40B4-BE49-F238E27FC236}">
                  <a16:creationId xmlns:a16="http://schemas.microsoft.com/office/drawing/2014/main" id="{D5F98CE9-26EF-01B9-6C97-49392B34918F}"/>
                </a:ext>
              </a:extLst>
            </p:cNvPr>
            <p:cNvSpPr/>
            <p:nvPr/>
          </p:nvSpPr>
          <p:spPr>
            <a:xfrm>
              <a:off x="-1517095" y="1870388"/>
              <a:ext cx="580299" cy="811026"/>
            </a:xfrm>
            <a:custGeom>
              <a:avLst/>
              <a:gdLst/>
              <a:ahLst/>
              <a:cxnLst/>
              <a:rect l="l" t="t" r="r" b="b"/>
              <a:pathLst>
                <a:path w="13086" h="18289" extrusionOk="0">
                  <a:moveTo>
                    <a:pt x="12299" y="0"/>
                  </a:moveTo>
                  <a:lnTo>
                    <a:pt x="5084" y="2024"/>
                  </a:lnTo>
                  <a:lnTo>
                    <a:pt x="3417" y="4667"/>
                  </a:lnTo>
                  <a:lnTo>
                    <a:pt x="1489" y="7751"/>
                  </a:lnTo>
                  <a:cubicBezTo>
                    <a:pt x="1489" y="7751"/>
                    <a:pt x="0" y="9490"/>
                    <a:pt x="1298" y="15240"/>
                  </a:cubicBezTo>
                  <a:cubicBezTo>
                    <a:pt x="1512" y="16240"/>
                    <a:pt x="1608" y="17264"/>
                    <a:pt x="1584" y="18288"/>
                  </a:cubicBezTo>
                  <a:lnTo>
                    <a:pt x="5572" y="18086"/>
                  </a:lnTo>
                  <a:cubicBezTo>
                    <a:pt x="4203" y="16776"/>
                    <a:pt x="5060" y="13216"/>
                    <a:pt x="4084" y="11311"/>
                  </a:cubicBezTo>
                  <a:lnTo>
                    <a:pt x="4084" y="11311"/>
                  </a:lnTo>
                  <a:cubicBezTo>
                    <a:pt x="4084" y="11311"/>
                    <a:pt x="7311" y="13573"/>
                    <a:pt x="9347" y="14419"/>
                  </a:cubicBezTo>
                  <a:cubicBezTo>
                    <a:pt x="9815" y="14613"/>
                    <a:pt x="10265" y="14688"/>
                    <a:pt x="10681" y="14688"/>
                  </a:cubicBezTo>
                  <a:cubicBezTo>
                    <a:pt x="12075" y="14688"/>
                    <a:pt x="13085" y="13847"/>
                    <a:pt x="13085" y="13847"/>
                  </a:cubicBezTo>
                  <a:cubicBezTo>
                    <a:pt x="13085" y="13847"/>
                    <a:pt x="11442" y="8644"/>
                    <a:pt x="12288" y="7073"/>
                  </a:cubicBezTo>
                  <a:cubicBezTo>
                    <a:pt x="12990" y="5763"/>
                    <a:pt x="12526" y="1679"/>
                    <a:pt x="12347" y="393"/>
                  </a:cubicBezTo>
                  <a:cubicBezTo>
                    <a:pt x="12311" y="155"/>
                    <a:pt x="12299" y="0"/>
                    <a:pt x="12299" y="0"/>
                  </a:cubicBezTo>
                  <a:close/>
                </a:path>
              </a:pathLst>
            </a:custGeom>
            <a:solidFill>
              <a:srgbClr val="5E3C2F"/>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66" name="Google Shape;1423;p48">
              <a:extLst>
                <a:ext uri="{FF2B5EF4-FFF2-40B4-BE49-F238E27FC236}">
                  <a16:creationId xmlns:a16="http://schemas.microsoft.com/office/drawing/2014/main" id="{A58572BA-B36A-BBA7-C90A-C56747FD0A39}"/>
                </a:ext>
              </a:extLst>
            </p:cNvPr>
            <p:cNvSpPr/>
            <p:nvPr/>
          </p:nvSpPr>
          <p:spPr>
            <a:xfrm>
              <a:off x="-1517095" y="1887816"/>
              <a:ext cx="580299" cy="793598"/>
            </a:xfrm>
            <a:custGeom>
              <a:avLst/>
              <a:gdLst/>
              <a:ahLst/>
              <a:cxnLst/>
              <a:rect l="l" t="t" r="r" b="b"/>
              <a:pathLst>
                <a:path w="13086" h="17896" extrusionOk="0">
                  <a:moveTo>
                    <a:pt x="12347" y="0"/>
                  </a:moveTo>
                  <a:lnTo>
                    <a:pt x="3417" y="4274"/>
                  </a:lnTo>
                  <a:lnTo>
                    <a:pt x="1489" y="7358"/>
                  </a:lnTo>
                  <a:cubicBezTo>
                    <a:pt x="1489" y="7358"/>
                    <a:pt x="0" y="9097"/>
                    <a:pt x="1298" y="14847"/>
                  </a:cubicBezTo>
                  <a:cubicBezTo>
                    <a:pt x="1512" y="15847"/>
                    <a:pt x="1608" y="16871"/>
                    <a:pt x="1584" y="17895"/>
                  </a:cubicBezTo>
                  <a:lnTo>
                    <a:pt x="5572" y="17693"/>
                  </a:lnTo>
                  <a:cubicBezTo>
                    <a:pt x="4203" y="16383"/>
                    <a:pt x="5060" y="12823"/>
                    <a:pt x="4084" y="10918"/>
                  </a:cubicBezTo>
                  <a:lnTo>
                    <a:pt x="4084" y="10918"/>
                  </a:lnTo>
                  <a:cubicBezTo>
                    <a:pt x="4084" y="10918"/>
                    <a:pt x="7311" y="13180"/>
                    <a:pt x="9347" y="14026"/>
                  </a:cubicBezTo>
                  <a:cubicBezTo>
                    <a:pt x="9815" y="14220"/>
                    <a:pt x="10265" y="14295"/>
                    <a:pt x="10681" y="14295"/>
                  </a:cubicBezTo>
                  <a:cubicBezTo>
                    <a:pt x="12075" y="14295"/>
                    <a:pt x="13085" y="13454"/>
                    <a:pt x="13085" y="13454"/>
                  </a:cubicBezTo>
                  <a:cubicBezTo>
                    <a:pt x="13085" y="13454"/>
                    <a:pt x="11442" y="8251"/>
                    <a:pt x="12288" y="6680"/>
                  </a:cubicBezTo>
                  <a:cubicBezTo>
                    <a:pt x="13002" y="5370"/>
                    <a:pt x="12526" y="1286"/>
                    <a:pt x="12347" y="0"/>
                  </a:cubicBezTo>
                  <a:close/>
                </a:path>
              </a:pathLst>
            </a:custGeom>
            <a:solidFill>
              <a:srgbClr val="7E6048"/>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67" name="Google Shape;1424;p48">
              <a:extLst>
                <a:ext uri="{FF2B5EF4-FFF2-40B4-BE49-F238E27FC236}">
                  <a16:creationId xmlns:a16="http://schemas.microsoft.com/office/drawing/2014/main" id="{E75170E9-0F2E-F1E5-06FF-DE0E6AA9786A}"/>
                </a:ext>
              </a:extLst>
            </p:cNvPr>
            <p:cNvSpPr/>
            <p:nvPr/>
          </p:nvSpPr>
          <p:spPr>
            <a:xfrm>
              <a:off x="-774213" y="2297971"/>
              <a:ext cx="364072" cy="169531"/>
            </a:xfrm>
            <a:custGeom>
              <a:avLst/>
              <a:gdLst/>
              <a:ahLst/>
              <a:cxnLst/>
              <a:rect l="l" t="t" r="r" b="b"/>
              <a:pathLst>
                <a:path w="8210" h="3823" extrusionOk="0">
                  <a:moveTo>
                    <a:pt x="3347" y="0"/>
                  </a:moveTo>
                  <a:cubicBezTo>
                    <a:pt x="3343" y="0"/>
                    <a:pt x="3339" y="1"/>
                    <a:pt x="3334" y="2"/>
                  </a:cubicBezTo>
                  <a:cubicBezTo>
                    <a:pt x="3203" y="395"/>
                    <a:pt x="3810" y="645"/>
                    <a:pt x="2620" y="1324"/>
                  </a:cubicBezTo>
                  <a:cubicBezTo>
                    <a:pt x="2271" y="1522"/>
                    <a:pt x="1964" y="1593"/>
                    <a:pt x="1702" y="1593"/>
                  </a:cubicBezTo>
                  <a:cubicBezTo>
                    <a:pt x="1054" y="1593"/>
                    <a:pt x="691" y="1157"/>
                    <a:pt x="691" y="1157"/>
                  </a:cubicBezTo>
                  <a:cubicBezTo>
                    <a:pt x="691" y="1157"/>
                    <a:pt x="0" y="2729"/>
                    <a:pt x="691" y="3574"/>
                  </a:cubicBezTo>
                  <a:cubicBezTo>
                    <a:pt x="691" y="3574"/>
                    <a:pt x="887" y="3823"/>
                    <a:pt x="1712" y="3823"/>
                  </a:cubicBezTo>
                  <a:cubicBezTo>
                    <a:pt x="2125" y="3823"/>
                    <a:pt x="2695" y="3761"/>
                    <a:pt x="3477" y="3574"/>
                  </a:cubicBezTo>
                  <a:cubicBezTo>
                    <a:pt x="4584" y="3312"/>
                    <a:pt x="7585" y="2800"/>
                    <a:pt x="7906" y="1991"/>
                  </a:cubicBezTo>
                  <a:cubicBezTo>
                    <a:pt x="8209" y="1227"/>
                    <a:pt x="7877" y="326"/>
                    <a:pt x="5870" y="326"/>
                  </a:cubicBezTo>
                  <a:cubicBezTo>
                    <a:pt x="5749" y="326"/>
                    <a:pt x="5622" y="329"/>
                    <a:pt x="5489" y="336"/>
                  </a:cubicBezTo>
                  <a:cubicBezTo>
                    <a:pt x="5246" y="349"/>
                    <a:pt x="5032" y="354"/>
                    <a:pt x="4843" y="354"/>
                  </a:cubicBezTo>
                  <a:cubicBezTo>
                    <a:pt x="3364" y="354"/>
                    <a:pt x="3442" y="0"/>
                    <a:pt x="3347" y="0"/>
                  </a:cubicBezTo>
                  <a:close/>
                </a:path>
              </a:pathLst>
            </a:custGeom>
            <a:solidFill>
              <a:srgbClr val="7E6048"/>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68" name="Google Shape;1425;p48">
              <a:extLst>
                <a:ext uri="{FF2B5EF4-FFF2-40B4-BE49-F238E27FC236}">
                  <a16:creationId xmlns:a16="http://schemas.microsoft.com/office/drawing/2014/main" id="{9947542D-747A-BD6C-6874-A331A3AA18EB}"/>
                </a:ext>
              </a:extLst>
            </p:cNvPr>
            <p:cNvSpPr/>
            <p:nvPr/>
          </p:nvSpPr>
          <p:spPr>
            <a:xfrm>
              <a:off x="-1466407" y="2824445"/>
              <a:ext cx="57604" cy="66562"/>
            </a:xfrm>
            <a:custGeom>
              <a:avLst/>
              <a:gdLst/>
              <a:ahLst/>
              <a:cxnLst/>
              <a:rect l="l" t="t" r="r" b="b"/>
              <a:pathLst>
                <a:path w="1299" h="1501" extrusionOk="0">
                  <a:moveTo>
                    <a:pt x="500" y="1"/>
                  </a:moveTo>
                  <a:lnTo>
                    <a:pt x="0" y="275"/>
                  </a:lnTo>
                  <a:cubicBezTo>
                    <a:pt x="215" y="751"/>
                    <a:pt x="536" y="1168"/>
                    <a:pt x="953" y="1501"/>
                  </a:cubicBezTo>
                  <a:lnTo>
                    <a:pt x="1298" y="1049"/>
                  </a:lnTo>
                  <a:cubicBezTo>
                    <a:pt x="1179" y="953"/>
                    <a:pt x="1072" y="858"/>
                    <a:pt x="965" y="751"/>
                  </a:cubicBezTo>
                  <a:cubicBezTo>
                    <a:pt x="774" y="525"/>
                    <a:pt x="608" y="275"/>
                    <a:pt x="500" y="1"/>
                  </a:cubicBezTo>
                  <a:close/>
                </a:path>
              </a:pathLst>
            </a:custGeom>
            <a:solidFill>
              <a:srgbClr val="7E6048"/>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69" name="Google Shape;1426;p48">
              <a:extLst>
                <a:ext uri="{FF2B5EF4-FFF2-40B4-BE49-F238E27FC236}">
                  <a16:creationId xmlns:a16="http://schemas.microsoft.com/office/drawing/2014/main" id="{47F21AB1-6934-1F06-A6CF-4585F65F7C9A}"/>
                </a:ext>
              </a:extLst>
            </p:cNvPr>
            <p:cNvSpPr/>
            <p:nvPr/>
          </p:nvSpPr>
          <p:spPr>
            <a:xfrm>
              <a:off x="-1385653" y="2781164"/>
              <a:ext cx="52859" cy="66562"/>
            </a:xfrm>
            <a:custGeom>
              <a:avLst/>
              <a:gdLst/>
              <a:ahLst/>
              <a:cxnLst/>
              <a:rect l="l" t="t" r="r" b="b"/>
              <a:pathLst>
                <a:path w="1192" h="1501" extrusionOk="0">
                  <a:moveTo>
                    <a:pt x="513" y="0"/>
                  </a:moveTo>
                  <a:lnTo>
                    <a:pt x="1" y="262"/>
                  </a:lnTo>
                  <a:cubicBezTo>
                    <a:pt x="168" y="727"/>
                    <a:pt x="442" y="1155"/>
                    <a:pt x="787" y="1501"/>
                  </a:cubicBezTo>
                  <a:lnTo>
                    <a:pt x="1192" y="1108"/>
                  </a:lnTo>
                  <a:cubicBezTo>
                    <a:pt x="1061" y="965"/>
                    <a:pt x="930" y="822"/>
                    <a:pt x="834" y="655"/>
                  </a:cubicBezTo>
                  <a:cubicBezTo>
                    <a:pt x="692" y="453"/>
                    <a:pt x="584" y="227"/>
                    <a:pt x="513" y="0"/>
                  </a:cubicBezTo>
                  <a:close/>
                </a:path>
              </a:pathLst>
            </a:custGeom>
            <a:solidFill>
              <a:srgbClr val="7E6048"/>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70" name="Google Shape;1427;p48">
              <a:extLst>
                <a:ext uri="{FF2B5EF4-FFF2-40B4-BE49-F238E27FC236}">
                  <a16:creationId xmlns:a16="http://schemas.microsoft.com/office/drawing/2014/main" id="{5595F95F-7CB9-6A92-4353-E8B2764649DD}"/>
                </a:ext>
              </a:extLst>
            </p:cNvPr>
            <p:cNvSpPr/>
            <p:nvPr/>
          </p:nvSpPr>
          <p:spPr>
            <a:xfrm>
              <a:off x="-1297450" y="2731009"/>
              <a:ext cx="54411" cy="68158"/>
            </a:xfrm>
            <a:custGeom>
              <a:avLst/>
              <a:gdLst/>
              <a:ahLst/>
              <a:cxnLst/>
              <a:rect l="l" t="t" r="r" b="b"/>
              <a:pathLst>
                <a:path w="1227" h="1537" extrusionOk="0">
                  <a:moveTo>
                    <a:pt x="477" y="0"/>
                  </a:moveTo>
                  <a:cubicBezTo>
                    <a:pt x="381" y="72"/>
                    <a:pt x="298" y="143"/>
                    <a:pt x="215" y="215"/>
                  </a:cubicBezTo>
                  <a:lnTo>
                    <a:pt x="0" y="334"/>
                  </a:lnTo>
                  <a:cubicBezTo>
                    <a:pt x="191" y="786"/>
                    <a:pt x="465" y="1203"/>
                    <a:pt x="834" y="1536"/>
                  </a:cubicBezTo>
                  <a:lnTo>
                    <a:pt x="1227" y="1131"/>
                  </a:lnTo>
                  <a:cubicBezTo>
                    <a:pt x="1096" y="1012"/>
                    <a:pt x="977" y="870"/>
                    <a:pt x="869" y="727"/>
                  </a:cubicBezTo>
                  <a:cubicBezTo>
                    <a:pt x="703" y="500"/>
                    <a:pt x="572" y="250"/>
                    <a:pt x="477" y="0"/>
                  </a:cubicBezTo>
                  <a:close/>
                </a:path>
              </a:pathLst>
            </a:custGeom>
            <a:solidFill>
              <a:srgbClr val="7E6048"/>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71" name="Google Shape;1428;p48">
              <a:extLst>
                <a:ext uri="{FF2B5EF4-FFF2-40B4-BE49-F238E27FC236}">
                  <a16:creationId xmlns:a16="http://schemas.microsoft.com/office/drawing/2014/main" id="{6975ED68-230A-6316-84B0-4CDB87DBFE8A}"/>
                </a:ext>
              </a:extLst>
            </p:cNvPr>
            <p:cNvSpPr/>
            <p:nvPr/>
          </p:nvSpPr>
          <p:spPr>
            <a:xfrm>
              <a:off x="-1197671" y="2672383"/>
              <a:ext cx="62349" cy="94056"/>
            </a:xfrm>
            <a:custGeom>
              <a:avLst/>
              <a:gdLst/>
              <a:ahLst/>
              <a:cxnLst/>
              <a:rect l="l" t="t" r="r" b="b"/>
              <a:pathLst>
                <a:path w="1406" h="2121" extrusionOk="0">
                  <a:moveTo>
                    <a:pt x="536" y="1"/>
                  </a:moveTo>
                  <a:cubicBezTo>
                    <a:pt x="358" y="72"/>
                    <a:pt x="179" y="144"/>
                    <a:pt x="1" y="227"/>
                  </a:cubicBezTo>
                  <a:cubicBezTo>
                    <a:pt x="167" y="929"/>
                    <a:pt x="501" y="1572"/>
                    <a:pt x="977" y="2120"/>
                  </a:cubicBezTo>
                  <a:lnTo>
                    <a:pt x="1406" y="1763"/>
                  </a:lnTo>
                  <a:cubicBezTo>
                    <a:pt x="1251" y="1572"/>
                    <a:pt x="1108" y="1382"/>
                    <a:pt x="989" y="1180"/>
                  </a:cubicBezTo>
                  <a:cubicBezTo>
                    <a:pt x="775" y="810"/>
                    <a:pt x="620" y="418"/>
                    <a:pt x="536" y="1"/>
                  </a:cubicBezTo>
                  <a:close/>
                </a:path>
              </a:pathLst>
            </a:custGeom>
            <a:solidFill>
              <a:srgbClr val="7E6048"/>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72" name="Google Shape;1429;p48">
              <a:extLst>
                <a:ext uri="{FF2B5EF4-FFF2-40B4-BE49-F238E27FC236}">
                  <a16:creationId xmlns:a16="http://schemas.microsoft.com/office/drawing/2014/main" id="{A5466CB2-0B45-2098-9A50-DD14487904A3}"/>
                </a:ext>
              </a:extLst>
            </p:cNvPr>
            <p:cNvSpPr/>
            <p:nvPr/>
          </p:nvSpPr>
          <p:spPr>
            <a:xfrm>
              <a:off x="-748359" y="2287505"/>
              <a:ext cx="95076" cy="52815"/>
            </a:xfrm>
            <a:custGeom>
              <a:avLst/>
              <a:gdLst/>
              <a:ahLst/>
              <a:cxnLst/>
              <a:rect l="l" t="t" r="r" b="b"/>
              <a:pathLst>
                <a:path w="2144" h="1191" extrusionOk="0">
                  <a:moveTo>
                    <a:pt x="1751" y="0"/>
                  </a:moveTo>
                  <a:cubicBezTo>
                    <a:pt x="1703" y="48"/>
                    <a:pt x="1644" y="95"/>
                    <a:pt x="1584" y="143"/>
                  </a:cubicBezTo>
                  <a:cubicBezTo>
                    <a:pt x="1149" y="456"/>
                    <a:pt x="630" y="622"/>
                    <a:pt x="106" y="622"/>
                  </a:cubicBezTo>
                  <a:cubicBezTo>
                    <a:pt x="71" y="622"/>
                    <a:pt x="36" y="621"/>
                    <a:pt x="1" y="619"/>
                  </a:cubicBezTo>
                  <a:lnTo>
                    <a:pt x="1" y="619"/>
                  </a:lnTo>
                  <a:cubicBezTo>
                    <a:pt x="60" y="857"/>
                    <a:pt x="84" y="1060"/>
                    <a:pt x="108" y="1191"/>
                  </a:cubicBezTo>
                  <a:cubicBezTo>
                    <a:pt x="691" y="1191"/>
                    <a:pt x="1263" y="1024"/>
                    <a:pt x="1763" y="703"/>
                  </a:cubicBezTo>
                  <a:cubicBezTo>
                    <a:pt x="1894" y="619"/>
                    <a:pt x="2025" y="524"/>
                    <a:pt x="2144" y="417"/>
                  </a:cubicBezTo>
                  <a:lnTo>
                    <a:pt x="1751" y="0"/>
                  </a:lnTo>
                  <a:close/>
                </a:path>
              </a:pathLst>
            </a:custGeom>
            <a:solidFill>
              <a:srgbClr val="5E3C2F"/>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73" name="Google Shape;1430;p48">
              <a:extLst>
                <a:ext uri="{FF2B5EF4-FFF2-40B4-BE49-F238E27FC236}">
                  <a16:creationId xmlns:a16="http://schemas.microsoft.com/office/drawing/2014/main" id="{B149F9CB-7D83-9830-2466-89D71EE41ABA}"/>
                </a:ext>
              </a:extLst>
            </p:cNvPr>
            <p:cNvSpPr/>
            <p:nvPr/>
          </p:nvSpPr>
          <p:spPr>
            <a:xfrm>
              <a:off x="-782683" y="2214645"/>
              <a:ext cx="101949" cy="52815"/>
            </a:xfrm>
            <a:custGeom>
              <a:avLst/>
              <a:gdLst/>
              <a:ahLst/>
              <a:cxnLst/>
              <a:rect l="l" t="t" r="r" b="b"/>
              <a:pathLst>
                <a:path w="2299" h="1191" extrusionOk="0">
                  <a:moveTo>
                    <a:pt x="2049" y="0"/>
                  </a:moveTo>
                  <a:lnTo>
                    <a:pt x="1846" y="95"/>
                  </a:lnTo>
                  <a:cubicBezTo>
                    <a:pt x="1465" y="298"/>
                    <a:pt x="1061" y="453"/>
                    <a:pt x="656" y="572"/>
                  </a:cubicBezTo>
                  <a:cubicBezTo>
                    <a:pt x="478" y="611"/>
                    <a:pt x="301" y="634"/>
                    <a:pt x="116" y="634"/>
                  </a:cubicBezTo>
                  <a:cubicBezTo>
                    <a:pt x="78" y="634"/>
                    <a:pt x="40" y="633"/>
                    <a:pt x="1" y="631"/>
                  </a:cubicBezTo>
                  <a:lnTo>
                    <a:pt x="1" y="631"/>
                  </a:lnTo>
                  <a:cubicBezTo>
                    <a:pt x="132" y="810"/>
                    <a:pt x="239" y="1000"/>
                    <a:pt x="346" y="1191"/>
                  </a:cubicBezTo>
                  <a:cubicBezTo>
                    <a:pt x="489" y="1179"/>
                    <a:pt x="644" y="1155"/>
                    <a:pt x="787" y="1119"/>
                  </a:cubicBezTo>
                  <a:cubicBezTo>
                    <a:pt x="1215" y="1000"/>
                    <a:pt x="1620" y="845"/>
                    <a:pt x="2001" y="643"/>
                  </a:cubicBezTo>
                  <a:lnTo>
                    <a:pt x="2299" y="500"/>
                  </a:lnTo>
                  <a:lnTo>
                    <a:pt x="2049" y="0"/>
                  </a:lnTo>
                  <a:close/>
                </a:path>
              </a:pathLst>
            </a:custGeom>
            <a:solidFill>
              <a:srgbClr val="7E6048"/>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74" name="Google Shape;1431;p48">
              <a:extLst>
                <a:ext uri="{FF2B5EF4-FFF2-40B4-BE49-F238E27FC236}">
                  <a16:creationId xmlns:a16="http://schemas.microsoft.com/office/drawing/2014/main" id="{E93A0031-CC37-BA42-66A5-159E25CEC9A0}"/>
                </a:ext>
              </a:extLst>
            </p:cNvPr>
            <p:cNvSpPr/>
            <p:nvPr/>
          </p:nvSpPr>
          <p:spPr>
            <a:xfrm>
              <a:off x="-834922" y="2126973"/>
              <a:ext cx="133079" cy="59201"/>
            </a:xfrm>
            <a:custGeom>
              <a:avLst/>
              <a:gdLst/>
              <a:ahLst/>
              <a:cxnLst/>
              <a:rect l="l" t="t" r="r" b="b"/>
              <a:pathLst>
                <a:path w="3001" h="1335" extrusionOk="0">
                  <a:moveTo>
                    <a:pt x="2739" y="1"/>
                  </a:moveTo>
                  <a:cubicBezTo>
                    <a:pt x="2655" y="36"/>
                    <a:pt x="2572" y="84"/>
                    <a:pt x="2489" y="120"/>
                  </a:cubicBezTo>
                  <a:cubicBezTo>
                    <a:pt x="2048" y="358"/>
                    <a:pt x="1572" y="536"/>
                    <a:pt x="1096" y="679"/>
                  </a:cubicBezTo>
                  <a:cubicBezTo>
                    <a:pt x="848" y="737"/>
                    <a:pt x="588" y="772"/>
                    <a:pt x="333" y="772"/>
                  </a:cubicBezTo>
                  <a:cubicBezTo>
                    <a:pt x="221" y="772"/>
                    <a:pt x="109" y="765"/>
                    <a:pt x="0" y="751"/>
                  </a:cubicBezTo>
                  <a:lnTo>
                    <a:pt x="0" y="751"/>
                  </a:lnTo>
                  <a:cubicBezTo>
                    <a:pt x="60" y="953"/>
                    <a:pt x="143" y="1144"/>
                    <a:pt x="238" y="1334"/>
                  </a:cubicBezTo>
                  <a:lnTo>
                    <a:pt x="310" y="1334"/>
                  </a:lnTo>
                  <a:cubicBezTo>
                    <a:pt x="619" y="1334"/>
                    <a:pt x="929" y="1298"/>
                    <a:pt x="1227" y="1215"/>
                  </a:cubicBezTo>
                  <a:cubicBezTo>
                    <a:pt x="1715" y="1084"/>
                    <a:pt x="2179" y="906"/>
                    <a:pt x="2631" y="679"/>
                  </a:cubicBezTo>
                  <a:cubicBezTo>
                    <a:pt x="2751" y="620"/>
                    <a:pt x="2882" y="560"/>
                    <a:pt x="3001" y="501"/>
                  </a:cubicBezTo>
                  <a:lnTo>
                    <a:pt x="2739" y="1"/>
                  </a:lnTo>
                  <a:close/>
                </a:path>
              </a:pathLst>
            </a:custGeom>
            <a:solidFill>
              <a:srgbClr val="7E6048"/>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75" name="Google Shape;1432;p48">
              <a:extLst>
                <a:ext uri="{FF2B5EF4-FFF2-40B4-BE49-F238E27FC236}">
                  <a16:creationId xmlns:a16="http://schemas.microsoft.com/office/drawing/2014/main" id="{583AFF5C-8469-7540-914A-575E43DB403C}"/>
                </a:ext>
              </a:extLst>
            </p:cNvPr>
            <p:cNvSpPr/>
            <p:nvPr/>
          </p:nvSpPr>
          <p:spPr>
            <a:xfrm>
              <a:off x="-845477" y="2029811"/>
              <a:ext cx="137292" cy="64034"/>
            </a:xfrm>
            <a:custGeom>
              <a:avLst/>
              <a:gdLst/>
              <a:ahLst/>
              <a:cxnLst/>
              <a:rect l="l" t="t" r="r" b="b"/>
              <a:pathLst>
                <a:path w="3096" h="1444" extrusionOk="0">
                  <a:moveTo>
                    <a:pt x="2739" y="1"/>
                  </a:moveTo>
                  <a:cubicBezTo>
                    <a:pt x="2596" y="120"/>
                    <a:pt x="2465" y="215"/>
                    <a:pt x="2346" y="299"/>
                  </a:cubicBezTo>
                  <a:cubicBezTo>
                    <a:pt x="1988" y="525"/>
                    <a:pt x="1596" y="703"/>
                    <a:pt x="1191" y="834"/>
                  </a:cubicBezTo>
                  <a:cubicBezTo>
                    <a:pt x="994" y="870"/>
                    <a:pt x="798" y="888"/>
                    <a:pt x="601" y="888"/>
                  </a:cubicBezTo>
                  <a:cubicBezTo>
                    <a:pt x="405" y="888"/>
                    <a:pt x="208" y="870"/>
                    <a:pt x="12" y="834"/>
                  </a:cubicBezTo>
                  <a:lnTo>
                    <a:pt x="0" y="1394"/>
                  </a:lnTo>
                  <a:cubicBezTo>
                    <a:pt x="214" y="1430"/>
                    <a:pt x="429" y="1442"/>
                    <a:pt x="643" y="1442"/>
                  </a:cubicBezTo>
                  <a:cubicBezTo>
                    <a:pt x="673" y="1443"/>
                    <a:pt x="704" y="1444"/>
                    <a:pt x="734" y="1444"/>
                  </a:cubicBezTo>
                  <a:cubicBezTo>
                    <a:pt x="944" y="1444"/>
                    <a:pt x="1161" y="1409"/>
                    <a:pt x="1369" y="1346"/>
                  </a:cubicBezTo>
                  <a:cubicBezTo>
                    <a:pt x="1738" y="1239"/>
                    <a:pt x="2096" y="1096"/>
                    <a:pt x="2429" y="906"/>
                  </a:cubicBezTo>
                  <a:cubicBezTo>
                    <a:pt x="2667" y="763"/>
                    <a:pt x="2881" y="608"/>
                    <a:pt x="3096" y="441"/>
                  </a:cubicBezTo>
                  <a:lnTo>
                    <a:pt x="2739" y="1"/>
                  </a:lnTo>
                  <a:close/>
                </a:path>
              </a:pathLst>
            </a:custGeom>
            <a:solidFill>
              <a:srgbClr val="7E6048"/>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76" name="Google Shape;1433;p48">
              <a:extLst>
                <a:ext uri="{FF2B5EF4-FFF2-40B4-BE49-F238E27FC236}">
                  <a16:creationId xmlns:a16="http://schemas.microsoft.com/office/drawing/2014/main" id="{47F77C1C-C186-F1D1-12B1-ACF2EED8E0E3}"/>
                </a:ext>
              </a:extLst>
            </p:cNvPr>
            <p:cNvSpPr/>
            <p:nvPr/>
          </p:nvSpPr>
          <p:spPr>
            <a:xfrm>
              <a:off x="-752040" y="1923692"/>
              <a:ext cx="144698" cy="432985"/>
            </a:xfrm>
            <a:custGeom>
              <a:avLst/>
              <a:gdLst/>
              <a:ahLst/>
              <a:cxnLst/>
              <a:rect l="l" t="t" r="r" b="b"/>
              <a:pathLst>
                <a:path w="3263" h="9764" extrusionOk="0">
                  <a:moveTo>
                    <a:pt x="1644" y="1"/>
                  </a:moveTo>
                  <a:cubicBezTo>
                    <a:pt x="870" y="406"/>
                    <a:pt x="346" y="1156"/>
                    <a:pt x="239" y="2025"/>
                  </a:cubicBezTo>
                  <a:cubicBezTo>
                    <a:pt x="0" y="3525"/>
                    <a:pt x="2120" y="9764"/>
                    <a:pt x="2120" y="9764"/>
                  </a:cubicBezTo>
                  <a:cubicBezTo>
                    <a:pt x="2632" y="9585"/>
                    <a:pt x="3048" y="9192"/>
                    <a:pt x="3263" y="8692"/>
                  </a:cubicBezTo>
                  <a:lnTo>
                    <a:pt x="1644" y="1"/>
                  </a:lnTo>
                  <a:close/>
                </a:path>
              </a:pathLst>
            </a:custGeom>
            <a:solidFill>
              <a:srgbClr val="C4C4C4"/>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77" name="Google Shape;1434;p48">
              <a:extLst>
                <a:ext uri="{FF2B5EF4-FFF2-40B4-BE49-F238E27FC236}">
                  <a16:creationId xmlns:a16="http://schemas.microsoft.com/office/drawing/2014/main" id="{D3F058FA-FB5F-F4D5-7032-F113B86B4193}"/>
                </a:ext>
              </a:extLst>
            </p:cNvPr>
            <p:cNvSpPr/>
            <p:nvPr/>
          </p:nvSpPr>
          <p:spPr>
            <a:xfrm>
              <a:off x="-1471152" y="2714556"/>
              <a:ext cx="534357" cy="220749"/>
            </a:xfrm>
            <a:custGeom>
              <a:avLst/>
              <a:gdLst/>
              <a:ahLst/>
              <a:cxnLst/>
              <a:rect l="l" t="t" r="r" b="b"/>
              <a:pathLst>
                <a:path w="12050" h="4978" extrusionOk="0">
                  <a:moveTo>
                    <a:pt x="8842" y="0"/>
                  </a:moveTo>
                  <a:cubicBezTo>
                    <a:pt x="5784" y="0"/>
                    <a:pt x="1737" y="2728"/>
                    <a:pt x="0" y="3955"/>
                  </a:cubicBezTo>
                  <a:cubicBezTo>
                    <a:pt x="192" y="4824"/>
                    <a:pt x="965" y="4978"/>
                    <a:pt x="1489" y="4978"/>
                  </a:cubicBezTo>
                  <a:cubicBezTo>
                    <a:pt x="1776" y="4978"/>
                    <a:pt x="1989" y="4931"/>
                    <a:pt x="1989" y="4931"/>
                  </a:cubicBezTo>
                  <a:lnTo>
                    <a:pt x="12049" y="1979"/>
                  </a:lnTo>
                  <a:cubicBezTo>
                    <a:pt x="12049" y="1979"/>
                    <a:pt x="11073" y="288"/>
                    <a:pt x="9525" y="50"/>
                  </a:cubicBezTo>
                  <a:cubicBezTo>
                    <a:pt x="9304" y="16"/>
                    <a:pt x="9076" y="0"/>
                    <a:pt x="8842" y="0"/>
                  </a:cubicBezTo>
                  <a:close/>
                </a:path>
              </a:pathLst>
            </a:custGeom>
            <a:solidFill>
              <a:srgbClr val="C4C4C4"/>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78" name="Google Shape;1435;p48">
              <a:extLst>
                <a:ext uri="{FF2B5EF4-FFF2-40B4-BE49-F238E27FC236}">
                  <a16:creationId xmlns:a16="http://schemas.microsoft.com/office/drawing/2014/main" id="{56E12F23-44F8-E5BB-FBD7-F806F134D85E}"/>
                </a:ext>
              </a:extLst>
            </p:cNvPr>
            <p:cNvSpPr/>
            <p:nvPr/>
          </p:nvSpPr>
          <p:spPr>
            <a:xfrm>
              <a:off x="-1497582" y="1575488"/>
              <a:ext cx="559190" cy="752801"/>
            </a:xfrm>
            <a:custGeom>
              <a:avLst/>
              <a:gdLst/>
              <a:ahLst/>
              <a:cxnLst/>
              <a:rect l="l" t="t" r="r" b="b"/>
              <a:pathLst>
                <a:path w="12610" h="16976" extrusionOk="0">
                  <a:moveTo>
                    <a:pt x="11000" y="1"/>
                  </a:moveTo>
                  <a:cubicBezTo>
                    <a:pt x="10897" y="1"/>
                    <a:pt x="10795" y="11"/>
                    <a:pt x="10693" y="30"/>
                  </a:cubicBezTo>
                  <a:cubicBezTo>
                    <a:pt x="10693" y="30"/>
                    <a:pt x="10693" y="30"/>
                    <a:pt x="10693" y="30"/>
                  </a:cubicBezTo>
                  <a:lnTo>
                    <a:pt x="10693" y="30"/>
                  </a:lnTo>
                  <a:cubicBezTo>
                    <a:pt x="10574" y="54"/>
                    <a:pt x="10455" y="78"/>
                    <a:pt x="10347" y="114"/>
                  </a:cubicBezTo>
                  <a:cubicBezTo>
                    <a:pt x="9883" y="304"/>
                    <a:pt x="9454" y="542"/>
                    <a:pt x="9073" y="852"/>
                  </a:cubicBezTo>
                  <a:cubicBezTo>
                    <a:pt x="8621" y="1173"/>
                    <a:pt x="8180" y="1483"/>
                    <a:pt x="7728" y="1816"/>
                  </a:cubicBezTo>
                  <a:cubicBezTo>
                    <a:pt x="6704" y="2543"/>
                    <a:pt x="5728" y="3340"/>
                    <a:pt x="4799" y="4198"/>
                  </a:cubicBezTo>
                  <a:cubicBezTo>
                    <a:pt x="3477" y="5436"/>
                    <a:pt x="2323" y="6876"/>
                    <a:pt x="1596" y="8520"/>
                  </a:cubicBezTo>
                  <a:cubicBezTo>
                    <a:pt x="930" y="10055"/>
                    <a:pt x="644" y="11710"/>
                    <a:pt x="275" y="13330"/>
                  </a:cubicBezTo>
                  <a:cubicBezTo>
                    <a:pt x="1" y="14532"/>
                    <a:pt x="370" y="15866"/>
                    <a:pt x="1537" y="16497"/>
                  </a:cubicBezTo>
                  <a:cubicBezTo>
                    <a:pt x="2098" y="16830"/>
                    <a:pt x="2751" y="16976"/>
                    <a:pt x="3409" y="16976"/>
                  </a:cubicBezTo>
                  <a:cubicBezTo>
                    <a:pt x="3785" y="16976"/>
                    <a:pt x="4162" y="16928"/>
                    <a:pt x="4525" y="16842"/>
                  </a:cubicBezTo>
                  <a:cubicBezTo>
                    <a:pt x="5859" y="16509"/>
                    <a:pt x="7026" y="15675"/>
                    <a:pt x="7788" y="14520"/>
                  </a:cubicBezTo>
                  <a:cubicBezTo>
                    <a:pt x="8085" y="14080"/>
                    <a:pt x="8311" y="13580"/>
                    <a:pt x="8573" y="13103"/>
                  </a:cubicBezTo>
                  <a:cubicBezTo>
                    <a:pt x="8669" y="12913"/>
                    <a:pt x="8776" y="12722"/>
                    <a:pt x="8895" y="12544"/>
                  </a:cubicBezTo>
                  <a:cubicBezTo>
                    <a:pt x="9419" y="11758"/>
                    <a:pt x="10145" y="11127"/>
                    <a:pt x="10716" y="10377"/>
                  </a:cubicBezTo>
                  <a:cubicBezTo>
                    <a:pt x="11538" y="9293"/>
                    <a:pt x="12002" y="7972"/>
                    <a:pt x="12240" y="6650"/>
                  </a:cubicBezTo>
                  <a:cubicBezTo>
                    <a:pt x="12491" y="5317"/>
                    <a:pt x="12538" y="3948"/>
                    <a:pt x="12574" y="2602"/>
                  </a:cubicBezTo>
                  <a:cubicBezTo>
                    <a:pt x="12610" y="2150"/>
                    <a:pt x="12574" y="1709"/>
                    <a:pt x="12491" y="1281"/>
                  </a:cubicBezTo>
                  <a:cubicBezTo>
                    <a:pt x="12407" y="840"/>
                    <a:pt x="12145" y="447"/>
                    <a:pt x="11776" y="197"/>
                  </a:cubicBezTo>
                  <a:cubicBezTo>
                    <a:pt x="11535" y="68"/>
                    <a:pt x="11269" y="1"/>
                    <a:pt x="11000" y="1"/>
                  </a:cubicBezTo>
                  <a:close/>
                </a:path>
              </a:pathLst>
            </a:custGeom>
            <a:solidFill>
              <a:srgbClr val="7E6048"/>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79" name="Google Shape;1436;p48">
              <a:extLst>
                <a:ext uri="{FF2B5EF4-FFF2-40B4-BE49-F238E27FC236}">
                  <a16:creationId xmlns:a16="http://schemas.microsoft.com/office/drawing/2014/main" id="{5595B6EE-5268-C2E1-A290-7E01CC9BA76B}"/>
                </a:ext>
              </a:extLst>
            </p:cNvPr>
            <p:cNvSpPr/>
            <p:nvPr/>
          </p:nvSpPr>
          <p:spPr>
            <a:xfrm>
              <a:off x="-1497582" y="1656020"/>
              <a:ext cx="380214" cy="672137"/>
            </a:xfrm>
            <a:custGeom>
              <a:avLst/>
              <a:gdLst/>
              <a:ahLst/>
              <a:cxnLst/>
              <a:rect l="l" t="t" r="r" b="b"/>
              <a:pathLst>
                <a:path w="8574" h="15157" extrusionOk="0">
                  <a:moveTo>
                    <a:pt x="7728" y="0"/>
                  </a:moveTo>
                  <a:lnTo>
                    <a:pt x="7728" y="0"/>
                  </a:lnTo>
                  <a:cubicBezTo>
                    <a:pt x="6704" y="727"/>
                    <a:pt x="5728" y="1524"/>
                    <a:pt x="4799" y="2382"/>
                  </a:cubicBezTo>
                  <a:cubicBezTo>
                    <a:pt x="3477" y="3620"/>
                    <a:pt x="2323" y="5049"/>
                    <a:pt x="1596" y="6704"/>
                  </a:cubicBezTo>
                  <a:cubicBezTo>
                    <a:pt x="930" y="8239"/>
                    <a:pt x="644" y="9894"/>
                    <a:pt x="275" y="11514"/>
                  </a:cubicBezTo>
                  <a:cubicBezTo>
                    <a:pt x="1" y="12716"/>
                    <a:pt x="370" y="14038"/>
                    <a:pt x="1537" y="14681"/>
                  </a:cubicBezTo>
                  <a:cubicBezTo>
                    <a:pt x="2092" y="15011"/>
                    <a:pt x="2737" y="15157"/>
                    <a:pt x="3389" y="15157"/>
                  </a:cubicBezTo>
                  <a:cubicBezTo>
                    <a:pt x="3771" y="15157"/>
                    <a:pt x="4155" y="15107"/>
                    <a:pt x="4525" y="15014"/>
                  </a:cubicBezTo>
                  <a:cubicBezTo>
                    <a:pt x="5859" y="14681"/>
                    <a:pt x="7026" y="13859"/>
                    <a:pt x="7788" y="12704"/>
                  </a:cubicBezTo>
                  <a:cubicBezTo>
                    <a:pt x="8085" y="12252"/>
                    <a:pt x="8311" y="11764"/>
                    <a:pt x="8573" y="11287"/>
                  </a:cubicBezTo>
                  <a:cubicBezTo>
                    <a:pt x="8573" y="11287"/>
                    <a:pt x="6383" y="10287"/>
                    <a:pt x="6395" y="7870"/>
                  </a:cubicBezTo>
                  <a:cubicBezTo>
                    <a:pt x="6395" y="5477"/>
                    <a:pt x="7704" y="107"/>
                    <a:pt x="7728" y="0"/>
                  </a:cubicBezTo>
                  <a:close/>
                </a:path>
              </a:pathLst>
            </a:custGeom>
            <a:solidFill>
              <a:srgbClr val="7E6048"/>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80" name="Google Shape;1437;p48">
              <a:extLst>
                <a:ext uri="{FF2B5EF4-FFF2-40B4-BE49-F238E27FC236}">
                  <a16:creationId xmlns:a16="http://schemas.microsoft.com/office/drawing/2014/main" id="{96E8905B-32C2-ADF7-AEF7-CE59C4A5C698}"/>
                </a:ext>
              </a:extLst>
            </p:cNvPr>
            <p:cNvSpPr/>
            <p:nvPr/>
          </p:nvSpPr>
          <p:spPr>
            <a:xfrm>
              <a:off x="-361841" y="1870388"/>
              <a:ext cx="1064" cy="576"/>
            </a:xfrm>
            <a:custGeom>
              <a:avLst/>
              <a:gdLst/>
              <a:ahLst/>
              <a:cxnLst/>
              <a:rect l="l" t="t" r="r" b="b"/>
              <a:pathLst>
                <a:path w="24" h="13" extrusionOk="0">
                  <a:moveTo>
                    <a:pt x="12" y="0"/>
                  </a:moveTo>
                  <a:cubicBezTo>
                    <a:pt x="0" y="0"/>
                    <a:pt x="12" y="0"/>
                    <a:pt x="24" y="12"/>
                  </a:cubicBezTo>
                  <a:cubicBezTo>
                    <a:pt x="12" y="0"/>
                    <a:pt x="12" y="0"/>
                    <a:pt x="12" y="0"/>
                  </a:cubicBezTo>
                  <a:close/>
                </a:path>
              </a:pathLst>
            </a:custGeom>
            <a:solidFill>
              <a:srgbClr val="FFAD80"/>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81" name="Google Shape;1438;p48">
              <a:extLst>
                <a:ext uri="{FF2B5EF4-FFF2-40B4-BE49-F238E27FC236}">
                  <a16:creationId xmlns:a16="http://schemas.microsoft.com/office/drawing/2014/main" id="{2EBD6908-7481-2CE3-8A44-0D746DDDD420}"/>
                </a:ext>
              </a:extLst>
            </p:cNvPr>
            <p:cNvSpPr/>
            <p:nvPr/>
          </p:nvSpPr>
          <p:spPr>
            <a:xfrm>
              <a:off x="-985432" y="1564667"/>
              <a:ext cx="676394" cy="348507"/>
            </a:xfrm>
            <a:custGeom>
              <a:avLst/>
              <a:gdLst/>
              <a:ahLst/>
              <a:cxnLst/>
              <a:rect l="l" t="t" r="r" b="b"/>
              <a:pathLst>
                <a:path w="15253" h="7859" extrusionOk="0">
                  <a:moveTo>
                    <a:pt x="14062" y="6894"/>
                  </a:moveTo>
                  <a:cubicBezTo>
                    <a:pt x="14074" y="6894"/>
                    <a:pt x="14074" y="6894"/>
                    <a:pt x="14074" y="6906"/>
                  </a:cubicBezTo>
                  <a:cubicBezTo>
                    <a:pt x="14062" y="6906"/>
                    <a:pt x="14050" y="6906"/>
                    <a:pt x="14062" y="6894"/>
                  </a:cubicBezTo>
                  <a:close/>
                  <a:moveTo>
                    <a:pt x="3680" y="1"/>
                  </a:moveTo>
                  <a:lnTo>
                    <a:pt x="1" y="3942"/>
                  </a:lnTo>
                  <a:lnTo>
                    <a:pt x="1" y="3942"/>
                  </a:lnTo>
                  <a:lnTo>
                    <a:pt x="3632" y="3072"/>
                  </a:lnTo>
                  <a:cubicBezTo>
                    <a:pt x="3632" y="3072"/>
                    <a:pt x="7383" y="4346"/>
                    <a:pt x="10609" y="4834"/>
                  </a:cubicBezTo>
                  <a:cubicBezTo>
                    <a:pt x="10609" y="4834"/>
                    <a:pt x="11443" y="4930"/>
                    <a:pt x="11752" y="5192"/>
                  </a:cubicBezTo>
                  <a:cubicBezTo>
                    <a:pt x="12062" y="5442"/>
                    <a:pt x="12300" y="6168"/>
                    <a:pt x="12645" y="6430"/>
                  </a:cubicBezTo>
                  <a:cubicBezTo>
                    <a:pt x="12979" y="6704"/>
                    <a:pt x="13300" y="7001"/>
                    <a:pt x="13586" y="7323"/>
                  </a:cubicBezTo>
                  <a:lnTo>
                    <a:pt x="13919" y="7859"/>
                  </a:lnTo>
                  <a:lnTo>
                    <a:pt x="14253" y="7859"/>
                  </a:lnTo>
                  <a:cubicBezTo>
                    <a:pt x="14253" y="7859"/>
                    <a:pt x="14146" y="7001"/>
                    <a:pt x="14074" y="6906"/>
                  </a:cubicBezTo>
                  <a:lnTo>
                    <a:pt x="14074" y="6906"/>
                  </a:lnTo>
                  <a:cubicBezTo>
                    <a:pt x="14100" y="6909"/>
                    <a:pt x="14149" y="6909"/>
                    <a:pt x="14210" y="6909"/>
                  </a:cubicBezTo>
                  <a:cubicBezTo>
                    <a:pt x="14454" y="6909"/>
                    <a:pt x="14896" y="6894"/>
                    <a:pt x="14896" y="6894"/>
                  </a:cubicBezTo>
                  <a:lnTo>
                    <a:pt x="15253" y="5966"/>
                  </a:lnTo>
                  <a:lnTo>
                    <a:pt x="14896" y="5120"/>
                  </a:lnTo>
                  <a:cubicBezTo>
                    <a:pt x="14896" y="5120"/>
                    <a:pt x="12883" y="4323"/>
                    <a:pt x="12455" y="4323"/>
                  </a:cubicBezTo>
                  <a:cubicBezTo>
                    <a:pt x="12038" y="4323"/>
                    <a:pt x="7633" y="1739"/>
                    <a:pt x="7633" y="1739"/>
                  </a:cubicBezTo>
                  <a:lnTo>
                    <a:pt x="3680" y="1"/>
                  </a:lnTo>
                  <a:close/>
                </a:path>
              </a:pathLst>
            </a:custGeom>
            <a:solidFill>
              <a:srgbClr val="FFEBD3"/>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82" name="Google Shape;1439;p48">
              <a:extLst>
                <a:ext uri="{FF2B5EF4-FFF2-40B4-BE49-F238E27FC236}">
                  <a16:creationId xmlns:a16="http://schemas.microsoft.com/office/drawing/2014/main" id="{C8BAB9F3-5D34-FDF7-57C8-8C10C740E29F}"/>
                </a:ext>
              </a:extLst>
            </p:cNvPr>
            <p:cNvSpPr/>
            <p:nvPr/>
          </p:nvSpPr>
          <p:spPr>
            <a:xfrm>
              <a:off x="-672306" y="1632250"/>
              <a:ext cx="85054" cy="146826"/>
            </a:xfrm>
            <a:custGeom>
              <a:avLst/>
              <a:gdLst/>
              <a:ahLst/>
              <a:cxnLst/>
              <a:rect l="l" t="t" r="r" b="b"/>
              <a:pathLst>
                <a:path w="1918" h="3311" extrusionOk="0">
                  <a:moveTo>
                    <a:pt x="1393" y="1"/>
                  </a:moveTo>
                  <a:lnTo>
                    <a:pt x="0" y="3072"/>
                  </a:lnTo>
                  <a:lnTo>
                    <a:pt x="524" y="3310"/>
                  </a:lnTo>
                  <a:lnTo>
                    <a:pt x="1917" y="239"/>
                  </a:lnTo>
                  <a:lnTo>
                    <a:pt x="1393" y="1"/>
                  </a:lnTo>
                  <a:close/>
                </a:path>
              </a:pathLst>
            </a:custGeom>
            <a:solidFill>
              <a:srgbClr val="7E6048"/>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83" name="Google Shape;1440;p48">
              <a:extLst>
                <a:ext uri="{FF2B5EF4-FFF2-40B4-BE49-F238E27FC236}">
                  <a16:creationId xmlns:a16="http://schemas.microsoft.com/office/drawing/2014/main" id="{03B44DDD-7C29-4494-5E14-C9FFEC80B70A}"/>
                </a:ext>
              </a:extLst>
            </p:cNvPr>
            <p:cNvSpPr/>
            <p:nvPr/>
          </p:nvSpPr>
          <p:spPr>
            <a:xfrm>
              <a:off x="-519180" y="1678725"/>
              <a:ext cx="85054" cy="146294"/>
            </a:xfrm>
            <a:custGeom>
              <a:avLst/>
              <a:gdLst/>
              <a:ahLst/>
              <a:cxnLst/>
              <a:rect l="l" t="t" r="r" b="b"/>
              <a:pathLst>
                <a:path w="1918" h="3299" extrusionOk="0">
                  <a:moveTo>
                    <a:pt x="1405" y="0"/>
                  </a:moveTo>
                  <a:lnTo>
                    <a:pt x="0" y="3072"/>
                  </a:lnTo>
                  <a:lnTo>
                    <a:pt x="524" y="3298"/>
                  </a:lnTo>
                  <a:lnTo>
                    <a:pt x="1917" y="227"/>
                  </a:lnTo>
                  <a:lnTo>
                    <a:pt x="1405" y="0"/>
                  </a:lnTo>
                  <a:close/>
                </a:path>
              </a:pathLst>
            </a:custGeom>
            <a:solidFill>
              <a:srgbClr val="7E6048"/>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84" name="Google Shape;1441;p48">
              <a:extLst>
                <a:ext uri="{FF2B5EF4-FFF2-40B4-BE49-F238E27FC236}">
                  <a16:creationId xmlns:a16="http://schemas.microsoft.com/office/drawing/2014/main" id="{B1DA4625-8D62-47C6-0EE0-422731C6B8DC}"/>
                </a:ext>
              </a:extLst>
            </p:cNvPr>
            <p:cNvSpPr/>
            <p:nvPr/>
          </p:nvSpPr>
          <p:spPr>
            <a:xfrm>
              <a:off x="-1061441" y="1644933"/>
              <a:ext cx="202258" cy="203854"/>
            </a:xfrm>
            <a:custGeom>
              <a:avLst/>
              <a:gdLst/>
              <a:ahLst/>
              <a:cxnLst/>
              <a:rect l="l" t="t" r="r" b="b"/>
              <a:pathLst>
                <a:path w="4561" h="4597" extrusionOk="0">
                  <a:moveTo>
                    <a:pt x="1072" y="0"/>
                  </a:moveTo>
                  <a:cubicBezTo>
                    <a:pt x="893" y="119"/>
                    <a:pt x="727" y="250"/>
                    <a:pt x="560" y="393"/>
                  </a:cubicBezTo>
                  <a:cubicBezTo>
                    <a:pt x="286" y="643"/>
                    <a:pt x="0" y="977"/>
                    <a:pt x="48" y="1286"/>
                  </a:cubicBezTo>
                  <a:cubicBezTo>
                    <a:pt x="131" y="1870"/>
                    <a:pt x="1453" y="2810"/>
                    <a:pt x="1536" y="3167"/>
                  </a:cubicBezTo>
                  <a:cubicBezTo>
                    <a:pt x="1608" y="3513"/>
                    <a:pt x="2001" y="4596"/>
                    <a:pt x="2001" y="4596"/>
                  </a:cubicBezTo>
                  <a:lnTo>
                    <a:pt x="2751" y="3346"/>
                  </a:lnTo>
                  <a:lnTo>
                    <a:pt x="4561" y="2120"/>
                  </a:lnTo>
                  <a:lnTo>
                    <a:pt x="4549" y="1953"/>
                  </a:lnTo>
                  <a:lnTo>
                    <a:pt x="4394" y="417"/>
                  </a:lnTo>
                  <a:lnTo>
                    <a:pt x="1667" y="72"/>
                  </a:lnTo>
                  <a:lnTo>
                    <a:pt x="1072" y="0"/>
                  </a:lnTo>
                  <a:close/>
                </a:path>
              </a:pathLst>
            </a:custGeom>
            <a:solidFill>
              <a:srgbClr val="FFAD80"/>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85" name="Google Shape;1442;p48">
              <a:extLst>
                <a:ext uri="{FF2B5EF4-FFF2-40B4-BE49-F238E27FC236}">
                  <a16:creationId xmlns:a16="http://schemas.microsoft.com/office/drawing/2014/main" id="{E0C85B6D-4345-12DA-279F-05C8B78F82F9}"/>
                </a:ext>
              </a:extLst>
            </p:cNvPr>
            <p:cNvSpPr/>
            <p:nvPr/>
          </p:nvSpPr>
          <p:spPr>
            <a:xfrm>
              <a:off x="-1061441" y="1644933"/>
              <a:ext cx="202258" cy="203854"/>
            </a:xfrm>
            <a:custGeom>
              <a:avLst/>
              <a:gdLst/>
              <a:ahLst/>
              <a:cxnLst/>
              <a:rect l="l" t="t" r="r" b="b"/>
              <a:pathLst>
                <a:path w="4561" h="4597" extrusionOk="0">
                  <a:moveTo>
                    <a:pt x="1072" y="0"/>
                  </a:moveTo>
                  <a:cubicBezTo>
                    <a:pt x="893" y="119"/>
                    <a:pt x="727" y="250"/>
                    <a:pt x="560" y="393"/>
                  </a:cubicBezTo>
                  <a:cubicBezTo>
                    <a:pt x="286" y="643"/>
                    <a:pt x="0" y="977"/>
                    <a:pt x="48" y="1286"/>
                  </a:cubicBezTo>
                  <a:cubicBezTo>
                    <a:pt x="131" y="1870"/>
                    <a:pt x="1453" y="2810"/>
                    <a:pt x="1536" y="3167"/>
                  </a:cubicBezTo>
                  <a:cubicBezTo>
                    <a:pt x="1608" y="3513"/>
                    <a:pt x="2001" y="4596"/>
                    <a:pt x="2001" y="4596"/>
                  </a:cubicBezTo>
                  <a:lnTo>
                    <a:pt x="2751" y="3346"/>
                  </a:lnTo>
                  <a:lnTo>
                    <a:pt x="4561" y="2120"/>
                  </a:lnTo>
                  <a:lnTo>
                    <a:pt x="4549" y="1953"/>
                  </a:lnTo>
                  <a:lnTo>
                    <a:pt x="4501" y="1929"/>
                  </a:lnTo>
                  <a:lnTo>
                    <a:pt x="2644" y="715"/>
                  </a:lnTo>
                  <a:cubicBezTo>
                    <a:pt x="2322" y="500"/>
                    <a:pt x="2001" y="286"/>
                    <a:pt x="1667" y="72"/>
                  </a:cubicBezTo>
                  <a:lnTo>
                    <a:pt x="1072" y="0"/>
                  </a:lnTo>
                  <a:close/>
                </a:path>
              </a:pathLst>
            </a:custGeom>
            <a:solidFill>
              <a:srgbClr val="FFEBD3"/>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86" name="Google Shape;1443;p48">
              <a:extLst>
                <a:ext uri="{FF2B5EF4-FFF2-40B4-BE49-F238E27FC236}">
                  <a16:creationId xmlns:a16="http://schemas.microsoft.com/office/drawing/2014/main" id="{41E875C4-744A-3661-B425-46CB64110A30}"/>
                </a:ext>
              </a:extLst>
            </p:cNvPr>
            <p:cNvSpPr/>
            <p:nvPr/>
          </p:nvSpPr>
          <p:spPr>
            <a:xfrm>
              <a:off x="-1003348" y="1575754"/>
              <a:ext cx="278797" cy="194187"/>
            </a:xfrm>
            <a:custGeom>
              <a:avLst/>
              <a:gdLst/>
              <a:ahLst/>
              <a:cxnLst/>
              <a:rect l="l" t="t" r="r" b="b"/>
              <a:pathLst>
                <a:path w="6287" h="4379" extrusionOk="0">
                  <a:moveTo>
                    <a:pt x="2203" y="1"/>
                  </a:moveTo>
                  <a:lnTo>
                    <a:pt x="0" y="953"/>
                  </a:lnTo>
                  <a:lnTo>
                    <a:pt x="584" y="2132"/>
                  </a:lnTo>
                  <a:lnTo>
                    <a:pt x="988" y="2930"/>
                  </a:lnTo>
                  <a:cubicBezTo>
                    <a:pt x="1488" y="3430"/>
                    <a:pt x="2060" y="3834"/>
                    <a:pt x="2703" y="4144"/>
                  </a:cubicBezTo>
                  <a:cubicBezTo>
                    <a:pt x="3026" y="4295"/>
                    <a:pt x="3383" y="4378"/>
                    <a:pt x="3738" y="4378"/>
                  </a:cubicBezTo>
                  <a:cubicBezTo>
                    <a:pt x="3802" y="4378"/>
                    <a:pt x="3866" y="4376"/>
                    <a:pt x="3929" y="4370"/>
                  </a:cubicBezTo>
                  <a:cubicBezTo>
                    <a:pt x="4751" y="4287"/>
                    <a:pt x="5406" y="3084"/>
                    <a:pt x="5822" y="2072"/>
                  </a:cubicBezTo>
                  <a:cubicBezTo>
                    <a:pt x="5965" y="1715"/>
                    <a:pt x="6084" y="1370"/>
                    <a:pt x="6168" y="1132"/>
                  </a:cubicBezTo>
                  <a:cubicBezTo>
                    <a:pt x="6239" y="882"/>
                    <a:pt x="6287" y="715"/>
                    <a:pt x="6287" y="715"/>
                  </a:cubicBezTo>
                  <a:lnTo>
                    <a:pt x="2203" y="1"/>
                  </a:lnTo>
                  <a:close/>
                </a:path>
              </a:pathLst>
            </a:custGeom>
            <a:solidFill>
              <a:srgbClr val="3A291C"/>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87" name="Google Shape;1444;p48">
              <a:extLst>
                <a:ext uri="{FF2B5EF4-FFF2-40B4-BE49-F238E27FC236}">
                  <a16:creationId xmlns:a16="http://schemas.microsoft.com/office/drawing/2014/main" id="{AB5512D4-45A4-75CF-2584-EF39ACDEA140}"/>
                </a:ext>
              </a:extLst>
            </p:cNvPr>
            <p:cNvSpPr/>
            <p:nvPr/>
          </p:nvSpPr>
          <p:spPr>
            <a:xfrm>
              <a:off x="-976962" y="1615665"/>
              <a:ext cx="247135" cy="143855"/>
            </a:xfrm>
            <a:custGeom>
              <a:avLst/>
              <a:gdLst/>
              <a:ahLst/>
              <a:cxnLst/>
              <a:rect l="l" t="t" r="r" b="b"/>
              <a:pathLst>
                <a:path w="5573" h="3244" extrusionOk="0">
                  <a:moveTo>
                    <a:pt x="4898" y="1"/>
                  </a:moveTo>
                  <a:cubicBezTo>
                    <a:pt x="4738" y="1"/>
                    <a:pt x="4580" y="22"/>
                    <a:pt x="4430" y="65"/>
                  </a:cubicBezTo>
                  <a:lnTo>
                    <a:pt x="965" y="756"/>
                  </a:lnTo>
                  <a:cubicBezTo>
                    <a:pt x="608" y="827"/>
                    <a:pt x="203" y="934"/>
                    <a:pt x="0" y="1232"/>
                  </a:cubicBezTo>
                  <a:lnTo>
                    <a:pt x="393" y="2030"/>
                  </a:lnTo>
                  <a:cubicBezTo>
                    <a:pt x="893" y="2530"/>
                    <a:pt x="1477" y="2934"/>
                    <a:pt x="2108" y="3244"/>
                  </a:cubicBezTo>
                  <a:cubicBezTo>
                    <a:pt x="2155" y="2934"/>
                    <a:pt x="2286" y="2649"/>
                    <a:pt x="2489" y="2422"/>
                  </a:cubicBezTo>
                  <a:cubicBezTo>
                    <a:pt x="2822" y="2077"/>
                    <a:pt x="3227" y="1827"/>
                    <a:pt x="3679" y="1684"/>
                  </a:cubicBezTo>
                  <a:cubicBezTo>
                    <a:pt x="4132" y="1529"/>
                    <a:pt x="4596" y="1422"/>
                    <a:pt x="5037" y="1256"/>
                  </a:cubicBezTo>
                  <a:cubicBezTo>
                    <a:pt x="5108" y="1232"/>
                    <a:pt x="5168" y="1208"/>
                    <a:pt x="5227" y="1184"/>
                  </a:cubicBezTo>
                  <a:cubicBezTo>
                    <a:pt x="5382" y="815"/>
                    <a:pt x="5489" y="470"/>
                    <a:pt x="5573" y="232"/>
                  </a:cubicBezTo>
                  <a:cubicBezTo>
                    <a:pt x="5477" y="125"/>
                    <a:pt x="5346" y="65"/>
                    <a:pt x="5215" y="29"/>
                  </a:cubicBezTo>
                  <a:cubicBezTo>
                    <a:pt x="5111" y="10"/>
                    <a:pt x="5004" y="1"/>
                    <a:pt x="4898" y="1"/>
                  </a:cubicBezTo>
                  <a:close/>
                </a:path>
              </a:pathLst>
            </a:custGeom>
            <a:solidFill>
              <a:srgbClr val="C4C4C4"/>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88" name="Google Shape;1445;p48">
              <a:extLst>
                <a:ext uri="{FF2B5EF4-FFF2-40B4-BE49-F238E27FC236}">
                  <a16:creationId xmlns:a16="http://schemas.microsoft.com/office/drawing/2014/main" id="{ECDA1936-5029-14A9-8474-ECF3CCA0B607}"/>
                </a:ext>
              </a:extLst>
            </p:cNvPr>
            <p:cNvSpPr/>
            <p:nvPr/>
          </p:nvSpPr>
          <p:spPr>
            <a:xfrm>
              <a:off x="-1124811" y="1406441"/>
              <a:ext cx="326867" cy="275471"/>
            </a:xfrm>
            <a:custGeom>
              <a:avLst/>
              <a:gdLst/>
              <a:ahLst/>
              <a:cxnLst/>
              <a:rect l="l" t="t" r="r" b="b"/>
              <a:pathLst>
                <a:path w="7371" h="6212" extrusionOk="0">
                  <a:moveTo>
                    <a:pt x="4813" y="1"/>
                  </a:moveTo>
                  <a:cubicBezTo>
                    <a:pt x="2564" y="1"/>
                    <a:pt x="1198" y="1229"/>
                    <a:pt x="751" y="2199"/>
                  </a:cubicBezTo>
                  <a:cubicBezTo>
                    <a:pt x="1" y="3890"/>
                    <a:pt x="13" y="5271"/>
                    <a:pt x="1941" y="6140"/>
                  </a:cubicBezTo>
                  <a:cubicBezTo>
                    <a:pt x="2001" y="6164"/>
                    <a:pt x="2072" y="6188"/>
                    <a:pt x="2132" y="6212"/>
                  </a:cubicBezTo>
                  <a:cubicBezTo>
                    <a:pt x="1548" y="4807"/>
                    <a:pt x="2441" y="2949"/>
                    <a:pt x="3668" y="2354"/>
                  </a:cubicBezTo>
                  <a:cubicBezTo>
                    <a:pt x="4894" y="1675"/>
                    <a:pt x="6120" y="1033"/>
                    <a:pt x="7371" y="473"/>
                  </a:cubicBezTo>
                  <a:cubicBezTo>
                    <a:pt x="7144" y="401"/>
                    <a:pt x="6918" y="318"/>
                    <a:pt x="6680" y="259"/>
                  </a:cubicBezTo>
                  <a:cubicBezTo>
                    <a:pt x="6002" y="79"/>
                    <a:pt x="5379" y="1"/>
                    <a:pt x="4813" y="1"/>
                  </a:cubicBezTo>
                  <a:close/>
                </a:path>
              </a:pathLst>
            </a:custGeom>
            <a:solidFill>
              <a:srgbClr val="BBD2D6"/>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89" name="Google Shape;1446;p48">
              <a:extLst>
                <a:ext uri="{FF2B5EF4-FFF2-40B4-BE49-F238E27FC236}">
                  <a16:creationId xmlns:a16="http://schemas.microsoft.com/office/drawing/2014/main" id="{1F905FD5-EF65-DF2A-2EC2-729009D1272B}"/>
                </a:ext>
              </a:extLst>
            </p:cNvPr>
            <p:cNvSpPr/>
            <p:nvPr/>
          </p:nvSpPr>
          <p:spPr>
            <a:xfrm>
              <a:off x="-1056164" y="1427372"/>
              <a:ext cx="437197" cy="261369"/>
            </a:xfrm>
            <a:custGeom>
              <a:avLst/>
              <a:gdLst/>
              <a:ahLst/>
              <a:cxnLst/>
              <a:rect l="l" t="t" r="r" b="b"/>
              <a:pathLst>
                <a:path w="9859" h="5894" extrusionOk="0">
                  <a:moveTo>
                    <a:pt x="5823" y="1"/>
                  </a:moveTo>
                  <a:cubicBezTo>
                    <a:pt x="4572" y="561"/>
                    <a:pt x="3346" y="1203"/>
                    <a:pt x="2120" y="1882"/>
                  </a:cubicBezTo>
                  <a:cubicBezTo>
                    <a:pt x="905" y="2477"/>
                    <a:pt x="0" y="4335"/>
                    <a:pt x="572" y="5740"/>
                  </a:cubicBezTo>
                  <a:cubicBezTo>
                    <a:pt x="886" y="5849"/>
                    <a:pt x="1218" y="5893"/>
                    <a:pt x="1556" y="5893"/>
                  </a:cubicBezTo>
                  <a:cubicBezTo>
                    <a:pt x="2691" y="5893"/>
                    <a:pt x="3895" y="5397"/>
                    <a:pt x="4739" y="5204"/>
                  </a:cubicBezTo>
                  <a:cubicBezTo>
                    <a:pt x="6585" y="4799"/>
                    <a:pt x="9025" y="4763"/>
                    <a:pt x="9454" y="3823"/>
                  </a:cubicBezTo>
                  <a:cubicBezTo>
                    <a:pt x="9859" y="2954"/>
                    <a:pt x="8680" y="989"/>
                    <a:pt x="5823" y="1"/>
                  </a:cubicBezTo>
                  <a:close/>
                </a:path>
              </a:pathLst>
            </a:custGeom>
            <a:solidFill>
              <a:srgbClr val="C4C4C4"/>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90" name="Google Shape;1447;p48">
              <a:extLst>
                <a:ext uri="{FF2B5EF4-FFF2-40B4-BE49-F238E27FC236}">
                  <a16:creationId xmlns:a16="http://schemas.microsoft.com/office/drawing/2014/main" id="{4CADD40A-11AD-CB48-4DFC-F22D369594E9}"/>
                </a:ext>
              </a:extLst>
            </p:cNvPr>
            <p:cNvSpPr/>
            <p:nvPr/>
          </p:nvSpPr>
          <p:spPr>
            <a:xfrm>
              <a:off x="-1124811" y="1406441"/>
              <a:ext cx="326867" cy="275471"/>
            </a:xfrm>
            <a:custGeom>
              <a:avLst/>
              <a:gdLst/>
              <a:ahLst/>
              <a:cxnLst/>
              <a:rect l="l" t="t" r="r" b="b"/>
              <a:pathLst>
                <a:path w="7371" h="6212" extrusionOk="0">
                  <a:moveTo>
                    <a:pt x="4813" y="1"/>
                  </a:moveTo>
                  <a:cubicBezTo>
                    <a:pt x="2564" y="1"/>
                    <a:pt x="1198" y="1229"/>
                    <a:pt x="751" y="2199"/>
                  </a:cubicBezTo>
                  <a:cubicBezTo>
                    <a:pt x="1" y="3890"/>
                    <a:pt x="13" y="5271"/>
                    <a:pt x="1941" y="6140"/>
                  </a:cubicBezTo>
                  <a:cubicBezTo>
                    <a:pt x="2001" y="6164"/>
                    <a:pt x="2072" y="6188"/>
                    <a:pt x="2132" y="6212"/>
                  </a:cubicBezTo>
                  <a:cubicBezTo>
                    <a:pt x="1548" y="4807"/>
                    <a:pt x="2441" y="2949"/>
                    <a:pt x="3668" y="2354"/>
                  </a:cubicBezTo>
                  <a:cubicBezTo>
                    <a:pt x="4894" y="1675"/>
                    <a:pt x="6120" y="1033"/>
                    <a:pt x="7371" y="473"/>
                  </a:cubicBezTo>
                  <a:cubicBezTo>
                    <a:pt x="7144" y="401"/>
                    <a:pt x="6918" y="318"/>
                    <a:pt x="6680" y="259"/>
                  </a:cubicBezTo>
                  <a:cubicBezTo>
                    <a:pt x="6002" y="79"/>
                    <a:pt x="5379" y="1"/>
                    <a:pt x="4813" y="1"/>
                  </a:cubicBezTo>
                  <a:close/>
                </a:path>
              </a:pathLst>
            </a:custGeom>
            <a:solidFill>
              <a:srgbClr val="3A291C">
                <a:alpha val="45980"/>
              </a:srgbClr>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91" name="Google Shape;1448;p48">
              <a:extLst>
                <a:ext uri="{FF2B5EF4-FFF2-40B4-BE49-F238E27FC236}">
                  <a16:creationId xmlns:a16="http://schemas.microsoft.com/office/drawing/2014/main" id="{7E24B99F-56AF-2C93-FF48-A84060D51E9A}"/>
                </a:ext>
              </a:extLst>
            </p:cNvPr>
            <p:cNvSpPr/>
            <p:nvPr/>
          </p:nvSpPr>
          <p:spPr>
            <a:xfrm>
              <a:off x="-1035587" y="1382893"/>
              <a:ext cx="277245" cy="203455"/>
            </a:xfrm>
            <a:custGeom>
              <a:avLst/>
              <a:gdLst/>
              <a:ahLst/>
              <a:cxnLst/>
              <a:rect l="l" t="t" r="r" b="b"/>
              <a:pathLst>
                <a:path w="6252" h="4588" extrusionOk="0">
                  <a:moveTo>
                    <a:pt x="4015" y="0"/>
                  </a:moveTo>
                  <a:cubicBezTo>
                    <a:pt x="2166" y="0"/>
                    <a:pt x="841" y="1250"/>
                    <a:pt x="453" y="2159"/>
                  </a:cubicBezTo>
                  <a:cubicBezTo>
                    <a:pt x="96" y="2921"/>
                    <a:pt x="1" y="3778"/>
                    <a:pt x="179" y="4588"/>
                  </a:cubicBezTo>
                  <a:cubicBezTo>
                    <a:pt x="477" y="3850"/>
                    <a:pt x="1025" y="3195"/>
                    <a:pt x="1656" y="2885"/>
                  </a:cubicBezTo>
                  <a:cubicBezTo>
                    <a:pt x="3144" y="2040"/>
                    <a:pt x="4680" y="1290"/>
                    <a:pt x="6252" y="623"/>
                  </a:cubicBezTo>
                  <a:cubicBezTo>
                    <a:pt x="5847" y="385"/>
                    <a:pt x="5418" y="218"/>
                    <a:pt x="4978" y="111"/>
                  </a:cubicBezTo>
                  <a:cubicBezTo>
                    <a:pt x="4643" y="35"/>
                    <a:pt x="4322" y="0"/>
                    <a:pt x="4015" y="0"/>
                  </a:cubicBezTo>
                  <a:close/>
                </a:path>
              </a:pathLst>
            </a:custGeom>
            <a:solidFill>
              <a:srgbClr val="3A291C"/>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92" name="Google Shape;1449;p48">
              <a:extLst>
                <a:ext uri="{FF2B5EF4-FFF2-40B4-BE49-F238E27FC236}">
                  <a16:creationId xmlns:a16="http://schemas.microsoft.com/office/drawing/2014/main" id="{5F926786-6C14-F054-8D9A-C44006670859}"/>
                </a:ext>
              </a:extLst>
            </p:cNvPr>
            <p:cNvSpPr/>
            <p:nvPr/>
          </p:nvSpPr>
          <p:spPr>
            <a:xfrm>
              <a:off x="-1028182" y="1410477"/>
              <a:ext cx="343230" cy="215118"/>
            </a:xfrm>
            <a:custGeom>
              <a:avLst/>
              <a:gdLst/>
              <a:ahLst/>
              <a:cxnLst/>
              <a:rect l="l" t="t" r="r" b="b"/>
              <a:pathLst>
                <a:path w="7740" h="4851" extrusionOk="0">
                  <a:moveTo>
                    <a:pt x="6085" y="1"/>
                  </a:moveTo>
                  <a:cubicBezTo>
                    <a:pt x="4513" y="668"/>
                    <a:pt x="2977" y="1418"/>
                    <a:pt x="1489" y="2263"/>
                  </a:cubicBezTo>
                  <a:cubicBezTo>
                    <a:pt x="858" y="2573"/>
                    <a:pt x="310" y="3228"/>
                    <a:pt x="1" y="3978"/>
                  </a:cubicBezTo>
                  <a:cubicBezTo>
                    <a:pt x="24" y="4097"/>
                    <a:pt x="60" y="4228"/>
                    <a:pt x="108" y="4347"/>
                  </a:cubicBezTo>
                  <a:cubicBezTo>
                    <a:pt x="237" y="4724"/>
                    <a:pt x="563" y="4850"/>
                    <a:pt x="1010" y="4850"/>
                  </a:cubicBezTo>
                  <a:cubicBezTo>
                    <a:pt x="1909" y="4850"/>
                    <a:pt x="3296" y="4342"/>
                    <a:pt x="4560" y="4342"/>
                  </a:cubicBezTo>
                  <a:cubicBezTo>
                    <a:pt x="4632" y="4342"/>
                    <a:pt x="4704" y="4343"/>
                    <a:pt x="4775" y="4347"/>
                  </a:cubicBezTo>
                  <a:cubicBezTo>
                    <a:pt x="4889" y="4353"/>
                    <a:pt x="5000" y="4355"/>
                    <a:pt x="5106" y="4355"/>
                  </a:cubicBezTo>
                  <a:cubicBezTo>
                    <a:pt x="6926" y="4355"/>
                    <a:pt x="7589" y="3516"/>
                    <a:pt x="7668" y="2751"/>
                  </a:cubicBezTo>
                  <a:cubicBezTo>
                    <a:pt x="7740" y="2108"/>
                    <a:pt x="7382" y="799"/>
                    <a:pt x="6085" y="1"/>
                  </a:cubicBezTo>
                  <a:close/>
                </a:path>
              </a:pathLst>
            </a:custGeom>
            <a:solidFill>
              <a:srgbClr val="3A291C">
                <a:alpha val="29020"/>
              </a:srgbClr>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93" name="Google Shape;1450;p48">
              <a:extLst>
                <a:ext uri="{FF2B5EF4-FFF2-40B4-BE49-F238E27FC236}">
                  <a16:creationId xmlns:a16="http://schemas.microsoft.com/office/drawing/2014/main" id="{2231FB29-4F63-4732-B221-6FED48350875}"/>
                </a:ext>
              </a:extLst>
            </p:cNvPr>
            <p:cNvSpPr/>
            <p:nvPr/>
          </p:nvSpPr>
          <p:spPr>
            <a:xfrm>
              <a:off x="-1029246" y="1538281"/>
              <a:ext cx="31219" cy="56008"/>
            </a:xfrm>
            <a:custGeom>
              <a:avLst/>
              <a:gdLst/>
              <a:ahLst/>
              <a:cxnLst/>
              <a:rect l="l" t="t" r="r" b="b"/>
              <a:pathLst>
                <a:path w="704" h="1263" extrusionOk="0">
                  <a:moveTo>
                    <a:pt x="703" y="0"/>
                  </a:moveTo>
                  <a:lnTo>
                    <a:pt x="703" y="0"/>
                  </a:lnTo>
                  <a:cubicBezTo>
                    <a:pt x="406" y="346"/>
                    <a:pt x="167" y="738"/>
                    <a:pt x="1" y="1167"/>
                  </a:cubicBezTo>
                  <a:cubicBezTo>
                    <a:pt x="25" y="1191"/>
                    <a:pt x="48" y="1227"/>
                    <a:pt x="72" y="1262"/>
                  </a:cubicBezTo>
                  <a:cubicBezTo>
                    <a:pt x="239" y="810"/>
                    <a:pt x="453" y="393"/>
                    <a:pt x="703" y="0"/>
                  </a:cubicBezTo>
                  <a:close/>
                </a:path>
              </a:pathLst>
            </a:custGeom>
            <a:solidFill>
              <a:srgbClr val="BBD2D6"/>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94" name="Google Shape;1451;p48">
              <a:extLst>
                <a:ext uri="{FF2B5EF4-FFF2-40B4-BE49-F238E27FC236}">
                  <a16:creationId xmlns:a16="http://schemas.microsoft.com/office/drawing/2014/main" id="{EF9BEBD4-DEFA-204C-7BDC-7BD49F1B1640}"/>
                </a:ext>
              </a:extLst>
            </p:cNvPr>
            <p:cNvSpPr/>
            <p:nvPr/>
          </p:nvSpPr>
          <p:spPr>
            <a:xfrm>
              <a:off x="-1051908" y="1368225"/>
              <a:ext cx="361190" cy="255072"/>
            </a:xfrm>
            <a:custGeom>
              <a:avLst/>
              <a:gdLst/>
              <a:ahLst/>
              <a:cxnLst/>
              <a:rect l="l" t="t" r="r" b="b"/>
              <a:pathLst>
                <a:path w="8145" h="5752" extrusionOk="0">
                  <a:moveTo>
                    <a:pt x="5218" y="0"/>
                  </a:moveTo>
                  <a:cubicBezTo>
                    <a:pt x="4253" y="0"/>
                    <a:pt x="3199" y="209"/>
                    <a:pt x="2310" y="881"/>
                  </a:cubicBezTo>
                  <a:cubicBezTo>
                    <a:pt x="72" y="2572"/>
                    <a:pt x="0" y="5049"/>
                    <a:pt x="441" y="5751"/>
                  </a:cubicBezTo>
                  <a:cubicBezTo>
                    <a:pt x="607" y="5322"/>
                    <a:pt x="846" y="4930"/>
                    <a:pt x="1143" y="4584"/>
                  </a:cubicBezTo>
                  <a:cubicBezTo>
                    <a:pt x="1852" y="3498"/>
                    <a:pt x="3216" y="2096"/>
                    <a:pt x="5549" y="2096"/>
                  </a:cubicBezTo>
                  <a:cubicBezTo>
                    <a:pt x="5569" y="2096"/>
                    <a:pt x="5588" y="2096"/>
                    <a:pt x="5608" y="2096"/>
                  </a:cubicBezTo>
                  <a:cubicBezTo>
                    <a:pt x="6346" y="1774"/>
                    <a:pt x="7084" y="1465"/>
                    <a:pt x="7834" y="1203"/>
                  </a:cubicBezTo>
                  <a:lnTo>
                    <a:pt x="8144" y="560"/>
                  </a:lnTo>
                  <a:cubicBezTo>
                    <a:pt x="8144" y="560"/>
                    <a:pt x="6799" y="0"/>
                    <a:pt x="5218" y="0"/>
                  </a:cubicBezTo>
                  <a:close/>
                </a:path>
              </a:pathLst>
            </a:custGeom>
            <a:solidFill>
              <a:srgbClr val="C4C4C4"/>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95" name="Google Shape;1452;p48">
              <a:extLst>
                <a:ext uri="{FF2B5EF4-FFF2-40B4-BE49-F238E27FC236}">
                  <a16:creationId xmlns:a16="http://schemas.microsoft.com/office/drawing/2014/main" id="{85B17834-958F-49D8-15EF-49A41D0383B0}"/>
                </a:ext>
              </a:extLst>
            </p:cNvPr>
            <p:cNvSpPr/>
            <p:nvPr/>
          </p:nvSpPr>
          <p:spPr>
            <a:xfrm>
              <a:off x="-759756" y="1444268"/>
              <a:ext cx="62659" cy="94898"/>
            </a:xfrm>
            <a:custGeom>
              <a:avLst/>
              <a:gdLst/>
              <a:ahLst/>
              <a:cxnLst/>
              <a:rect l="l" t="t" r="r" b="b"/>
              <a:pathLst>
                <a:path w="1413" h="2140" extrusionOk="0">
                  <a:moveTo>
                    <a:pt x="403" y="0"/>
                  </a:moveTo>
                  <a:cubicBezTo>
                    <a:pt x="186" y="0"/>
                    <a:pt x="0" y="174"/>
                    <a:pt x="127" y="370"/>
                  </a:cubicBezTo>
                  <a:cubicBezTo>
                    <a:pt x="258" y="584"/>
                    <a:pt x="603" y="739"/>
                    <a:pt x="770" y="989"/>
                  </a:cubicBezTo>
                  <a:cubicBezTo>
                    <a:pt x="925" y="1239"/>
                    <a:pt x="1020" y="1513"/>
                    <a:pt x="1056" y="1811"/>
                  </a:cubicBezTo>
                  <a:cubicBezTo>
                    <a:pt x="1056" y="1882"/>
                    <a:pt x="1067" y="1965"/>
                    <a:pt x="1103" y="2037"/>
                  </a:cubicBezTo>
                  <a:cubicBezTo>
                    <a:pt x="1132" y="2103"/>
                    <a:pt x="1190" y="2139"/>
                    <a:pt x="1255" y="2139"/>
                  </a:cubicBezTo>
                  <a:cubicBezTo>
                    <a:pt x="1272" y="2139"/>
                    <a:pt x="1289" y="2137"/>
                    <a:pt x="1306" y="2132"/>
                  </a:cubicBezTo>
                  <a:cubicBezTo>
                    <a:pt x="1401" y="2096"/>
                    <a:pt x="1413" y="1989"/>
                    <a:pt x="1413" y="1882"/>
                  </a:cubicBezTo>
                  <a:cubicBezTo>
                    <a:pt x="1413" y="1430"/>
                    <a:pt x="1353" y="953"/>
                    <a:pt x="1127" y="549"/>
                  </a:cubicBezTo>
                  <a:cubicBezTo>
                    <a:pt x="996" y="334"/>
                    <a:pt x="698" y="25"/>
                    <a:pt x="425" y="1"/>
                  </a:cubicBezTo>
                  <a:cubicBezTo>
                    <a:pt x="417" y="1"/>
                    <a:pt x="410" y="0"/>
                    <a:pt x="403" y="0"/>
                  </a:cubicBezTo>
                  <a:close/>
                </a:path>
              </a:pathLst>
            </a:custGeom>
            <a:solidFill>
              <a:srgbClr val="FFFFFF"/>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96" name="Google Shape;1453;p48">
              <a:extLst>
                <a:ext uri="{FF2B5EF4-FFF2-40B4-BE49-F238E27FC236}">
                  <a16:creationId xmlns:a16="http://schemas.microsoft.com/office/drawing/2014/main" id="{255AAEB1-830C-74CE-1669-AD9319CE8DC1}"/>
                </a:ext>
              </a:extLst>
            </p:cNvPr>
            <p:cNvSpPr/>
            <p:nvPr/>
          </p:nvSpPr>
          <p:spPr>
            <a:xfrm>
              <a:off x="-716652" y="1944312"/>
              <a:ext cx="79245" cy="263498"/>
            </a:xfrm>
            <a:custGeom>
              <a:avLst/>
              <a:gdLst/>
              <a:ahLst/>
              <a:cxnLst/>
              <a:rect l="l" t="t" r="r" b="b"/>
              <a:pathLst>
                <a:path w="1787" h="5942" extrusionOk="0">
                  <a:moveTo>
                    <a:pt x="691" y="0"/>
                  </a:moveTo>
                  <a:cubicBezTo>
                    <a:pt x="465" y="286"/>
                    <a:pt x="143" y="584"/>
                    <a:pt x="0" y="905"/>
                  </a:cubicBezTo>
                  <a:cubicBezTo>
                    <a:pt x="298" y="1096"/>
                    <a:pt x="500" y="1393"/>
                    <a:pt x="572" y="1738"/>
                  </a:cubicBezTo>
                  <a:cubicBezTo>
                    <a:pt x="977" y="3143"/>
                    <a:pt x="1381" y="4536"/>
                    <a:pt x="1786" y="5941"/>
                  </a:cubicBezTo>
                  <a:lnTo>
                    <a:pt x="691" y="0"/>
                  </a:lnTo>
                  <a:close/>
                </a:path>
              </a:pathLst>
            </a:custGeom>
            <a:solidFill>
              <a:srgbClr val="FFFBF6"/>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97" name="Google Shape;1454;p48">
              <a:extLst>
                <a:ext uri="{FF2B5EF4-FFF2-40B4-BE49-F238E27FC236}">
                  <a16:creationId xmlns:a16="http://schemas.microsoft.com/office/drawing/2014/main" id="{817F718F-3D6D-FD1E-550E-91E32BF7C6EC}"/>
                </a:ext>
              </a:extLst>
            </p:cNvPr>
            <p:cNvSpPr/>
            <p:nvPr/>
          </p:nvSpPr>
          <p:spPr>
            <a:xfrm>
              <a:off x="-1078869" y="2728614"/>
              <a:ext cx="110375" cy="76673"/>
            </a:xfrm>
            <a:custGeom>
              <a:avLst/>
              <a:gdLst/>
              <a:ahLst/>
              <a:cxnLst/>
              <a:rect l="l" t="t" r="r" b="b"/>
              <a:pathLst>
                <a:path w="2489" h="1729" extrusionOk="0">
                  <a:moveTo>
                    <a:pt x="148" y="1"/>
                  </a:moveTo>
                  <a:cubicBezTo>
                    <a:pt x="95" y="1"/>
                    <a:pt x="45" y="6"/>
                    <a:pt x="1" y="19"/>
                  </a:cubicBezTo>
                  <a:cubicBezTo>
                    <a:pt x="96" y="245"/>
                    <a:pt x="417" y="316"/>
                    <a:pt x="596" y="435"/>
                  </a:cubicBezTo>
                  <a:cubicBezTo>
                    <a:pt x="882" y="602"/>
                    <a:pt x="1120" y="828"/>
                    <a:pt x="1322" y="1102"/>
                  </a:cubicBezTo>
                  <a:cubicBezTo>
                    <a:pt x="1465" y="1305"/>
                    <a:pt x="1596" y="1543"/>
                    <a:pt x="1822" y="1674"/>
                  </a:cubicBezTo>
                  <a:cubicBezTo>
                    <a:pt x="1894" y="1710"/>
                    <a:pt x="1977" y="1729"/>
                    <a:pt x="2057" y="1729"/>
                  </a:cubicBezTo>
                  <a:cubicBezTo>
                    <a:pt x="2189" y="1729"/>
                    <a:pt x="2315" y="1677"/>
                    <a:pt x="2382" y="1566"/>
                  </a:cubicBezTo>
                  <a:cubicBezTo>
                    <a:pt x="2489" y="1352"/>
                    <a:pt x="2322" y="1114"/>
                    <a:pt x="2144" y="947"/>
                  </a:cubicBezTo>
                  <a:cubicBezTo>
                    <a:pt x="1834" y="674"/>
                    <a:pt x="1489" y="447"/>
                    <a:pt x="1108" y="293"/>
                  </a:cubicBezTo>
                  <a:cubicBezTo>
                    <a:pt x="875" y="181"/>
                    <a:pt x="452" y="1"/>
                    <a:pt x="148" y="1"/>
                  </a:cubicBezTo>
                  <a:close/>
                </a:path>
              </a:pathLst>
            </a:custGeom>
            <a:solidFill>
              <a:srgbClr val="FFFBF6"/>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98" name="Google Shape;1455;p48">
              <a:extLst>
                <a:ext uri="{FF2B5EF4-FFF2-40B4-BE49-F238E27FC236}">
                  <a16:creationId xmlns:a16="http://schemas.microsoft.com/office/drawing/2014/main" id="{5FD6C9F1-2295-EFF7-2BE1-8155AA40C0CB}"/>
                </a:ext>
              </a:extLst>
            </p:cNvPr>
            <p:cNvSpPr/>
            <p:nvPr/>
          </p:nvSpPr>
          <p:spPr>
            <a:xfrm>
              <a:off x="-1828225" y="2506086"/>
              <a:ext cx="743577" cy="379460"/>
            </a:xfrm>
            <a:custGeom>
              <a:avLst/>
              <a:gdLst/>
              <a:ahLst/>
              <a:cxnLst/>
              <a:rect l="l" t="t" r="r" b="b"/>
              <a:pathLst>
                <a:path w="16768" h="8557" extrusionOk="0">
                  <a:moveTo>
                    <a:pt x="16375" y="0"/>
                  </a:moveTo>
                  <a:lnTo>
                    <a:pt x="313" y="7763"/>
                  </a:lnTo>
                  <a:cubicBezTo>
                    <a:pt x="1" y="7909"/>
                    <a:pt x="180" y="8556"/>
                    <a:pt x="525" y="8556"/>
                  </a:cubicBezTo>
                  <a:cubicBezTo>
                    <a:pt x="574" y="8556"/>
                    <a:pt x="627" y="8543"/>
                    <a:pt x="682" y="8513"/>
                  </a:cubicBezTo>
                  <a:lnTo>
                    <a:pt x="16768" y="750"/>
                  </a:lnTo>
                  <a:lnTo>
                    <a:pt x="16375" y="0"/>
                  </a:lnTo>
                  <a:close/>
                </a:path>
              </a:pathLst>
            </a:custGeom>
            <a:solidFill>
              <a:srgbClr val="3A291C"/>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99" name="Google Shape;1456;p48">
              <a:extLst>
                <a:ext uri="{FF2B5EF4-FFF2-40B4-BE49-F238E27FC236}">
                  <a16:creationId xmlns:a16="http://schemas.microsoft.com/office/drawing/2014/main" id="{2A769C91-535B-8E24-3094-909BC90CB3E1}"/>
                </a:ext>
              </a:extLst>
            </p:cNvPr>
            <p:cNvSpPr/>
            <p:nvPr/>
          </p:nvSpPr>
          <p:spPr>
            <a:xfrm>
              <a:off x="-1300110" y="1827062"/>
              <a:ext cx="235029" cy="780960"/>
            </a:xfrm>
            <a:custGeom>
              <a:avLst/>
              <a:gdLst/>
              <a:ahLst/>
              <a:cxnLst/>
              <a:rect l="l" t="t" r="r" b="b"/>
              <a:pathLst>
                <a:path w="5300" h="17611" extrusionOk="0">
                  <a:moveTo>
                    <a:pt x="3107" y="1"/>
                  </a:moveTo>
                  <a:cubicBezTo>
                    <a:pt x="2356" y="1"/>
                    <a:pt x="1227" y="369"/>
                    <a:pt x="1239" y="3132"/>
                  </a:cubicBezTo>
                  <a:cubicBezTo>
                    <a:pt x="810" y="4347"/>
                    <a:pt x="489" y="5597"/>
                    <a:pt x="287" y="6859"/>
                  </a:cubicBezTo>
                  <a:cubicBezTo>
                    <a:pt x="1" y="9705"/>
                    <a:pt x="1668" y="12193"/>
                    <a:pt x="1799" y="13193"/>
                  </a:cubicBezTo>
                  <a:cubicBezTo>
                    <a:pt x="1942" y="14193"/>
                    <a:pt x="1751" y="16158"/>
                    <a:pt x="2084" y="16622"/>
                  </a:cubicBezTo>
                  <a:cubicBezTo>
                    <a:pt x="2418" y="17074"/>
                    <a:pt x="2489" y="17194"/>
                    <a:pt x="2489" y="17194"/>
                  </a:cubicBezTo>
                  <a:lnTo>
                    <a:pt x="3168" y="17610"/>
                  </a:lnTo>
                  <a:lnTo>
                    <a:pt x="3370" y="17432"/>
                  </a:lnTo>
                  <a:lnTo>
                    <a:pt x="3787" y="17551"/>
                  </a:lnTo>
                  <a:lnTo>
                    <a:pt x="4156" y="17217"/>
                  </a:lnTo>
                  <a:lnTo>
                    <a:pt x="4406" y="17289"/>
                  </a:lnTo>
                  <a:lnTo>
                    <a:pt x="4739" y="16896"/>
                  </a:lnTo>
                  <a:lnTo>
                    <a:pt x="5049" y="16753"/>
                  </a:lnTo>
                  <a:lnTo>
                    <a:pt x="5025" y="16503"/>
                  </a:lnTo>
                  <a:lnTo>
                    <a:pt x="5299" y="16408"/>
                  </a:lnTo>
                  <a:lnTo>
                    <a:pt x="5240" y="15872"/>
                  </a:lnTo>
                  <a:cubicBezTo>
                    <a:pt x="5240" y="15872"/>
                    <a:pt x="4454" y="14681"/>
                    <a:pt x="3644" y="14205"/>
                  </a:cubicBezTo>
                  <a:cubicBezTo>
                    <a:pt x="3644" y="14205"/>
                    <a:pt x="3168" y="13157"/>
                    <a:pt x="3263" y="12502"/>
                  </a:cubicBezTo>
                  <a:cubicBezTo>
                    <a:pt x="3287" y="12288"/>
                    <a:pt x="3299" y="12086"/>
                    <a:pt x="3311" y="11883"/>
                  </a:cubicBezTo>
                  <a:cubicBezTo>
                    <a:pt x="3323" y="11717"/>
                    <a:pt x="3323" y="11538"/>
                    <a:pt x="3323" y="11348"/>
                  </a:cubicBezTo>
                  <a:cubicBezTo>
                    <a:pt x="3323" y="10740"/>
                    <a:pt x="3311" y="10014"/>
                    <a:pt x="3263" y="9324"/>
                  </a:cubicBezTo>
                  <a:cubicBezTo>
                    <a:pt x="3251" y="9145"/>
                    <a:pt x="3239" y="8966"/>
                    <a:pt x="3227" y="8800"/>
                  </a:cubicBezTo>
                  <a:cubicBezTo>
                    <a:pt x="3204" y="8454"/>
                    <a:pt x="3156" y="8097"/>
                    <a:pt x="3096" y="7764"/>
                  </a:cubicBezTo>
                  <a:cubicBezTo>
                    <a:pt x="3406" y="7276"/>
                    <a:pt x="3668" y="6764"/>
                    <a:pt x="3870" y="6216"/>
                  </a:cubicBezTo>
                  <a:cubicBezTo>
                    <a:pt x="3930" y="6061"/>
                    <a:pt x="3989" y="5895"/>
                    <a:pt x="4037" y="5716"/>
                  </a:cubicBezTo>
                  <a:cubicBezTo>
                    <a:pt x="4239" y="5061"/>
                    <a:pt x="4347" y="4394"/>
                    <a:pt x="4370" y="3728"/>
                  </a:cubicBezTo>
                  <a:cubicBezTo>
                    <a:pt x="4370" y="3728"/>
                    <a:pt x="5180" y="2870"/>
                    <a:pt x="5037" y="1811"/>
                  </a:cubicBezTo>
                  <a:cubicBezTo>
                    <a:pt x="4882" y="751"/>
                    <a:pt x="4216" y="13"/>
                    <a:pt x="3144" y="1"/>
                  </a:cubicBezTo>
                  <a:cubicBezTo>
                    <a:pt x="3132" y="1"/>
                    <a:pt x="3119" y="1"/>
                    <a:pt x="3107" y="1"/>
                  </a:cubicBezTo>
                  <a:close/>
                </a:path>
              </a:pathLst>
            </a:custGeom>
            <a:solidFill>
              <a:srgbClr val="FFEBD3"/>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00" name="Google Shape;1457;p48">
              <a:extLst>
                <a:ext uri="{FF2B5EF4-FFF2-40B4-BE49-F238E27FC236}">
                  <a16:creationId xmlns:a16="http://schemas.microsoft.com/office/drawing/2014/main" id="{C7F97175-1632-4ECB-1AB4-F77528644217}"/>
                </a:ext>
              </a:extLst>
            </p:cNvPr>
            <p:cNvSpPr/>
            <p:nvPr/>
          </p:nvSpPr>
          <p:spPr>
            <a:xfrm>
              <a:off x="-1186585" y="2330255"/>
              <a:ext cx="33835" cy="24345"/>
            </a:xfrm>
            <a:custGeom>
              <a:avLst/>
              <a:gdLst/>
              <a:ahLst/>
              <a:cxnLst/>
              <a:rect l="l" t="t" r="r" b="b"/>
              <a:pathLst>
                <a:path w="763" h="549" extrusionOk="0">
                  <a:moveTo>
                    <a:pt x="763" y="1"/>
                  </a:moveTo>
                  <a:lnTo>
                    <a:pt x="1" y="48"/>
                  </a:lnTo>
                  <a:lnTo>
                    <a:pt x="1" y="548"/>
                  </a:lnTo>
                  <a:lnTo>
                    <a:pt x="751" y="524"/>
                  </a:lnTo>
                  <a:cubicBezTo>
                    <a:pt x="763" y="370"/>
                    <a:pt x="763" y="191"/>
                    <a:pt x="763" y="1"/>
                  </a:cubicBezTo>
                  <a:close/>
                </a:path>
              </a:pathLst>
            </a:custGeom>
            <a:solidFill>
              <a:srgbClr val="7E6048"/>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01" name="Google Shape;1458;p48">
              <a:extLst>
                <a:ext uri="{FF2B5EF4-FFF2-40B4-BE49-F238E27FC236}">
                  <a16:creationId xmlns:a16="http://schemas.microsoft.com/office/drawing/2014/main" id="{5E3DDF1F-9CC8-9B24-0418-D8C862F1D83D}"/>
                </a:ext>
              </a:extLst>
            </p:cNvPr>
            <p:cNvSpPr/>
            <p:nvPr/>
          </p:nvSpPr>
          <p:spPr>
            <a:xfrm>
              <a:off x="-1189733" y="2217261"/>
              <a:ext cx="34367" cy="24345"/>
            </a:xfrm>
            <a:custGeom>
              <a:avLst/>
              <a:gdLst/>
              <a:ahLst/>
              <a:cxnLst/>
              <a:rect l="l" t="t" r="r" b="b"/>
              <a:pathLst>
                <a:path w="775" h="549" extrusionOk="0">
                  <a:moveTo>
                    <a:pt x="738" y="1"/>
                  </a:moveTo>
                  <a:lnTo>
                    <a:pt x="0" y="48"/>
                  </a:lnTo>
                  <a:lnTo>
                    <a:pt x="0" y="548"/>
                  </a:lnTo>
                  <a:lnTo>
                    <a:pt x="774" y="525"/>
                  </a:lnTo>
                  <a:cubicBezTo>
                    <a:pt x="762" y="346"/>
                    <a:pt x="750" y="167"/>
                    <a:pt x="738" y="1"/>
                  </a:cubicBezTo>
                  <a:close/>
                </a:path>
              </a:pathLst>
            </a:custGeom>
            <a:solidFill>
              <a:srgbClr val="7E6048"/>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02" name="Google Shape;1459;p48">
              <a:extLst>
                <a:ext uri="{FF2B5EF4-FFF2-40B4-BE49-F238E27FC236}">
                  <a16:creationId xmlns:a16="http://schemas.microsoft.com/office/drawing/2014/main" id="{6154187D-81CE-18B5-DAD8-791CB00C915F}"/>
                </a:ext>
              </a:extLst>
            </p:cNvPr>
            <p:cNvSpPr/>
            <p:nvPr/>
          </p:nvSpPr>
          <p:spPr>
            <a:xfrm>
              <a:off x="-1166008" y="2067328"/>
              <a:ext cx="44921" cy="35387"/>
            </a:xfrm>
            <a:custGeom>
              <a:avLst/>
              <a:gdLst/>
              <a:ahLst/>
              <a:cxnLst/>
              <a:rect l="l" t="t" r="r" b="b"/>
              <a:pathLst>
                <a:path w="1013" h="798" extrusionOk="0">
                  <a:moveTo>
                    <a:pt x="215" y="0"/>
                  </a:moveTo>
                  <a:lnTo>
                    <a:pt x="1" y="453"/>
                  </a:lnTo>
                  <a:lnTo>
                    <a:pt x="846" y="798"/>
                  </a:lnTo>
                  <a:cubicBezTo>
                    <a:pt x="906" y="643"/>
                    <a:pt x="953" y="477"/>
                    <a:pt x="1013" y="298"/>
                  </a:cubicBezTo>
                  <a:lnTo>
                    <a:pt x="215" y="0"/>
                  </a:lnTo>
                  <a:close/>
                </a:path>
              </a:pathLst>
            </a:custGeom>
            <a:solidFill>
              <a:srgbClr val="7E6048"/>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03" name="Google Shape;1460;p48">
              <a:extLst>
                <a:ext uri="{FF2B5EF4-FFF2-40B4-BE49-F238E27FC236}">
                  <a16:creationId xmlns:a16="http://schemas.microsoft.com/office/drawing/2014/main" id="{F1E8F865-E3F0-EF63-0BFB-29B0F1951EB8}"/>
                </a:ext>
              </a:extLst>
            </p:cNvPr>
            <p:cNvSpPr/>
            <p:nvPr/>
          </p:nvSpPr>
          <p:spPr>
            <a:xfrm>
              <a:off x="-1304323" y="1984933"/>
              <a:ext cx="179021" cy="470412"/>
            </a:xfrm>
            <a:custGeom>
              <a:avLst/>
              <a:gdLst/>
              <a:ahLst/>
              <a:cxnLst/>
              <a:rect l="l" t="t" r="r" b="b"/>
              <a:pathLst>
                <a:path w="4037" h="10608" extrusionOk="0">
                  <a:moveTo>
                    <a:pt x="1036" y="1"/>
                  </a:moveTo>
                  <a:cubicBezTo>
                    <a:pt x="1036" y="1"/>
                    <a:pt x="298" y="2513"/>
                    <a:pt x="167" y="3013"/>
                  </a:cubicBezTo>
                  <a:cubicBezTo>
                    <a:pt x="12" y="3668"/>
                    <a:pt x="1" y="4347"/>
                    <a:pt x="143" y="5002"/>
                  </a:cubicBezTo>
                  <a:cubicBezTo>
                    <a:pt x="239" y="5478"/>
                    <a:pt x="1108" y="8228"/>
                    <a:pt x="1394" y="8871"/>
                  </a:cubicBezTo>
                  <a:cubicBezTo>
                    <a:pt x="1667" y="9502"/>
                    <a:pt x="1798" y="10597"/>
                    <a:pt x="1798" y="10597"/>
                  </a:cubicBezTo>
                  <a:cubicBezTo>
                    <a:pt x="1798" y="10597"/>
                    <a:pt x="1873" y="10608"/>
                    <a:pt x="1984" y="10608"/>
                  </a:cubicBezTo>
                  <a:cubicBezTo>
                    <a:pt x="2191" y="10608"/>
                    <a:pt x="2526" y="10572"/>
                    <a:pt x="2751" y="10371"/>
                  </a:cubicBezTo>
                  <a:cubicBezTo>
                    <a:pt x="2787" y="10336"/>
                    <a:pt x="2822" y="10300"/>
                    <a:pt x="2846" y="10252"/>
                  </a:cubicBezTo>
                  <a:cubicBezTo>
                    <a:pt x="3156" y="9812"/>
                    <a:pt x="2679" y="4478"/>
                    <a:pt x="2679" y="4478"/>
                  </a:cubicBezTo>
                  <a:lnTo>
                    <a:pt x="3822" y="1192"/>
                  </a:lnTo>
                  <a:lnTo>
                    <a:pt x="4037" y="572"/>
                  </a:lnTo>
                  <a:lnTo>
                    <a:pt x="1036" y="1"/>
                  </a:lnTo>
                  <a:close/>
                </a:path>
              </a:pathLst>
            </a:custGeom>
            <a:solidFill>
              <a:srgbClr val="C4C4C4"/>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04" name="Google Shape;1461;p48">
              <a:extLst>
                <a:ext uri="{FF2B5EF4-FFF2-40B4-BE49-F238E27FC236}">
                  <a16:creationId xmlns:a16="http://schemas.microsoft.com/office/drawing/2014/main" id="{189DD601-951C-0D20-9112-8454DC4016F1}"/>
                </a:ext>
              </a:extLst>
            </p:cNvPr>
            <p:cNvSpPr/>
            <p:nvPr/>
          </p:nvSpPr>
          <p:spPr>
            <a:xfrm>
              <a:off x="-1304323" y="1984933"/>
              <a:ext cx="179021" cy="470412"/>
            </a:xfrm>
            <a:custGeom>
              <a:avLst/>
              <a:gdLst/>
              <a:ahLst/>
              <a:cxnLst/>
              <a:rect l="l" t="t" r="r" b="b"/>
              <a:pathLst>
                <a:path w="4037" h="10608" extrusionOk="0">
                  <a:moveTo>
                    <a:pt x="1036" y="1"/>
                  </a:moveTo>
                  <a:cubicBezTo>
                    <a:pt x="1036" y="1"/>
                    <a:pt x="298" y="2501"/>
                    <a:pt x="167" y="3013"/>
                  </a:cubicBezTo>
                  <a:cubicBezTo>
                    <a:pt x="12" y="3668"/>
                    <a:pt x="1" y="4347"/>
                    <a:pt x="143" y="5002"/>
                  </a:cubicBezTo>
                  <a:cubicBezTo>
                    <a:pt x="239" y="5478"/>
                    <a:pt x="1108" y="8228"/>
                    <a:pt x="1394" y="8871"/>
                  </a:cubicBezTo>
                  <a:cubicBezTo>
                    <a:pt x="1667" y="9502"/>
                    <a:pt x="1798" y="10597"/>
                    <a:pt x="1798" y="10597"/>
                  </a:cubicBezTo>
                  <a:cubicBezTo>
                    <a:pt x="1798" y="10597"/>
                    <a:pt x="1873" y="10608"/>
                    <a:pt x="1984" y="10608"/>
                  </a:cubicBezTo>
                  <a:cubicBezTo>
                    <a:pt x="2191" y="10608"/>
                    <a:pt x="2526" y="10572"/>
                    <a:pt x="2751" y="10371"/>
                  </a:cubicBezTo>
                  <a:cubicBezTo>
                    <a:pt x="2596" y="10228"/>
                    <a:pt x="2453" y="10074"/>
                    <a:pt x="2322" y="9919"/>
                  </a:cubicBezTo>
                  <a:cubicBezTo>
                    <a:pt x="2156" y="9633"/>
                    <a:pt x="2013" y="9335"/>
                    <a:pt x="1894" y="9026"/>
                  </a:cubicBezTo>
                  <a:cubicBezTo>
                    <a:pt x="1405" y="7752"/>
                    <a:pt x="1036" y="6442"/>
                    <a:pt x="810" y="5097"/>
                  </a:cubicBezTo>
                  <a:cubicBezTo>
                    <a:pt x="655" y="4168"/>
                    <a:pt x="584" y="3156"/>
                    <a:pt x="1132" y="2382"/>
                  </a:cubicBezTo>
                  <a:cubicBezTo>
                    <a:pt x="1477" y="1942"/>
                    <a:pt x="1953" y="1620"/>
                    <a:pt x="2501" y="1453"/>
                  </a:cubicBezTo>
                  <a:cubicBezTo>
                    <a:pt x="2929" y="1322"/>
                    <a:pt x="3370" y="1239"/>
                    <a:pt x="3822" y="1192"/>
                  </a:cubicBezTo>
                  <a:lnTo>
                    <a:pt x="4037" y="572"/>
                  </a:lnTo>
                  <a:lnTo>
                    <a:pt x="1036" y="1"/>
                  </a:lnTo>
                  <a:close/>
                </a:path>
              </a:pathLst>
            </a:custGeom>
            <a:solidFill>
              <a:srgbClr val="3A291C">
                <a:alpha val="45980"/>
              </a:srgbClr>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05" name="Google Shape;1462;p48">
              <a:extLst>
                <a:ext uri="{FF2B5EF4-FFF2-40B4-BE49-F238E27FC236}">
                  <a16:creationId xmlns:a16="http://schemas.microsoft.com/office/drawing/2014/main" id="{1CEA0798-1554-C6EA-36EF-03DD9C588568}"/>
                </a:ext>
              </a:extLst>
            </p:cNvPr>
            <p:cNvSpPr/>
            <p:nvPr/>
          </p:nvSpPr>
          <p:spPr>
            <a:xfrm>
              <a:off x="-1285831" y="1806441"/>
              <a:ext cx="278797" cy="231037"/>
            </a:xfrm>
            <a:custGeom>
              <a:avLst/>
              <a:gdLst/>
              <a:ahLst/>
              <a:cxnLst/>
              <a:rect l="l" t="t" r="r" b="b"/>
              <a:pathLst>
                <a:path w="6287" h="5210" extrusionOk="0">
                  <a:moveTo>
                    <a:pt x="2532" y="1"/>
                  </a:moveTo>
                  <a:cubicBezTo>
                    <a:pt x="401" y="1"/>
                    <a:pt x="0" y="4014"/>
                    <a:pt x="0" y="4014"/>
                  </a:cubicBezTo>
                  <a:cubicBezTo>
                    <a:pt x="453" y="4562"/>
                    <a:pt x="1072" y="4943"/>
                    <a:pt x="1762" y="5121"/>
                  </a:cubicBezTo>
                  <a:cubicBezTo>
                    <a:pt x="1999" y="5184"/>
                    <a:pt x="2264" y="5209"/>
                    <a:pt x="2535" y="5209"/>
                  </a:cubicBezTo>
                  <a:cubicBezTo>
                    <a:pt x="3598" y="5209"/>
                    <a:pt x="4763" y="4824"/>
                    <a:pt x="4763" y="4824"/>
                  </a:cubicBezTo>
                  <a:cubicBezTo>
                    <a:pt x="4763" y="4824"/>
                    <a:pt x="6287" y="1395"/>
                    <a:pt x="3358" y="180"/>
                  </a:cubicBezTo>
                  <a:cubicBezTo>
                    <a:pt x="3057" y="56"/>
                    <a:pt x="2783" y="1"/>
                    <a:pt x="2532" y="1"/>
                  </a:cubicBezTo>
                  <a:close/>
                </a:path>
              </a:pathLst>
            </a:custGeom>
            <a:solidFill>
              <a:srgbClr val="3A291C"/>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06" name="Google Shape;1463;p48">
              <a:extLst>
                <a:ext uri="{FF2B5EF4-FFF2-40B4-BE49-F238E27FC236}">
                  <a16:creationId xmlns:a16="http://schemas.microsoft.com/office/drawing/2014/main" id="{5B9888D4-39D0-CF5B-A5BA-C71FBBBF4F5F}"/>
                </a:ext>
              </a:extLst>
            </p:cNvPr>
            <p:cNvSpPr/>
            <p:nvPr/>
          </p:nvSpPr>
          <p:spPr>
            <a:xfrm>
              <a:off x="-1116740" y="2183470"/>
              <a:ext cx="698434" cy="358042"/>
            </a:xfrm>
            <a:custGeom>
              <a:avLst/>
              <a:gdLst/>
              <a:ahLst/>
              <a:cxnLst/>
              <a:rect l="l" t="t" r="r" b="b"/>
              <a:pathLst>
                <a:path w="15750" h="8074" extrusionOk="0">
                  <a:moveTo>
                    <a:pt x="15380" y="1"/>
                  </a:moveTo>
                  <a:lnTo>
                    <a:pt x="331" y="7263"/>
                  </a:lnTo>
                  <a:cubicBezTo>
                    <a:pt x="0" y="7564"/>
                    <a:pt x="124" y="8074"/>
                    <a:pt x="490" y="8074"/>
                  </a:cubicBezTo>
                  <a:cubicBezTo>
                    <a:pt x="560" y="8074"/>
                    <a:pt x="638" y="8055"/>
                    <a:pt x="724" y="8014"/>
                  </a:cubicBezTo>
                  <a:lnTo>
                    <a:pt x="15749" y="751"/>
                  </a:lnTo>
                  <a:lnTo>
                    <a:pt x="15380" y="1"/>
                  </a:lnTo>
                  <a:close/>
                </a:path>
              </a:pathLst>
            </a:custGeom>
            <a:solidFill>
              <a:srgbClr val="3A291C"/>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07" name="Google Shape;1464;p48">
              <a:extLst>
                <a:ext uri="{FF2B5EF4-FFF2-40B4-BE49-F238E27FC236}">
                  <a16:creationId xmlns:a16="http://schemas.microsoft.com/office/drawing/2014/main" id="{B94F2A80-E12E-95F5-EF30-E4C6AF533641}"/>
                </a:ext>
              </a:extLst>
            </p:cNvPr>
            <p:cNvSpPr/>
            <p:nvPr/>
          </p:nvSpPr>
          <p:spPr>
            <a:xfrm>
              <a:off x="-465885" y="1870411"/>
              <a:ext cx="492629" cy="423938"/>
            </a:xfrm>
            <a:custGeom>
              <a:avLst/>
              <a:gdLst/>
              <a:ahLst/>
              <a:cxnLst/>
              <a:rect l="l" t="t" r="r" b="b"/>
              <a:pathLst>
                <a:path w="11109" h="9560" extrusionOk="0">
                  <a:moveTo>
                    <a:pt x="7692" y="1"/>
                  </a:moveTo>
                  <a:lnTo>
                    <a:pt x="7692" y="1"/>
                  </a:lnTo>
                  <a:cubicBezTo>
                    <a:pt x="5322" y="489"/>
                    <a:pt x="2560" y="1810"/>
                    <a:pt x="2143" y="2168"/>
                  </a:cubicBezTo>
                  <a:cubicBezTo>
                    <a:pt x="1250" y="2894"/>
                    <a:pt x="989" y="4132"/>
                    <a:pt x="1512" y="5156"/>
                  </a:cubicBezTo>
                  <a:cubicBezTo>
                    <a:pt x="1715" y="5573"/>
                    <a:pt x="1893" y="5930"/>
                    <a:pt x="2048" y="6251"/>
                  </a:cubicBezTo>
                  <a:cubicBezTo>
                    <a:pt x="1215" y="6644"/>
                    <a:pt x="405" y="6990"/>
                    <a:pt x="0" y="7204"/>
                  </a:cubicBezTo>
                  <a:cubicBezTo>
                    <a:pt x="60" y="7525"/>
                    <a:pt x="203" y="7835"/>
                    <a:pt x="417" y="8085"/>
                  </a:cubicBezTo>
                  <a:cubicBezTo>
                    <a:pt x="858" y="7906"/>
                    <a:pt x="1631" y="7478"/>
                    <a:pt x="2465" y="7097"/>
                  </a:cubicBezTo>
                  <a:cubicBezTo>
                    <a:pt x="3132" y="8490"/>
                    <a:pt x="3275" y="8740"/>
                    <a:pt x="3739" y="9073"/>
                  </a:cubicBezTo>
                  <a:cubicBezTo>
                    <a:pt x="4170" y="9395"/>
                    <a:pt x="4684" y="9559"/>
                    <a:pt x="5202" y="9559"/>
                  </a:cubicBezTo>
                  <a:cubicBezTo>
                    <a:pt x="5584" y="9559"/>
                    <a:pt x="5968" y="9470"/>
                    <a:pt x="6323" y="9288"/>
                  </a:cubicBezTo>
                  <a:cubicBezTo>
                    <a:pt x="8644" y="8121"/>
                    <a:pt x="10085" y="7430"/>
                    <a:pt x="11109" y="6537"/>
                  </a:cubicBezTo>
                  <a:lnTo>
                    <a:pt x="11109" y="6525"/>
                  </a:lnTo>
                  <a:cubicBezTo>
                    <a:pt x="9823" y="6763"/>
                    <a:pt x="8406" y="7442"/>
                    <a:pt x="6263" y="8430"/>
                  </a:cubicBezTo>
                  <a:cubicBezTo>
                    <a:pt x="6081" y="8525"/>
                    <a:pt x="5703" y="8740"/>
                    <a:pt x="5235" y="8740"/>
                  </a:cubicBezTo>
                  <a:cubicBezTo>
                    <a:pt x="4938" y="8740"/>
                    <a:pt x="4605" y="8653"/>
                    <a:pt x="4263" y="8395"/>
                  </a:cubicBezTo>
                  <a:cubicBezTo>
                    <a:pt x="3929" y="8145"/>
                    <a:pt x="3798" y="7847"/>
                    <a:pt x="3644" y="7514"/>
                  </a:cubicBezTo>
                  <a:lnTo>
                    <a:pt x="3251" y="6728"/>
                  </a:lnTo>
                  <a:cubicBezTo>
                    <a:pt x="5370" y="5728"/>
                    <a:pt x="7989" y="4370"/>
                    <a:pt x="9323" y="3358"/>
                  </a:cubicBezTo>
                  <a:lnTo>
                    <a:pt x="9323" y="3358"/>
                  </a:lnTo>
                  <a:cubicBezTo>
                    <a:pt x="7644" y="3739"/>
                    <a:pt x="4929" y="4894"/>
                    <a:pt x="2822" y="5882"/>
                  </a:cubicBezTo>
                  <a:cubicBezTo>
                    <a:pt x="2167" y="4573"/>
                    <a:pt x="2120" y="4477"/>
                    <a:pt x="2108" y="4168"/>
                  </a:cubicBezTo>
                  <a:cubicBezTo>
                    <a:pt x="2072" y="3573"/>
                    <a:pt x="2310" y="3061"/>
                    <a:pt x="2894" y="2680"/>
                  </a:cubicBezTo>
                  <a:cubicBezTo>
                    <a:pt x="3417" y="2406"/>
                    <a:pt x="5680" y="1549"/>
                    <a:pt x="7692" y="1"/>
                  </a:cubicBezTo>
                  <a:close/>
                </a:path>
              </a:pathLst>
            </a:custGeom>
            <a:solidFill>
              <a:srgbClr val="C4C4C4"/>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08" name="Google Shape;1465;p48">
              <a:extLst>
                <a:ext uri="{FF2B5EF4-FFF2-40B4-BE49-F238E27FC236}">
                  <a16:creationId xmlns:a16="http://schemas.microsoft.com/office/drawing/2014/main" id="{B865DBB1-37B6-D295-6E10-77C00F5B5CB3}"/>
                </a:ext>
              </a:extLst>
            </p:cNvPr>
            <p:cNvSpPr/>
            <p:nvPr/>
          </p:nvSpPr>
          <p:spPr>
            <a:xfrm>
              <a:off x="-1170221" y="1818636"/>
              <a:ext cx="105142" cy="170640"/>
            </a:xfrm>
            <a:custGeom>
              <a:avLst/>
              <a:gdLst/>
              <a:ahLst/>
              <a:cxnLst/>
              <a:rect l="l" t="t" r="r" b="b"/>
              <a:pathLst>
                <a:path w="2371" h="3848" extrusionOk="0">
                  <a:moveTo>
                    <a:pt x="1" y="0"/>
                  </a:moveTo>
                  <a:lnTo>
                    <a:pt x="1" y="0"/>
                  </a:lnTo>
                  <a:cubicBezTo>
                    <a:pt x="417" y="334"/>
                    <a:pt x="787" y="739"/>
                    <a:pt x="1084" y="1191"/>
                  </a:cubicBezTo>
                  <a:cubicBezTo>
                    <a:pt x="1477" y="1774"/>
                    <a:pt x="1763" y="2429"/>
                    <a:pt x="1918" y="3120"/>
                  </a:cubicBezTo>
                  <a:cubicBezTo>
                    <a:pt x="1941" y="3263"/>
                    <a:pt x="1930" y="3715"/>
                    <a:pt x="2025" y="3810"/>
                  </a:cubicBezTo>
                  <a:cubicBezTo>
                    <a:pt x="2049" y="3836"/>
                    <a:pt x="2072" y="3847"/>
                    <a:pt x="2093" y="3847"/>
                  </a:cubicBezTo>
                  <a:cubicBezTo>
                    <a:pt x="2284" y="3847"/>
                    <a:pt x="2370" y="2947"/>
                    <a:pt x="2370" y="2787"/>
                  </a:cubicBezTo>
                  <a:cubicBezTo>
                    <a:pt x="2370" y="2334"/>
                    <a:pt x="2275" y="1894"/>
                    <a:pt x="2072" y="1501"/>
                  </a:cubicBezTo>
                  <a:cubicBezTo>
                    <a:pt x="1656" y="703"/>
                    <a:pt x="894" y="143"/>
                    <a:pt x="1" y="0"/>
                  </a:cubicBezTo>
                  <a:close/>
                </a:path>
              </a:pathLst>
            </a:custGeom>
            <a:solidFill>
              <a:srgbClr val="FFFBF6"/>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sp>
          <p:nvSpPr>
            <p:cNvPr id="109" name="Google Shape;1466;p48">
              <a:extLst>
                <a:ext uri="{FF2B5EF4-FFF2-40B4-BE49-F238E27FC236}">
                  <a16:creationId xmlns:a16="http://schemas.microsoft.com/office/drawing/2014/main" id="{46F998C3-C24E-F61B-86F4-D06D86D10703}"/>
                </a:ext>
              </a:extLst>
            </p:cNvPr>
            <p:cNvSpPr/>
            <p:nvPr/>
          </p:nvSpPr>
          <p:spPr>
            <a:xfrm>
              <a:off x="-1202949" y="2051053"/>
              <a:ext cx="50376" cy="149886"/>
            </a:xfrm>
            <a:custGeom>
              <a:avLst/>
              <a:gdLst/>
              <a:ahLst/>
              <a:cxnLst/>
              <a:rect l="l" t="t" r="r" b="b"/>
              <a:pathLst>
                <a:path w="1136" h="3380" extrusionOk="0">
                  <a:moveTo>
                    <a:pt x="861" y="0"/>
                  </a:moveTo>
                  <a:cubicBezTo>
                    <a:pt x="811" y="0"/>
                    <a:pt x="754" y="17"/>
                    <a:pt x="691" y="58"/>
                  </a:cubicBezTo>
                  <a:cubicBezTo>
                    <a:pt x="489" y="189"/>
                    <a:pt x="465" y="641"/>
                    <a:pt x="417" y="855"/>
                  </a:cubicBezTo>
                  <a:cubicBezTo>
                    <a:pt x="215" y="1689"/>
                    <a:pt x="12" y="2522"/>
                    <a:pt x="1" y="3380"/>
                  </a:cubicBezTo>
                  <a:lnTo>
                    <a:pt x="1060" y="439"/>
                  </a:lnTo>
                  <a:cubicBezTo>
                    <a:pt x="1135" y="242"/>
                    <a:pt x="1048" y="0"/>
                    <a:pt x="861" y="0"/>
                  </a:cubicBezTo>
                  <a:close/>
                </a:path>
              </a:pathLst>
            </a:custGeom>
            <a:solidFill>
              <a:srgbClr val="FFFBF6"/>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cs typeface="Arial"/>
                <a:sym typeface="Arial"/>
              </a:endParaRPr>
            </a:p>
          </p:txBody>
        </p:sp>
      </p:grpSp>
      <p:sp>
        <p:nvSpPr>
          <p:cNvPr id="110" name="Google Shape;1467;p48">
            <a:extLst>
              <a:ext uri="{FF2B5EF4-FFF2-40B4-BE49-F238E27FC236}">
                <a16:creationId xmlns:a16="http://schemas.microsoft.com/office/drawing/2014/main" id="{84557488-DCF4-A628-F2A7-B15C34DD7DA6}"/>
              </a:ext>
            </a:extLst>
          </p:cNvPr>
          <p:cNvSpPr txBox="1">
            <a:spLocks/>
          </p:cNvSpPr>
          <p:nvPr/>
        </p:nvSpPr>
        <p:spPr>
          <a:xfrm>
            <a:off x="6577451" y="1575475"/>
            <a:ext cx="4735272" cy="1327647"/>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2"/>
              </a:buClr>
              <a:buSzPts val="6200"/>
              <a:buFont typeface="Viga"/>
              <a:buNone/>
              <a:defRPr sz="9000" b="1" i="0" u="none" strike="noStrike" cap="none">
                <a:solidFill>
                  <a:schemeClr val="accent2"/>
                </a:solidFill>
                <a:latin typeface="Viga"/>
                <a:ea typeface="Viga"/>
                <a:cs typeface="Viga"/>
                <a:sym typeface="Viga"/>
              </a:defRPr>
            </a:lvl1pPr>
            <a:lvl2pPr marR="0" lvl="1" algn="ctr" rtl="0">
              <a:lnSpc>
                <a:spcPct val="90000"/>
              </a:lnSpc>
              <a:spcBef>
                <a:spcPts val="0"/>
              </a:spcBef>
              <a:spcAft>
                <a:spcPts val="0"/>
              </a:spcAft>
              <a:buClr>
                <a:schemeClr val="dk1"/>
              </a:buClr>
              <a:buSzPts val="6200"/>
              <a:buFont typeface="Bebas Neue"/>
              <a:buNone/>
              <a:defRPr sz="6200" b="0" i="0" u="none" strike="noStrike" cap="none">
                <a:solidFill>
                  <a:schemeClr val="dk1"/>
                </a:solidFill>
                <a:latin typeface="Bebas Neue"/>
                <a:ea typeface="Bebas Neue"/>
                <a:cs typeface="Bebas Neue"/>
                <a:sym typeface="Bebas Neue"/>
              </a:defRPr>
            </a:lvl2pPr>
            <a:lvl3pPr marR="0" lvl="2" algn="ctr" rtl="0">
              <a:lnSpc>
                <a:spcPct val="90000"/>
              </a:lnSpc>
              <a:spcBef>
                <a:spcPts val="0"/>
              </a:spcBef>
              <a:spcAft>
                <a:spcPts val="0"/>
              </a:spcAft>
              <a:buClr>
                <a:schemeClr val="dk1"/>
              </a:buClr>
              <a:buSzPts val="6200"/>
              <a:buFont typeface="Bebas Neue"/>
              <a:buNone/>
              <a:defRPr sz="6200" b="0" i="0" u="none" strike="noStrike" cap="none">
                <a:solidFill>
                  <a:schemeClr val="dk1"/>
                </a:solidFill>
                <a:latin typeface="Bebas Neue"/>
                <a:ea typeface="Bebas Neue"/>
                <a:cs typeface="Bebas Neue"/>
                <a:sym typeface="Bebas Neue"/>
              </a:defRPr>
            </a:lvl3pPr>
            <a:lvl4pPr marR="0" lvl="3" algn="ctr" rtl="0">
              <a:lnSpc>
                <a:spcPct val="90000"/>
              </a:lnSpc>
              <a:spcBef>
                <a:spcPts val="0"/>
              </a:spcBef>
              <a:spcAft>
                <a:spcPts val="0"/>
              </a:spcAft>
              <a:buClr>
                <a:schemeClr val="dk1"/>
              </a:buClr>
              <a:buSzPts val="6200"/>
              <a:buFont typeface="Bebas Neue"/>
              <a:buNone/>
              <a:defRPr sz="6200" b="0" i="0" u="none" strike="noStrike" cap="none">
                <a:solidFill>
                  <a:schemeClr val="dk1"/>
                </a:solidFill>
                <a:latin typeface="Bebas Neue"/>
                <a:ea typeface="Bebas Neue"/>
                <a:cs typeface="Bebas Neue"/>
                <a:sym typeface="Bebas Neue"/>
              </a:defRPr>
            </a:lvl4pPr>
            <a:lvl5pPr marR="0" lvl="4" algn="ctr" rtl="0">
              <a:lnSpc>
                <a:spcPct val="90000"/>
              </a:lnSpc>
              <a:spcBef>
                <a:spcPts val="0"/>
              </a:spcBef>
              <a:spcAft>
                <a:spcPts val="0"/>
              </a:spcAft>
              <a:buClr>
                <a:schemeClr val="dk1"/>
              </a:buClr>
              <a:buSzPts val="6200"/>
              <a:buFont typeface="Bebas Neue"/>
              <a:buNone/>
              <a:defRPr sz="6200" b="0" i="0" u="none" strike="noStrike" cap="none">
                <a:solidFill>
                  <a:schemeClr val="dk1"/>
                </a:solidFill>
                <a:latin typeface="Bebas Neue"/>
                <a:ea typeface="Bebas Neue"/>
                <a:cs typeface="Bebas Neue"/>
                <a:sym typeface="Bebas Neue"/>
              </a:defRPr>
            </a:lvl5pPr>
            <a:lvl6pPr marR="0" lvl="5" algn="ctr" rtl="0">
              <a:lnSpc>
                <a:spcPct val="90000"/>
              </a:lnSpc>
              <a:spcBef>
                <a:spcPts val="0"/>
              </a:spcBef>
              <a:spcAft>
                <a:spcPts val="0"/>
              </a:spcAft>
              <a:buClr>
                <a:schemeClr val="dk1"/>
              </a:buClr>
              <a:buSzPts val="6200"/>
              <a:buFont typeface="Bebas Neue"/>
              <a:buNone/>
              <a:defRPr sz="6200" b="0" i="0" u="none" strike="noStrike" cap="none">
                <a:solidFill>
                  <a:schemeClr val="dk1"/>
                </a:solidFill>
                <a:latin typeface="Bebas Neue"/>
                <a:ea typeface="Bebas Neue"/>
                <a:cs typeface="Bebas Neue"/>
                <a:sym typeface="Bebas Neue"/>
              </a:defRPr>
            </a:lvl6pPr>
            <a:lvl7pPr marR="0" lvl="6" algn="ctr" rtl="0">
              <a:lnSpc>
                <a:spcPct val="90000"/>
              </a:lnSpc>
              <a:spcBef>
                <a:spcPts val="0"/>
              </a:spcBef>
              <a:spcAft>
                <a:spcPts val="0"/>
              </a:spcAft>
              <a:buClr>
                <a:schemeClr val="dk1"/>
              </a:buClr>
              <a:buSzPts val="6200"/>
              <a:buFont typeface="Bebas Neue"/>
              <a:buNone/>
              <a:defRPr sz="6200" b="0" i="0" u="none" strike="noStrike" cap="none">
                <a:solidFill>
                  <a:schemeClr val="dk1"/>
                </a:solidFill>
                <a:latin typeface="Bebas Neue"/>
                <a:ea typeface="Bebas Neue"/>
                <a:cs typeface="Bebas Neue"/>
                <a:sym typeface="Bebas Neue"/>
              </a:defRPr>
            </a:lvl7pPr>
            <a:lvl8pPr marR="0" lvl="7" algn="ctr" rtl="0">
              <a:lnSpc>
                <a:spcPct val="90000"/>
              </a:lnSpc>
              <a:spcBef>
                <a:spcPts val="0"/>
              </a:spcBef>
              <a:spcAft>
                <a:spcPts val="0"/>
              </a:spcAft>
              <a:buClr>
                <a:schemeClr val="dk1"/>
              </a:buClr>
              <a:buSzPts val="6200"/>
              <a:buFont typeface="Bebas Neue"/>
              <a:buNone/>
              <a:defRPr sz="6200" b="0" i="0" u="none" strike="noStrike" cap="none">
                <a:solidFill>
                  <a:schemeClr val="dk1"/>
                </a:solidFill>
                <a:latin typeface="Bebas Neue"/>
                <a:ea typeface="Bebas Neue"/>
                <a:cs typeface="Bebas Neue"/>
                <a:sym typeface="Bebas Neue"/>
              </a:defRPr>
            </a:lvl8pPr>
            <a:lvl9pPr marR="0" lvl="8" algn="ctr" rtl="0">
              <a:lnSpc>
                <a:spcPct val="90000"/>
              </a:lnSpc>
              <a:spcBef>
                <a:spcPts val="0"/>
              </a:spcBef>
              <a:spcAft>
                <a:spcPts val="0"/>
              </a:spcAft>
              <a:buClr>
                <a:schemeClr val="dk1"/>
              </a:buClr>
              <a:buSzPts val="6200"/>
              <a:buFont typeface="Bebas Neue"/>
              <a:buNone/>
              <a:defRPr sz="6200" b="0" i="0" u="none" strike="noStrike" cap="none">
                <a:solidFill>
                  <a:schemeClr val="dk1"/>
                </a:solidFill>
                <a:latin typeface="Bebas Neue"/>
                <a:ea typeface="Bebas Neue"/>
                <a:cs typeface="Bebas Neue"/>
                <a:sym typeface="Bebas Neue"/>
              </a:defRPr>
            </a:lvl9pPr>
          </a:lstStyle>
          <a:p>
            <a:pPr marL="0" marR="0" lvl="0" indent="0" algn="l" defTabSz="914400" rtl="0" eaLnBrk="1" fontAlgn="auto" latinLnBrk="0" hangingPunct="1">
              <a:lnSpc>
                <a:spcPct val="90000"/>
              </a:lnSpc>
              <a:spcBef>
                <a:spcPts val="0"/>
              </a:spcBef>
              <a:spcAft>
                <a:spcPts val="0"/>
              </a:spcAft>
              <a:buClr>
                <a:srgbClr val="A51B28"/>
              </a:buClr>
              <a:buSzPts val="6200"/>
              <a:buFont typeface="Viga"/>
              <a:buNone/>
              <a:tabLst/>
              <a:defRPr/>
            </a:pPr>
            <a:r>
              <a:rPr kumimoji="0" lang="es-PE" sz="6600" b="1" i="0" u="none" strike="noStrike" kern="0" cap="none" spc="0" normalizeH="0" baseline="0" noProof="0" dirty="0">
                <a:ln>
                  <a:noFill/>
                </a:ln>
                <a:solidFill>
                  <a:srgbClr val="2A7F28"/>
                </a:solidFill>
                <a:effectLst/>
                <a:uLnTx/>
                <a:uFillTx/>
                <a:latin typeface="+mn-lt"/>
                <a:sym typeface="Viga"/>
              </a:rPr>
              <a:t>509 BC</a:t>
            </a:r>
          </a:p>
        </p:txBody>
      </p:sp>
      <p:sp>
        <p:nvSpPr>
          <p:cNvPr id="111" name="Google Shape;1468;p48">
            <a:extLst>
              <a:ext uri="{FF2B5EF4-FFF2-40B4-BE49-F238E27FC236}">
                <a16:creationId xmlns:a16="http://schemas.microsoft.com/office/drawing/2014/main" id="{F95B5F34-B372-A04B-1C52-D474C593F92C}"/>
              </a:ext>
            </a:extLst>
          </p:cNvPr>
          <p:cNvSpPr txBox="1">
            <a:spLocks/>
          </p:cNvSpPr>
          <p:nvPr/>
        </p:nvSpPr>
        <p:spPr>
          <a:xfrm>
            <a:off x="2531326" y="1404054"/>
            <a:ext cx="3541784" cy="132451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r" rtl="0">
              <a:lnSpc>
                <a:spcPct val="100000"/>
              </a:lnSpc>
              <a:spcBef>
                <a:spcPts val="600"/>
              </a:spcBef>
              <a:spcAft>
                <a:spcPts val="0"/>
              </a:spcAft>
              <a:buClr>
                <a:schemeClr val="lt2"/>
              </a:buClr>
              <a:buSzPts val="1400"/>
              <a:buFont typeface="Ubuntu"/>
              <a:buNone/>
              <a:defRPr sz="2400" b="1" i="0" u="none" strike="noStrike" cap="none">
                <a:solidFill>
                  <a:schemeClr val="accent5"/>
                </a:solidFill>
                <a:latin typeface="Viga"/>
                <a:ea typeface="Viga"/>
                <a:cs typeface="Viga"/>
                <a:sym typeface="Viga"/>
              </a:defRPr>
            </a:lvl1pPr>
            <a:lvl2pPr marL="914400" marR="0" lvl="1" indent="-317500" algn="ctr" rtl="0">
              <a:lnSpc>
                <a:spcPct val="100000"/>
              </a:lnSpc>
              <a:spcBef>
                <a:spcPts val="100"/>
              </a:spcBef>
              <a:spcAft>
                <a:spcPts val="0"/>
              </a:spcAft>
              <a:buClr>
                <a:schemeClr val="lt2"/>
              </a:buClr>
              <a:buSzPts val="1400"/>
              <a:buFont typeface="Ubuntu"/>
              <a:buNone/>
              <a:defRPr sz="1400" b="0" i="0" u="none" strike="noStrike" cap="none">
                <a:solidFill>
                  <a:schemeClr val="lt2"/>
                </a:solidFill>
                <a:latin typeface="Ubuntu"/>
                <a:ea typeface="Ubuntu"/>
                <a:cs typeface="Ubuntu"/>
                <a:sym typeface="Ubuntu"/>
              </a:defRPr>
            </a:lvl2pPr>
            <a:lvl3pPr marL="1371600" marR="0" lvl="2" indent="-317500" algn="ctr" rtl="0">
              <a:lnSpc>
                <a:spcPct val="100000"/>
              </a:lnSpc>
              <a:spcBef>
                <a:spcPts val="0"/>
              </a:spcBef>
              <a:spcAft>
                <a:spcPts val="0"/>
              </a:spcAft>
              <a:buClr>
                <a:schemeClr val="lt2"/>
              </a:buClr>
              <a:buSzPts val="1400"/>
              <a:buFont typeface="Ubuntu"/>
              <a:buNone/>
              <a:defRPr sz="1400" b="0" i="0" u="none" strike="noStrike" cap="none">
                <a:solidFill>
                  <a:schemeClr val="lt2"/>
                </a:solidFill>
                <a:latin typeface="Ubuntu"/>
                <a:ea typeface="Ubuntu"/>
                <a:cs typeface="Ubuntu"/>
                <a:sym typeface="Ubuntu"/>
              </a:defRPr>
            </a:lvl3pPr>
            <a:lvl4pPr marL="1828800" marR="0" lvl="3" indent="-317500" algn="ctr" rtl="0">
              <a:lnSpc>
                <a:spcPct val="100000"/>
              </a:lnSpc>
              <a:spcBef>
                <a:spcPts val="0"/>
              </a:spcBef>
              <a:spcAft>
                <a:spcPts val="0"/>
              </a:spcAft>
              <a:buClr>
                <a:schemeClr val="lt2"/>
              </a:buClr>
              <a:buSzPts val="1400"/>
              <a:buFont typeface="Ubuntu"/>
              <a:buNone/>
              <a:defRPr sz="1400" b="0" i="0" u="none" strike="noStrike" cap="none">
                <a:solidFill>
                  <a:schemeClr val="lt2"/>
                </a:solidFill>
                <a:latin typeface="Ubuntu"/>
                <a:ea typeface="Ubuntu"/>
                <a:cs typeface="Ubuntu"/>
                <a:sym typeface="Ubuntu"/>
              </a:defRPr>
            </a:lvl4pPr>
            <a:lvl5pPr marL="2286000" marR="0" lvl="4" indent="-317500" algn="ctr" rtl="0">
              <a:lnSpc>
                <a:spcPct val="100000"/>
              </a:lnSpc>
              <a:spcBef>
                <a:spcPts val="0"/>
              </a:spcBef>
              <a:spcAft>
                <a:spcPts val="0"/>
              </a:spcAft>
              <a:buClr>
                <a:schemeClr val="lt2"/>
              </a:buClr>
              <a:buSzPts val="1400"/>
              <a:buFont typeface="Ubuntu"/>
              <a:buNone/>
              <a:defRPr sz="1400" b="0" i="0" u="none" strike="noStrike" cap="none">
                <a:solidFill>
                  <a:schemeClr val="lt2"/>
                </a:solidFill>
                <a:latin typeface="Ubuntu"/>
                <a:ea typeface="Ubuntu"/>
                <a:cs typeface="Ubuntu"/>
                <a:sym typeface="Ubuntu"/>
              </a:defRPr>
            </a:lvl5pPr>
            <a:lvl6pPr marL="2743200" marR="0" lvl="5" indent="-317500" algn="ctr" rtl="0">
              <a:lnSpc>
                <a:spcPct val="100000"/>
              </a:lnSpc>
              <a:spcBef>
                <a:spcPts val="0"/>
              </a:spcBef>
              <a:spcAft>
                <a:spcPts val="0"/>
              </a:spcAft>
              <a:buClr>
                <a:schemeClr val="lt2"/>
              </a:buClr>
              <a:buSzPts val="1400"/>
              <a:buFont typeface="Ubuntu"/>
              <a:buNone/>
              <a:defRPr sz="1400" b="0" i="0" u="none" strike="noStrike" cap="none">
                <a:solidFill>
                  <a:schemeClr val="lt2"/>
                </a:solidFill>
                <a:latin typeface="Ubuntu"/>
                <a:ea typeface="Ubuntu"/>
                <a:cs typeface="Ubuntu"/>
                <a:sym typeface="Ubuntu"/>
              </a:defRPr>
            </a:lvl6pPr>
            <a:lvl7pPr marL="3200400" marR="0" lvl="6" indent="-317500" algn="ctr" rtl="0">
              <a:lnSpc>
                <a:spcPct val="100000"/>
              </a:lnSpc>
              <a:spcBef>
                <a:spcPts val="0"/>
              </a:spcBef>
              <a:spcAft>
                <a:spcPts val="0"/>
              </a:spcAft>
              <a:buClr>
                <a:schemeClr val="lt2"/>
              </a:buClr>
              <a:buSzPts val="1400"/>
              <a:buFont typeface="Ubuntu"/>
              <a:buNone/>
              <a:defRPr sz="1400" b="0" i="0" u="none" strike="noStrike" cap="none">
                <a:solidFill>
                  <a:schemeClr val="lt2"/>
                </a:solidFill>
                <a:latin typeface="Ubuntu"/>
                <a:ea typeface="Ubuntu"/>
                <a:cs typeface="Ubuntu"/>
                <a:sym typeface="Ubuntu"/>
              </a:defRPr>
            </a:lvl7pPr>
            <a:lvl8pPr marL="3657600" marR="0" lvl="7" indent="-317500" algn="ctr" rtl="0">
              <a:lnSpc>
                <a:spcPct val="100000"/>
              </a:lnSpc>
              <a:spcBef>
                <a:spcPts val="0"/>
              </a:spcBef>
              <a:spcAft>
                <a:spcPts val="0"/>
              </a:spcAft>
              <a:buClr>
                <a:schemeClr val="lt2"/>
              </a:buClr>
              <a:buSzPts val="1400"/>
              <a:buFont typeface="Ubuntu"/>
              <a:buNone/>
              <a:defRPr sz="1400" b="0" i="0" u="none" strike="noStrike" cap="none">
                <a:solidFill>
                  <a:schemeClr val="lt2"/>
                </a:solidFill>
                <a:latin typeface="Ubuntu"/>
                <a:ea typeface="Ubuntu"/>
                <a:cs typeface="Ubuntu"/>
                <a:sym typeface="Ubuntu"/>
              </a:defRPr>
            </a:lvl8pPr>
            <a:lvl9pPr marL="4114800" marR="0" lvl="8" indent="-317500" algn="ctr" rtl="0">
              <a:lnSpc>
                <a:spcPct val="100000"/>
              </a:lnSpc>
              <a:spcBef>
                <a:spcPts val="0"/>
              </a:spcBef>
              <a:spcAft>
                <a:spcPts val="0"/>
              </a:spcAft>
              <a:buClr>
                <a:schemeClr val="lt2"/>
              </a:buClr>
              <a:buSzPts val="1400"/>
              <a:buFont typeface="Ubuntu"/>
              <a:buNone/>
              <a:defRPr sz="1400" b="0" i="0" u="none" strike="noStrike" cap="none">
                <a:solidFill>
                  <a:schemeClr val="lt2"/>
                </a:solidFill>
                <a:latin typeface="Ubuntu"/>
                <a:ea typeface="Ubuntu"/>
                <a:cs typeface="Ubuntu"/>
                <a:sym typeface="Ubuntu"/>
              </a:defRPr>
            </a:lvl9pPr>
          </a:lstStyle>
          <a:p>
            <a:pPr marL="0" marR="0" lvl="0" indent="0" algn="r" defTabSz="914400" rtl="0" eaLnBrk="1" fontAlgn="auto" latinLnBrk="0" hangingPunct="1">
              <a:lnSpc>
                <a:spcPct val="100000"/>
              </a:lnSpc>
              <a:spcBef>
                <a:spcPts val="600"/>
              </a:spcBef>
              <a:spcAft>
                <a:spcPts val="100"/>
              </a:spcAft>
              <a:buClr>
                <a:srgbClr val="3A291C"/>
              </a:buClr>
              <a:buSzPts val="1400"/>
              <a:buFont typeface="Ubuntu"/>
              <a:buNone/>
              <a:tabLst/>
              <a:defRPr/>
            </a:pPr>
            <a:r>
              <a:rPr kumimoji="0" lang="es-PE" sz="2800" b="1" i="0" u="none" strike="noStrike" kern="0" cap="none" spc="0" normalizeH="0" baseline="0" noProof="0" dirty="0">
                <a:ln>
                  <a:noFill/>
                </a:ln>
                <a:solidFill>
                  <a:schemeClr val="bg1"/>
                </a:solidFill>
                <a:effectLst>
                  <a:outerShdw blurRad="38100" dist="38100" dir="2700000" algn="tl">
                    <a:srgbClr val="000000">
                      <a:alpha val="43137"/>
                    </a:srgbClr>
                  </a:outerShdw>
                </a:effectLst>
                <a:uLnTx/>
                <a:uFillTx/>
                <a:latin typeface="Agency FB" panose="020B0503020202020204" pitchFamily="34" charset="0"/>
                <a:sym typeface="Viga"/>
              </a:rPr>
              <a:t>Roman architecture emerges in</a:t>
            </a:r>
          </a:p>
        </p:txBody>
      </p:sp>
      <p:sp>
        <p:nvSpPr>
          <p:cNvPr id="112" name="Google Shape;1469;p48">
            <a:extLst>
              <a:ext uri="{FF2B5EF4-FFF2-40B4-BE49-F238E27FC236}">
                <a16:creationId xmlns:a16="http://schemas.microsoft.com/office/drawing/2014/main" id="{29E925B0-FF3D-E7E5-7F88-A38C37D70DE3}"/>
              </a:ext>
            </a:extLst>
          </p:cNvPr>
          <p:cNvSpPr txBox="1">
            <a:spLocks/>
          </p:cNvSpPr>
          <p:nvPr/>
        </p:nvSpPr>
        <p:spPr>
          <a:xfrm>
            <a:off x="6294534" y="2796846"/>
            <a:ext cx="4735272" cy="520605"/>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lt2"/>
              </a:buClr>
              <a:buSzPts val="1400"/>
              <a:buFont typeface="Ubuntu"/>
              <a:buNone/>
              <a:defRPr sz="1400" b="0" i="0" u="none" strike="noStrike" cap="none">
                <a:solidFill>
                  <a:schemeClr val="lt2"/>
                </a:solidFill>
                <a:latin typeface="Ubuntu"/>
                <a:ea typeface="Ubuntu"/>
                <a:cs typeface="Ubuntu"/>
                <a:sym typeface="Ubuntu"/>
              </a:defRPr>
            </a:lvl1pPr>
            <a:lvl2pPr marL="914400" marR="0" lvl="1" indent="-317500" algn="ctr" rtl="0">
              <a:lnSpc>
                <a:spcPct val="100000"/>
              </a:lnSpc>
              <a:spcBef>
                <a:spcPts val="0"/>
              </a:spcBef>
              <a:spcAft>
                <a:spcPts val="0"/>
              </a:spcAft>
              <a:buClr>
                <a:schemeClr val="lt2"/>
              </a:buClr>
              <a:buSzPts val="1400"/>
              <a:buFont typeface="Ubuntu"/>
              <a:buNone/>
              <a:defRPr sz="1400" b="0" i="0" u="none" strike="noStrike" cap="none">
                <a:solidFill>
                  <a:schemeClr val="lt2"/>
                </a:solidFill>
                <a:latin typeface="Ubuntu"/>
                <a:ea typeface="Ubuntu"/>
                <a:cs typeface="Ubuntu"/>
                <a:sym typeface="Ubuntu"/>
              </a:defRPr>
            </a:lvl2pPr>
            <a:lvl3pPr marL="1371600" marR="0" lvl="2" indent="-317500" algn="ctr" rtl="0">
              <a:lnSpc>
                <a:spcPct val="100000"/>
              </a:lnSpc>
              <a:spcBef>
                <a:spcPts val="0"/>
              </a:spcBef>
              <a:spcAft>
                <a:spcPts val="0"/>
              </a:spcAft>
              <a:buClr>
                <a:schemeClr val="lt2"/>
              </a:buClr>
              <a:buSzPts val="1400"/>
              <a:buFont typeface="Ubuntu"/>
              <a:buNone/>
              <a:defRPr sz="1400" b="0" i="0" u="none" strike="noStrike" cap="none">
                <a:solidFill>
                  <a:schemeClr val="lt2"/>
                </a:solidFill>
                <a:latin typeface="Ubuntu"/>
                <a:ea typeface="Ubuntu"/>
                <a:cs typeface="Ubuntu"/>
                <a:sym typeface="Ubuntu"/>
              </a:defRPr>
            </a:lvl3pPr>
            <a:lvl4pPr marL="1828800" marR="0" lvl="3" indent="-317500" algn="ctr" rtl="0">
              <a:lnSpc>
                <a:spcPct val="100000"/>
              </a:lnSpc>
              <a:spcBef>
                <a:spcPts val="0"/>
              </a:spcBef>
              <a:spcAft>
                <a:spcPts val="0"/>
              </a:spcAft>
              <a:buClr>
                <a:schemeClr val="lt2"/>
              </a:buClr>
              <a:buSzPts val="1400"/>
              <a:buFont typeface="Ubuntu"/>
              <a:buNone/>
              <a:defRPr sz="1400" b="0" i="0" u="none" strike="noStrike" cap="none">
                <a:solidFill>
                  <a:schemeClr val="lt2"/>
                </a:solidFill>
                <a:latin typeface="Ubuntu"/>
                <a:ea typeface="Ubuntu"/>
                <a:cs typeface="Ubuntu"/>
                <a:sym typeface="Ubuntu"/>
              </a:defRPr>
            </a:lvl4pPr>
            <a:lvl5pPr marL="2286000" marR="0" lvl="4" indent="-317500" algn="ctr" rtl="0">
              <a:lnSpc>
                <a:spcPct val="100000"/>
              </a:lnSpc>
              <a:spcBef>
                <a:spcPts val="0"/>
              </a:spcBef>
              <a:spcAft>
                <a:spcPts val="0"/>
              </a:spcAft>
              <a:buClr>
                <a:schemeClr val="lt2"/>
              </a:buClr>
              <a:buSzPts val="1400"/>
              <a:buFont typeface="Ubuntu"/>
              <a:buNone/>
              <a:defRPr sz="1400" b="0" i="0" u="none" strike="noStrike" cap="none">
                <a:solidFill>
                  <a:schemeClr val="lt2"/>
                </a:solidFill>
                <a:latin typeface="Ubuntu"/>
                <a:ea typeface="Ubuntu"/>
                <a:cs typeface="Ubuntu"/>
                <a:sym typeface="Ubuntu"/>
              </a:defRPr>
            </a:lvl5pPr>
            <a:lvl6pPr marL="2743200" marR="0" lvl="5" indent="-317500" algn="ctr" rtl="0">
              <a:lnSpc>
                <a:spcPct val="100000"/>
              </a:lnSpc>
              <a:spcBef>
                <a:spcPts val="0"/>
              </a:spcBef>
              <a:spcAft>
                <a:spcPts val="0"/>
              </a:spcAft>
              <a:buClr>
                <a:schemeClr val="lt2"/>
              </a:buClr>
              <a:buSzPts val="1400"/>
              <a:buFont typeface="Ubuntu"/>
              <a:buNone/>
              <a:defRPr sz="1400" b="0" i="0" u="none" strike="noStrike" cap="none">
                <a:solidFill>
                  <a:schemeClr val="lt2"/>
                </a:solidFill>
                <a:latin typeface="Ubuntu"/>
                <a:ea typeface="Ubuntu"/>
                <a:cs typeface="Ubuntu"/>
                <a:sym typeface="Ubuntu"/>
              </a:defRPr>
            </a:lvl6pPr>
            <a:lvl7pPr marL="3200400" marR="0" lvl="6" indent="-317500" algn="ctr" rtl="0">
              <a:lnSpc>
                <a:spcPct val="100000"/>
              </a:lnSpc>
              <a:spcBef>
                <a:spcPts val="0"/>
              </a:spcBef>
              <a:spcAft>
                <a:spcPts val="0"/>
              </a:spcAft>
              <a:buClr>
                <a:schemeClr val="lt2"/>
              </a:buClr>
              <a:buSzPts val="1400"/>
              <a:buFont typeface="Ubuntu"/>
              <a:buNone/>
              <a:defRPr sz="1400" b="0" i="0" u="none" strike="noStrike" cap="none">
                <a:solidFill>
                  <a:schemeClr val="lt2"/>
                </a:solidFill>
                <a:latin typeface="Ubuntu"/>
                <a:ea typeface="Ubuntu"/>
                <a:cs typeface="Ubuntu"/>
                <a:sym typeface="Ubuntu"/>
              </a:defRPr>
            </a:lvl7pPr>
            <a:lvl8pPr marL="3657600" marR="0" lvl="7" indent="-317500" algn="ctr" rtl="0">
              <a:lnSpc>
                <a:spcPct val="100000"/>
              </a:lnSpc>
              <a:spcBef>
                <a:spcPts val="0"/>
              </a:spcBef>
              <a:spcAft>
                <a:spcPts val="0"/>
              </a:spcAft>
              <a:buClr>
                <a:schemeClr val="lt2"/>
              </a:buClr>
              <a:buSzPts val="1400"/>
              <a:buFont typeface="Ubuntu"/>
              <a:buNone/>
              <a:defRPr sz="1400" b="0" i="0" u="none" strike="noStrike" cap="none">
                <a:solidFill>
                  <a:schemeClr val="lt2"/>
                </a:solidFill>
                <a:latin typeface="Ubuntu"/>
                <a:ea typeface="Ubuntu"/>
                <a:cs typeface="Ubuntu"/>
                <a:sym typeface="Ubuntu"/>
              </a:defRPr>
            </a:lvl8pPr>
            <a:lvl9pPr marL="4114800" marR="0" lvl="8" indent="-317500" algn="ctr" rtl="0">
              <a:lnSpc>
                <a:spcPct val="100000"/>
              </a:lnSpc>
              <a:spcBef>
                <a:spcPts val="0"/>
              </a:spcBef>
              <a:spcAft>
                <a:spcPts val="0"/>
              </a:spcAft>
              <a:buClr>
                <a:schemeClr val="lt2"/>
              </a:buClr>
              <a:buSzPts val="1400"/>
              <a:buFont typeface="Ubuntu"/>
              <a:buNone/>
              <a:defRPr sz="1400" b="0" i="0" u="none" strike="noStrike" cap="none">
                <a:solidFill>
                  <a:schemeClr val="lt2"/>
                </a:solidFill>
                <a:latin typeface="Ubuntu"/>
                <a:ea typeface="Ubuntu"/>
                <a:cs typeface="Ubuntu"/>
                <a:sym typeface="Ubuntu"/>
              </a:defRPr>
            </a:lvl9pPr>
          </a:lstStyle>
          <a:p>
            <a:pPr marL="0" marR="0" lvl="0" indent="0" algn="ctr" defTabSz="914400" rtl="0" eaLnBrk="1" fontAlgn="auto" latinLnBrk="0" hangingPunct="1">
              <a:lnSpc>
                <a:spcPct val="100000"/>
              </a:lnSpc>
              <a:spcBef>
                <a:spcPts val="0"/>
              </a:spcBef>
              <a:spcAft>
                <a:spcPts val="0"/>
              </a:spcAft>
              <a:buClr>
                <a:srgbClr val="3A291C"/>
              </a:buClr>
              <a:buSzPts val="1400"/>
              <a:buFont typeface="Ubuntu"/>
              <a:buNone/>
              <a:tabLst/>
              <a:defRPr/>
            </a:pPr>
            <a:r>
              <a:rPr kumimoji="0" lang="en-US" sz="1400" b="0" i="0" u="none" strike="noStrike" kern="0" cap="none" spc="0" normalizeH="0" baseline="0" noProof="0">
                <a:ln>
                  <a:noFill/>
                </a:ln>
                <a:solidFill>
                  <a:srgbClr val="3A291C"/>
                </a:solidFill>
                <a:effectLst/>
                <a:uLnTx/>
                <a:uFillTx/>
                <a:latin typeface="+mn-lt"/>
                <a:sym typeface="Ubuntu"/>
              </a:rPr>
              <a:t>with the establishment of the Roman Republic</a:t>
            </a:r>
          </a:p>
        </p:txBody>
      </p:sp>
      <p:sp>
        <p:nvSpPr>
          <p:cNvPr id="113" name="Google Shape;1470;p48">
            <a:extLst>
              <a:ext uri="{FF2B5EF4-FFF2-40B4-BE49-F238E27FC236}">
                <a16:creationId xmlns:a16="http://schemas.microsoft.com/office/drawing/2014/main" id="{21C8399D-9493-4492-B04F-E2F59A74D8AF}"/>
              </a:ext>
            </a:extLst>
          </p:cNvPr>
          <p:cNvSpPr txBox="1">
            <a:spLocks/>
          </p:cNvSpPr>
          <p:nvPr/>
        </p:nvSpPr>
        <p:spPr>
          <a:xfrm>
            <a:off x="6806051" y="4398065"/>
            <a:ext cx="1754164" cy="1327647"/>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2"/>
              </a:buClr>
              <a:buSzPts val="6200"/>
              <a:buFont typeface="Viga"/>
              <a:buNone/>
              <a:defRPr sz="9000" b="1" i="0" u="none" strike="noStrike" cap="none">
                <a:solidFill>
                  <a:schemeClr val="accent2"/>
                </a:solidFill>
                <a:latin typeface="Viga"/>
                <a:ea typeface="Viga"/>
                <a:cs typeface="Viga"/>
                <a:sym typeface="Viga"/>
              </a:defRPr>
            </a:lvl1pPr>
            <a:lvl2pPr marR="0" lvl="1" algn="ctr" rtl="0">
              <a:lnSpc>
                <a:spcPct val="90000"/>
              </a:lnSpc>
              <a:spcBef>
                <a:spcPts val="0"/>
              </a:spcBef>
              <a:spcAft>
                <a:spcPts val="0"/>
              </a:spcAft>
              <a:buClr>
                <a:schemeClr val="dk1"/>
              </a:buClr>
              <a:buSzPts val="6200"/>
              <a:buFont typeface="Bebas Neue"/>
              <a:buNone/>
              <a:defRPr sz="6200" b="0" i="0" u="none" strike="noStrike" cap="none">
                <a:solidFill>
                  <a:schemeClr val="dk1"/>
                </a:solidFill>
                <a:latin typeface="Bebas Neue"/>
                <a:ea typeface="Bebas Neue"/>
                <a:cs typeface="Bebas Neue"/>
                <a:sym typeface="Bebas Neue"/>
              </a:defRPr>
            </a:lvl2pPr>
            <a:lvl3pPr marR="0" lvl="2" algn="ctr" rtl="0">
              <a:lnSpc>
                <a:spcPct val="90000"/>
              </a:lnSpc>
              <a:spcBef>
                <a:spcPts val="0"/>
              </a:spcBef>
              <a:spcAft>
                <a:spcPts val="0"/>
              </a:spcAft>
              <a:buClr>
                <a:schemeClr val="dk1"/>
              </a:buClr>
              <a:buSzPts val="6200"/>
              <a:buFont typeface="Bebas Neue"/>
              <a:buNone/>
              <a:defRPr sz="6200" b="0" i="0" u="none" strike="noStrike" cap="none">
                <a:solidFill>
                  <a:schemeClr val="dk1"/>
                </a:solidFill>
                <a:latin typeface="Bebas Neue"/>
                <a:ea typeface="Bebas Neue"/>
                <a:cs typeface="Bebas Neue"/>
                <a:sym typeface="Bebas Neue"/>
              </a:defRPr>
            </a:lvl3pPr>
            <a:lvl4pPr marR="0" lvl="3" algn="ctr" rtl="0">
              <a:lnSpc>
                <a:spcPct val="90000"/>
              </a:lnSpc>
              <a:spcBef>
                <a:spcPts val="0"/>
              </a:spcBef>
              <a:spcAft>
                <a:spcPts val="0"/>
              </a:spcAft>
              <a:buClr>
                <a:schemeClr val="dk1"/>
              </a:buClr>
              <a:buSzPts val="6200"/>
              <a:buFont typeface="Bebas Neue"/>
              <a:buNone/>
              <a:defRPr sz="6200" b="0" i="0" u="none" strike="noStrike" cap="none">
                <a:solidFill>
                  <a:schemeClr val="dk1"/>
                </a:solidFill>
                <a:latin typeface="Bebas Neue"/>
                <a:ea typeface="Bebas Neue"/>
                <a:cs typeface="Bebas Neue"/>
                <a:sym typeface="Bebas Neue"/>
              </a:defRPr>
            </a:lvl4pPr>
            <a:lvl5pPr marR="0" lvl="4" algn="ctr" rtl="0">
              <a:lnSpc>
                <a:spcPct val="90000"/>
              </a:lnSpc>
              <a:spcBef>
                <a:spcPts val="0"/>
              </a:spcBef>
              <a:spcAft>
                <a:spcPts val="0"/>
              </a:spcAft>
              <a:buClr>
                <a:schemeClr val="dk1"/>
              </a:buClr>
              <a:buSzPts val="6200"/>
              <a:buFont typeface="Bebas Neue"/>
              <a:buNone/>
              <a:defRPr sz="6200" b="0" i="0" u="none" strike="noStrike" cap="none">
                <a:solidFill>
                  <a:schemeClr val="dk1"/>
                </a:solidFill>
                <a:latin typeface="Bebas Neue"/>
                <a:ea typeface="Bebas Neue"/>
                <a:cs typeface="Bebas Neue"/>
                <a:sym typeface="Bebas Neue"/>
              </a:defRPr>
            </a:lvl5pPr>
            <a:lvl6pPr marR="0" lvl="5" algn="ctr" rtl="0">
              <a:lnSpc>
                <a:spcPct val="90000"/>
              </a:lnSpc>
              <a:spcBef>
                <a:spcPts val="0"/>
              </a:spcBef>
              <a:spcAft>
                <a:spcPts val="0"/>
              </a:spcAft>
              <a:buClr>
                <a:schemeClr val="dk1"/>
              </a:buClr>
              <a:buSzPts val="6200"/>
              <a:buFont typeface="Bebas Neue"/>
              <a:buNone/>
              <a:defRPr sz="6200" b="0" i="0" u="none" strike="noStrike" cap="none">
                <a:solidFill>
                  <a:schemeClr val="dk1"/>
                </a:solidFill>
                <a:latin typeface="Bebas Neue"/>
                <a:ea typeface="Bebas Neue"/>
                <a:cs typeface="Bebas Neue"/>
                <a:sym typeface="Bebas Neue"/>
              </a:defRPr>
            </a:lvl6pPr>
            <a:lvl7pPr marR="0" lvl="6" algn="ctr" rtl="0">
              <a:lnSpc>
                <a:spcPct val="90000"/>
              </a:lnSpc>
              <a:spcBef>
                <a:spcPts val="0"/>
              </a:spcBef>
              <a:spcAft>
                <a:spcPts val="0"/>
              </a:spcAft>
              <a:buClr>
                <a:schemeClr val="dk1"/>
              </a:buClr>
              <a:buSzPts val="6200"/>
              <a:buFont typeface="Bebas Neue"/>
              <a:buNone/>
              <a:defRPr sz="6200" b="0" i="0" u="none" strike="noStrike" cap="none">
                <a:solidFill>
                  <a:schemeClr val="dk1"/>
                </a:solidFill>
                <a:latin typeface="Bebas Neue"/>
                <a:ea typeface="Bebas Neue"/>
                <a:cs typeface="Bebas Neue"/>
                <a:sym typeface="Bebas Neue"/>
              </a:defRPr>
            </a:lvl7pPr>
            <a:lvl8pPr marR="0" lvl="7" algn="ctr" rtl="0">
              <a:lnSpc>
                <a:spcPct val="90000"/>
              </a:lnSpc>
              <a:spcBef>
                <a:spcPts val="0"/>
              </a:spcBef>
              <a:spcAft>
                <a:spcPts val="0"/>
              </a:spcAft>
              <a:buClr>
                <a:schemeClr val="dk1"/>
              </a:buClr>
              <a:buSzPts val="6200"/>
              <a:buFont typeface="Bebas Neue"/>
              <a:buNone/>
              <a:defRPr sz="6200" b="0" i="0" u="none" strike="noStrike" cap="none">
                <a:solidFill>
                  <a:schemeClr val="dk1"/>
                </a:solidFill>
                <a:latin typeface="Bebas Neue"/>
                <a:ea typeface="Bebas Neue"/>
                <a:cs typeface="Bebas Neue"/>
                <a:sym typeface="Bebas Neue"/>
              </a:defRPr>
            </a:lvl8pPr>
            <a:lvl9pPr marR="0" lvl="8" algn="ctr" rtl="0">
              <a:lnSpc>
                <a:spcPct val="90000"/>
              </a:lnSpc>
              <a:spcBef>
                <a:spcPts val="0"/>
              </a:spcBef>
              <a:spcAft>
                <a:spcPts val="0"/>
              </a:spcAft>
              <a:buClr>
                <a:schemeClr val="dk1"/>
              </a:buClr>
              <a:buSzPts val="6200"/>
              <a:buFont typeface="Bebas Neue"/>
              <a:buNone/>
              <a:defRPr sz="6200" b="0" i="0" u="none" strike="noStrike" cap="none">
                <a:solidFill>
                  <a:schemeClr val="dk1"/>
                </a:solidFill>
                <a:latin typeface="Bebas Neue"/>
                <a:ea typeface="Bebas Neue"/>
                <a:cs typeface="Bebas Neue"/>
                <a:sym typeface="Bebas Neue"/>
              </a:defRPr>
            </a:lvl9pPr>
          </a:lstStyle>
          <a:p>
            <a:pPr marL="0" marR="0" lvl="0" indent="0" algn="l" defTabSz="914400" rtl="0" eaLnBrk="1" fontAlgn="auto" latinLnBrk="0" hangingPunct="1">
              <a:lnSpc>
                <a:spcPct val="90000"/>
              </a:lnSpc>
              <a:spcBef>
                <a:spcPts val="0"/>
              </a:spcBef>
              <a:spcAft>
                <a:spcPts val="0"/>
              </a:spcAft>
              <a:buClr>
                <a:srgbClr val="A51B28"/>
              </a:buClr>
              <a:buSzPts val="6200"/>
              <a:buFont typeface="Viga"/>
              <a:buNone/>
              <a:tabLst/>
              <a:defRPr/>
            </a:pPr>
            <a:r>
              <a:rPr kumimoji="0" lang="en" sz="6000" b="1" i="0" u="none" strike="noStrike" kern="0" cap="none" spc="0" normalizeH="0" baseline="0" noProof="0" dirty="0">
                <a:ln>
                  <a:noFill/>
                </a:ln>
                <a:solidFill>
                  <a:srgbClr val="EA1C24"/>
                </a:solidFill>
                <a:effectLst/>
                <a:uLnTx/>
                <a:uFillTx/>
                <a:latin typeface="+mn-lt"/>
                <a:sym typeface="Viga"/>
              </a:rPr>
              <a:t>503</a:t>
            </a:r>
          </a:p>
        </p:txBody>
      </p:sp>
      <p:sp>
        <p:nvSpPr>
          <p:cNvPr id="114" name="Google Shape;1471;p48">
            <a:extLst>
              <a:ext uri="{FF2B5EF4-FFF2-40B4-BE49-F238E27FC236}">
                <a16:creationId xmlns:a16="http://schemas.microsoft.com/office/drawing/2014/main" id="{88A1BD49-49E5-57DE-019D-372CD20978AB}"/>
              </a:ext>
            </a:extLst>
          </p:cNvPr>
          <p:cNvSpPr txBox="1">
            <a:spLocks/>
          </p:cNvSpPr>
          <p:nvPr/>
        </p:nvSpPr>
        <p:spPr>
          <a:xfrm>
            <a:off x="2893290" y="4074215"/>
            <a:ext cx="3541784" cy="1327647"/>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r" rtl="0">
              <a:lnSpc>
                <a:spcPct val="100000"/>
              </a:lnSpc>
              <a:spcBef>
                <a:spcPts val="0"/>
              </a:spcBef>
              <a:spcAft>
                <a:spcPts val="0"/>
              </a:spcAft>
              <a:buClr>
                <a:schemeClr val="lt2"/>
              </a:buClr>
              <a:buSzPts val="1400"/>
              <a:buFont typeface="Ubuntu"/>
              <a:buNone/>
              <a:defRPr sz="2400" b="1" i="0" u="none" strike="noStrike" cap="none">
                <a:solidFill>
                  <a:schemeClr val="accent5"/>
                </a:solidFill>
                <a:latin typeface="Viga"/>
                <a:ea typeface="Viga"/>
                <a:cs typeface="Viga"/>
                <a:sym typeface="Viga"/>
              </a:defRPr>
            </a:lvl1pPr>
            <a:lvl2pPr marL="914400" marR="0" lvl="1" indent="-317500" algn="ctr" rtl="0">
              <a:lnSpc>
                <a:spcPct val="100000"/>
              </a:lnSpc>
              <a:spcBef>
                <a:spcPts val="0"/>
              </a:spcBef>
              <a:spcAft>
                <a:spcPts val="0"/>
              </a:spcAft>
              <a:buClr>
                <a:schemeClr val="lt2"/>
              </a:buClr>
              <a:buSzPts val="1400"/>
              <a:buFont typeface="Ubuntu"/>
              <a:buNone/>
              <a:defRPr sz="1400" b="0" i="0" u="none" strike="noStrike" cap="none">
                <a:solidFill>
                  <a:schemeClr val="lt2"/>
                </a:solidFill>
                <a:latin typeface="Ubuntu"/>
                <a:ea typeface="Ubuntu"/>
                <a:cs typeface="Ubuntu"/>
                <a:sym typeface="Ubuntu"/>
              </a:defRPr>
            </a:lvl2pPr>
            <a:lvl3pPr marL="1371600" marR="0" lvl="2" indent="-317500" algn="ctr" rtl="0">
              <a:lnSpc>
                <a:spcPct val="100000"/>
              </a:lnSpc>
              <a:spcBef>
                <a:spcPts val="0"/>
              </a:spcBef>
              <a:spcAft>
                <a:spcPts val="0"/>
              </a:spcAft>
              <a:buClr>
                <a:schemeClr val="lt2"/>
              </a:buClr>
              <a:buSzPts val="1400"/>
              <a:buFont typeface="Ubuntu"/>
              <a:buNone/>
              <a:defRPr sz="1400" b="0" i="0" u="none" strike="noStrike" cap="none">
                <a:solidFill>
                  <a:schemeClr val="lt2"/>
                </a:solidFill>
                <a:latin typeface="Ubuntu"/>
                <a:ea typeface="Ubuntu"/>
                <a:cs typeface="Ubuntu"/>
                <a:sym typeface="Ubuntu"/>
              </a:defRPr>
            </a:lvl3pPr>
            <a:lvl4pPr marL="1828800" marR="0" lvl="3" indent="-317500" algn="ctr" rtl="0">
              <a:lnSpc>
                <a:spcPct val="100000"/>
              </a:lnSpc>
              <a:spcBef>
                <a:spcPts val="0"/>
              </a:spcBef>
              <a:spcAft>
                <a:spcPts val="0"/>
              </a:spcAft>
              <a:buClr>
                <a:schemeClr val="lt2"/>
              </a:buClr>
              <a:buSzPts val="1400"/>
              <a:buFont typeface="Ubuntu"/>
              <a:buNone/>
              <a:defRPr sz="1400" b="0" i="0" u="none" strike="noStrike" cap="none">
                <a:solidFill>
                  <a:schemeClr val="lt2"/>
                </a:solidFill>
                <a:latin typeface="Ubuntu"/>
                <a:ea typeface="Ubuntu"/>
                <a:cs typeface="Ubuntu"/>
                <a:sym typeface="Ubuntu"/>
              </a:defRPr>
            </a:lvl4pPr>
            <a:lvl5pPr marL="2286000" marR="0" lvl="4" indent="-317500" algn="ctr" rtl="0">
              <a:lnSpc>
                <a:spcPct val="100000"/>
              </a:lnSpc>
              <a:spcBef>
                <a:spcPts val="0"/>
              </a:spcBef>
              <a:spcAft>
                <a:spcPts val="0"/>
              </a:spcAft>
              <a:buClr>
                <a:schemeClr val="lt2"/>
              </a:buClr>
              <a:buSzPts val="1400"/>
              <a:buFont typeface="Ubuntu"/>
              <a:buNone/>
              <a:defRPr sz="1400" b="0" i="0" u="none" strike="noStrike" cap="none">
                <a:solidFill>
                  <a:schemeClr val="lt2"/>
                </a:solidFill>
                <a:latin typeface="Ubuntu"/>
                <a:ea typeface="Ubuntu"/>
                <a:cs typeface="Ubuntu"/>
                <a:sym typeface="Ubuntu"/>
              </a:defRPr>
            </a:lvl5pPr>
            <a:lvl6pPr marL="2743200" marR="0" lvl="5" indent="-317500" algn="ctr" rtl="0">
              <a:lnSpc>
                <a:spcPct val="100000"/>
              </a:lnSpc>
              <a:spcBef>
                <a:spcPts val="0"/>
              </a:spcBef>
              <a:spcAft>
                <a:spcPts val="0"/>
              </a:spcAft>
              <a:buClr>
                <a:schemeClr val="lt2"/>
              </a:buClr>
              <a:buSzPts val="1400"/>
              <a:buFont typeface="Ubuntu"/>
              <a:buNone/>
              <a:defRPr sz="1400" b="0" i="0" u="none" strike="noStrike" cap="none">
                <a:solidFill>
                  <a:schemeClr val="lt2"/>
                </a:solidFill>
                <a:latin typeface="Ubuntu"/>
                <a:ea typeface="Ubuntu"/>
                <a:cs typeface="Ubuntu"/>
                <a:sym typeface="Ubuntu"/>
              </a:defRPr>
            </a:lvl6pPr>
            <a:lvl7pPr marL="3200400" marR="0" lvl="6" indent="-317500" algn="ctr" rtl="0">
              <a:lnSpc>
                <a:spcPct val="100000"/>
              </a:lnSpc>
              <a:spcBef>
                <a:spcPts val="0"/>
              </a:spcBef>
              <a:spcAft>
                <a:spcPts val="0"/>
              </a:spcAft>
              <a:buClr>
                <a:schemeClr val="lt2"/>
              </a:buClr>
              <a:buSzPts val="1400"/>
              <a:buFont typeface="Ubuntu"/>
              <a:buNone/>
              <a:defRPr sz="1400" b="0" i="0" u="none" strike="noStrike" cap="none">
                <a:solidFill>
                  <a:schemeClr val="lt2"/>
                </a:solidFill>
                <a:latin typeface="Ubuntu"/>
                <a:ea typeface="Ubuntu"/>
                <a:cs typeface="Ubuntu"/>
                <a:sym typeface="Ubuntu"/>
              </a:defRPr>
            </a:lvl7pPr>
            <a:lvl8pPr marL="3657600" marR="0" lvl="7" indent="-317500" algn="ctr" rtl="0">
              <a:lnSpc>
                <a:spcPct val="100000"/>
              </a:lnSpc>
              <a:spcBef>
                <a:spcPts val="0"/>
              </a:spcBef>
              <a:spcAft>
                <a:spcPts val="0"/>
              </a:spcAft>
              <a:buClr>
                <a:schemeClr val="lt2"/>
              </a:buClr>
              <a:buSzPts val="1400"/>
              <a:buFont typeface="Ubuntu"/>
              <a:buNone/>
              <a:defRPr sz="1400" b="0" i="0" u="none" strike="noStrike" cap="none">
                <a:solidFill>
                  <a:schemeClr val="lt2"/>
                </a:solidFill>
                <a:latin typeface="Ubuntu"/>
                <a:ea typeface="Ubuntu"/>
                <a:cs typeface="Ubuntu"/>
                <a:sym typeface="Ubuntu"/>
              </a:defRPr>
            </a:lvl8pPr>
            <a:lvl9pPr marL="4114800" marR="0" lvl="8" indent="-317500" algn="ctr" rtl="0">
              <a:lnSpc>
                <a:spcPct val="100000"/>
              </a:lnSpc>
              <a:spcBef>
                <a:spcPts val="0"/>
              </a:spcBef>
              <a:spcAft>
                <a:spcPts val="0"/>
              </a:spcAft>
              <a:buClr>
                <a:schemeClr val="lt2"/>
              </a:buClr>
              <a:buSzPts val="1400"/>
              <a:buFont typeface="Ubuntu"/>
              <a:buNone/>
              <a:defRPr sz="1400" b="0" i="0" u="none" strike="noStrike" cap="none">
                <a:solidFill>
                  <a:schemeClr val="lt2"/>
                </a:solidFill>
                <a:latin typeface="Ubuntu"/>
                <a:ea typeface="Ubuntu"/>
                <a:cs typeface="Ubuntu"/>
                <a:sym typeface="Ubuntu"/>
              </a:defRPr>
            </a:lvl9pPr>
          </a:lstStyle>
          <a:p>
            <a:pPr marL="0" marR="0" lvl="0" indent="0" algn="r" defTabSz="914400" rtl="0" eaLnBrk="1" fontAlgn="auto" latinLnBrk="0" hangingPunct="1">
              <a:lnSpc>
                <a:spcPct val="100000"/>
              </a:lnSpc>
              <a:spcBef>
                <a:spcPts val="0"/>
              </a:spcBef>
              <a:spcAft>
                <a:spcPts val="0"/>
              </a:spcAft>
              <a:buClr>
                <a:srgbClr val="3A291C"/>
              </a:buClr>
              <a:buSzPts val="1400"/>
              <a:buFont typeface="Ubuntu"/>
              <a:buNone/>
              <a:tabLst/>
              <a:defRPr/>
            </a:pPr>
            <a:r>
              <a:rPr kumimoji="0" lang="en-US" sz="2800" i="0" u="none" strike="noStrike" kern="0" cap="none" spc="0" normalizeH="0" baseline="0" noProof="0" dirty="0">
                <a:ln>
                  <a:noFill/>
                </a:ln>
                <a:solidFill>
                  <a:schemeClr val="bg1"/>
                </a:solidFill>
                <a:effectLst>
                  <a:outerShdw blurRad="38100" dist="38100" dir="2700000" algn="tl">
                    <a:srgbClr val="000000">
                      <a:alpha val="43137"/>
                    </a:srgbClr>
                  </a:outerShdw>
                </a:effectLst>
                <a:uLnTx/>
                <a:uFillTx/>
                <a:latin typeface="Agency FB" panose="020B0503020202020204" pitchFamily="34" charset="0"/>
                <a:sym typeface="Viga"/>
              </a:rPr>
              <a:t>The years that this empire lasted were</a:t>
            </a:r>
          </a:p>
        </p:txBody>
      </p:sp>
      <p:sp>
        <p:nvSpPr>
          <p:cNvPr id="115" name="Google Shape;1472;p48">
            <a:extLst>
              <a:ext uri="{FF2B5EF4-FFF2-40B4-BE49-F238E27FC236}">
                <a16:creationId xmlns:a16="http://schemas.microsoft.com/office/drawing/2014/main" id="{FEA40A57-7C5B-4545-FDE7-EC9D7C5379AE}"/>
              </a:ext>
            </a:extLst>
          </p:cNvPr>
          <p:cNvSpPr txBox="1">
            <a:spLocks/>
          </p:cNvSpPr>
          <p:nvPr/>
        </p:nvSpPr>
        <p:spPr>
          <a:xfrm>
            <a:off x="6577451" y="5578881"/>
            <a:ext cx="4735272" cy="51712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lt2"/>
              </a:buClr>
              <a:buSzPts val="1400"/>
              <a:buFont typeface="Ubuntu"/>
              <a:buNone/>
              <a:defRPr sz="1400" b="0" i="0" u="none" strike="noStrike" cap="none">
                <a:solidFill>
                  <a:schemeClr val="lt2"/>
                </a:solidFill>
                <a:latin typeface="Ubuntu"/>
                <a:ea typeface="Ubuntu"/>
                <a:cs typeface="Ubuntu"/>
                <a:sym typeface="Ubuntu"/>
              </a:defRPr>
            </a:lvl1pPr>
            <a:lvl2pPr marL="914400" marR="0" lvl="1" indent="-317500" algn="ctr" rtl="0">
              <a:lnSpc>
                <a:spcPct val="100000"/>
              </a:lnSpc>
              <a:spcBef>
                <a:spcPts val="0"/>
              </a:spcBef>
              <a:spcAft>
                <a:spcPts val="0"/>
              </a:spcAft>
              <a:buClr>
                <a:schemeClr val="lt2"/>
              </a:buClr>
              <a:buSzPts val="1400"/>
              <a:buFont typeface="Ubuntu"/>
              <a:buNone/>
              <a:defRPr sz="1400" b="0" i="0" u="none" strike="noStrike" cap="none">
                <a:solidFill>
                  <a:schemeClr val="lt2"/>
                </a:solidFill>
                <a:latin typeface="Ubuntu"/>
                <a:ea typeface="Ubuntu"/>
                <a:cs typeface="Ubuntu"/>
                <a:sym typeface="Ubuntu"/>
              </a:defRPr>
            </a:lvl2pPr>
            <a:lvl3pPr marL="1371600" marR="0" lvl="2" indent="-317500" algn="ctr" rtl="0">
              <a:lnSpc>
                <a:spcPct val="100000"/>
              </a:lnSpc>
              <a:spcBef>
                <a:spcPts val="0"/>
              </a:spcBef>
              <a:spcAft>
                <a:spcPts val="0"/>
              </a:spcAft>
              <a:buClr>
                <a:schemeClr val="lt2"/>
              </a:buClr>
              <a:buSzPts val="1400"/>
              <a:buFont typeface="Ubuntu"/>
              <a:buNone/>
              <a:defRPr sz="1400" b="0" i="0" u="none" strike="noStrike" cap="none">
                <a:solidFill>
                  <a:schemeClr val="lt2"/>
                </a:solidFill>
                <a:latin typeface="Ubuntu"/>
                <a:ea typeface="Ubuntu"/>
                <a:cs typeface="Ubuntu"/>
                <a:sym typeface="Ubuntu"/>
              </a:defRPr>
            </a:lvl3pPr>
            <a:lvl4pPr marL="1828800" marR="0" lvl="3" indent="-317500" algn="ctr" rtl="0">
              <a:lnSpc>
                <a:spcPct val="100000"/>
              </a:lnSpc>
              <a:spcBef>
                <a:spcPts val="0"/>
              </a:spcBef>
              <a:spcAft>
                <a:spcPts val="0"/>
              </a:spcAft>
              <a:buClr>
                <a:schemeClr val="lt2"/>
              </a:buClr>
              <a:buSzPts val="1400"/>
              <a:buFont typeface="Ubuntu"/>
              <a:buNone/>
              <a:defRPr sz="1400" b="0" i="0" u="none" strike="noStrike" cap="none">
                <a:solidFill>
                  <a:schemeClr val="lt2"/>
                </a:solidFill>
                <a:latin typeface="Ubuntu"/>
                <a:ea typeface="Ubuntu"/>
                <a:cs typeface="Ubuntu"/>
                <a:sym typeface="Ubuntu"/>
              </a:defRPr>
            </a:lvl4pPr>
            <a:lvl5pPr marL="2286000" marR="0" lvl="4" indent="-317500" algn="ctr" rtl="0">
              <a:lnSpc>
                <a:spcPct val="100000"/>
              </a:lnSpc>
              <a:spcBef>
                <a:spcPts val="0"/>
              </a:spcBef>
              <a:spcAft>
                <a:spcPts val="0"/>
              </a:spcAft>
              <a:buClr>
                <a:schemeClr val="lt2"/>
              </a:buClr>
              <a:buSzPts val="1400"/>
              <a:buFont typeface="Ubuntu"/>
              <a:buNone/>
              <a:defRPr sz="1400" b="0" i="0" u="none" strike="noStrike" cap="none">
                <a:solidFill>
                  <a:schemeClr val="lt2"/>
                </a:solidFill>
                <a:latin typeface="Ubuntu"/>
                <a:ea typeface="Ubuntu"/>
                <a:cs typeface="Ubuntu"/>
                <a:sym typeface="Ubuntu"/>
              </a:defRPr>
            </a:lvl5pPr>
            <a:lvl6pPr marL="2743200" marR="0" lvl="5" indent="-317500" algn="ctr" rtl="0">
              <a:lnSpc>
                <a:spcPct val="100000"/>
              </a:lnSpc>
              <a:spcBef>
                <a:spcPts val="0"/>
              </a:spcBef>
              <a:spcAft>
                <a:spcPts val="0"/>
              </a:spcAft>
              <a:buClr>
                <a:schemeClr val="lt2"/>
              </a:buClr>
              <a:buSzPts val="1400"/>
              <a:buFont typeface="Ubuntu"/>
              <a:buNone/>
              <a:defRPr sz="1400" b="0" i="0" u="none" strike="noStrike" cap="none">
                <a:solidFill>
                  <a:schemeClr val="lt2"/>
                </a:solidFill>
                <a:latin typeface="Ubuntu"/>
                <a:ea typeface="Ubuntu"/>
                <a:cs typeface="Ubuntu"/>
                <a:sym typeface="Ubuntu"/>
              </a:defRPr>
            </a:lvl6pPr>
            <a:lvl7pPr marL="3200400" marR="0" lvl="6" indent="-317500" algn="ctr" rtl="0">
              <a:lnSpc>
                <a:spcPct val="100000"/>
              </a:lnSpc>
              <a:spcBef>
                <a:spcPts val="0"/>
              </a:spcBef>
              <a:spcAft>
                <a:spcPts val="0"/>
              </a:spcAft>
              <a:buClr>
                <a:schemeClr val="lt2"/>
              </a:buClr>
              <a:buSzPts val="1400"/>
              <a:buFont typeface="Ubuntu"/>
              <a:buNone/>
              <a:defRPr sz="1400" b="0" i="0" u="none" strike="noStrike" cap="none">
                <a:solidFill>
                  <a:schemeClr val="lt2"/>
                </a:solidFill>
                <a:latin typeface="Ubuntu"/>
                <a:ea typeface="Ubuntu"/>
                <a:cs typeface="Ubuntu"/>
                <a:sym typeface="Ubuntu"/>
              </a:defRPr>
            </a:lvl7pPr>
            <a:lvl8pPr marL="3657600" marR="0" lvl="7" indent="-317500" algn="ctr" rtl="0">
              <a:lnSpc>
                <a:spcPct val="100000"/>
              </a:lnSpc>
              <a:spcBef>
                <a:spcPts val="0"/>
              </a:spcBef>
              <a:spcAft>
                <a:spcPts val="0"/>
              </a:spcAft>
              <a:buClr>
                <a:schemeClr val="lt2"/>
              </a:buClr>
              <a:buSzPts val="1400"/>
              <a:buFont typeface="Ubuntu"/>
              <a:buNone/>
              <a:defRPr sz="1400" b="0" i="0" u="none" strike="noStrike" cap="none">
                <a:solidFill>
                  <a:schemeClr val="lt2"/>
                </a:solidFill>
                <a:latin typeface="Ubuntu"/>
                <a:ea typeface="Ubuntu"/>
                <a:cs typeface="Ubuntu"/>
                <a:sym typeface="Ubuntu"/>
              </a:defRPr>
            </a:lvl8pPr>
            <a:lvl9pPr marL="4114800" marR="0" lvl="8" indent="-317500" algn="ctr" rtl="0">
              <a:lnSpc>
                <a:spcPct val="100000"/>
              </a:lnSpc>
              <a:spcBef>
                <a:spcPts val="0"/>
              </a:spcBef>
              <a:spcAft>
                <a:spcPts val="0"/>
              </a:spcAft>
              <a:buClr>
                <a:schemeClr val="lt2"/>
              </a:buClr>
              <a:buSzPts val="1400"/>
              <a:buFont typeface="Ubuntu"/>
              <a:buNone/>
              <a:defRPr sz="1400" b="0" i="0" u="none" strike="noStrike" cap="none">
                <a:solidFill>
                  <a:schemeClr val="lt2"/>
                </a:solidFill>
                <a:latin typeface="Ubuntu"/>
                <a:ea typeface="Ubuntu"/>
                <a:cs typeface="Ubuntu"/>
                <a:sym typeface="Ubuntu"/>
              </a:defRPr>
            </a:lvl9pPr>
          </a:lstStyle>
          <a:p>
            <a:pPr marL="0" marR="0" lvl="0" indent="0" algn="ctr" defTabSz="914400" rtl="0" eaLnBrk="1" fontAlgn="auto" latinLnBrk="0" hangingPunct="1">
              <a:lnSpc>
                <a:spcPct val="100000"/>
              </a:lnSpc>
              <a:spcBef>
                <a:spcPts val="0"/>
              </a:spcBef>
              <a:spcAft>
                <a:spcPts val="0"/>
              </a:spcAft>
              <a:buClr>
                <a:srgbClr val="3A291C"/>
              </a:buClr>
              <a:buSzPts val="1400"/>
              <a:buFont typeface="Ubuntu"/>
              <a:buNone/>
              <a:tabLst/>
              <a:defRPr/>
            </a:pPr>
            <a:r>
              <a:rPr kumimoji="0" lang="en-US" sz="1400" b="0" i="0" u="none" strike="noStrike" kern="0" cap="none" spc="0" normalizeH="0" baseline="0" noProof="0">
                <a:ln>
                  <a:noFill/>
                </a:ln>
                <a:solidFill>
                  <a:srgbClr val="3A291C"/>
                </a:solidFill>
                <a:effectLst/>
                <a:uLnTx/>
                <a:uFillTx/>
                <a:latin typeface="+mn-lt"/>
                <a:sym typeface="Ubuntu"/>
              </a:rPr>
              <a:t>Roman Empire existed for five centuries</a:t>
            </a:r>
          </a:p>
        </p:txBody>
      </p:sp>
      <p:pic>
        <p:nvPicPr>
          <p:cNvPr id="118" name="Imagen 117">
            <a:extLst>
              <a:ext uri="{FF2B5EF4-FFF2-40B4-BE49-F238E27FC236}">
                <a16:creationId xmlns:a16="http://schemas.microsoft.com/office/drawing/2014/main" id="{21E8A513-4DCC-F0BD-18F7-1ECD17ACDD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888" y="4607615"/>
            <a:ext cx="3696196" cy="2232503"/>
          </a:xfrm>
          <a:prstGeom prst="rect">
            <a:avLst/>
          </a:prstGeom>
        </p:spPr>
      </p:pic>
      <p:sp>
        <p:nvSpPr>
          <p:cNvPr id="128" name="Google Shape;137;p12">
            <a:extLst>
              <a:ext uri="{FF2B5EF4-FFF2-40B4-BE49-F238E27FC236}">
                <a16:creationId xmlns:a16="http://schemas.microsoft.com/office/drawing/2014/main" id="{2352364D-24BE-D41D-35E5-398A9F3D3CBD}"/>
              </a:ext>
            </a:extLst>
          </p:cNvPr>
          <p:cNvSpPr/>
          <p:nvPr/>
        </p:nvSpPr>
        <p:spPr>
          <a:xfrm>
            <a:off x="5863817" y="2554334"/>
            <a:ext cx="768988" cy="820192"/>
          </a:xfrm>
          <a:prstGeom prst="parallelogram">
            <a:avLst>
              <a:gd name="adj" fmla="val 59001"/>
            </a:avLst>
          </a:prstGeom>
          <a:gradFill>
            <a:gsLst>
              <a:gs pos="0">
                <a:srgbClr val="EA1C24"/>
              </a:gs>
              <a:gs pos="100000">
                <a:srgbClr val="F92231">
                  <a:alpha val="3400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Elipse 143">
            <a:extLst>
              <a:ext uri="{FF2B5EF4-FFF2-40B4-BE49-F238E27FC236}">
                <a16:creationId xmlns:a16="http://schemas.microsoft.com/office/drawing/2014/main" id="{B17C8322-8982-BC4B-76C2-8B416967ACA2}"/>
              </a:ext>
            </a:extLst>
          </p:cNvPr>
          <p:cNvSpPr/>
          <p:nvPr/>
        </p:nvSpPr>
        <p:spPr>
          <a:xfrm>
            <a:off x="10870200" y="278164"/>
            <a:ext cx="940680" cy="940680"/>
          </a:xfrm>
          <a:prstGeom prst="ellipse">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35528073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Marcador de posición de imagen 24">
            <a:extLst>
              <a:ext uri="{FF2B5EF4-FFF2-40B4-BE49-F238E27FC236}">
                <a16:creationId xmlns:a16="http://schemas.microsoft.com/office/drawing/2014/main" id="{9D4D1327-CB62-15A8-6895-A98D360720AF}"/>
              </a:ext>
            </a:extLst>
          </p:cNvPr>
          <p:cNvPicPr>
            <a:picLocks noGrp="1" noChangeAspect="1"/>
          </p:cNvPicPr>
          <p:nvPr>
            <p:ph type="pic" idx="16"/>
          </p:nvPr>
        </p:nvPicPr>
        <p:blipFill>
          <a:blip r:embed="rId3">
            <a:extLst>
              <a:ext uri="{28A0092B-C50C-407E-A947-70E740481C1C}">
                <a14:useLocalDpi xmlns:a14="http://schemas.microsoft.com/office/drawing/2010/main" val="0"/>
              </a:ext>
            </a:extLst>
          </a:blip>
          <a:srcRect t="17209" b="17209"/>
          <a:stretch>
            <a:fillRect/>
          </a:stretch>
        </p:blipFill>
        <p:spPr>
          <a:xfrm>
            <a:off x="5213350" y="0"/>
            <a:ext cx="6978650" cy="6858000"/>
          </a:xfrm>
        </p:spPr>
      </p:pic>
      <p:sp>
        <p:nvSpPr>
          <p:cNvPr id="3" name="TextBox 16">
            <a:extLst>
              <a:ext uri="{FF2B5EF4-FFF2-40B4-BE49-F238E27FC236}">
                <a16:creationId xmlns:a16="http://schemas.microsoft.com/office/drawing/2014/main" id="{DCC91466-920E-BF3F-A0F2-32D350D901B7}"/>
              </a:ext>
            </a:extLst>
          </p:cNvPr>
          <p:cNvSpPr txBox="1"/>
          <p:nvPr/>
        </p:nvSpPr>
        <p:spPr>
          <a:xfrm>
            <a:off x="631189" y="3298769"/>
            <a:ext cx="6641457" cy="1015663"/>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 You can simply impress your audience and add a unique zing and appeal to your Presentations. Get a modern PowerPoint  Presentation that is beautifully designed.  Easy to change colors, photos and Text. Get a modern PowerPoint  Presentation that is beautifully designed. You can simply impress your audience and add a unique zing.</a:t>
            </a:r>
          </a:p>
        </p:txBody>
      </p:sp>
      <p:grpSp>
        <p:nvGrpSpPr>
          <p:cNvPr id="4" name="Group 14">
            <a:extLst>
              <a:ext uri="{FF2B5EF4-FFF2-40B4-BE49-F238E27FC236}">
                <a16:creationId xmlns:a16="http://schemas.microsoft.com/office/drawing/2014/main" id="{33C59FC6-EE77-0F04-742D-761729807176}"/>
              </a:ext>
            </a:extLst>
          </p:cNvPr>
          <p:cNvGrpSpPr/>
          <p:nvPr/>
        </p:nvGrpSpPr>
        <p:grpSpPr>
          <a:xfrm>
            <a:off x="1257760" y="5669870"/>
            <a:ext cx="2632094" cy="953124"/>
            <a:chOff x="803640" y="3362835"/>
            <a:chExt cx="2059657" cy="953124"/>
          </a:xfrm>
        </p:grpSpPr>
        <p:sp>
          <p:nvSpPr>
            <p:cNvPr id="5" name="TextBox 18">
              <a:extLst>
                <a:ext uri="{FF2B5EF4-FFF2-40B4-BE49-F238E27FC236}">
                  <a16:creationId xmlns:a16="http://schemas.microsoft.com/office/drawing/2014/main" id="{FDEA3139-22DB-A435-B60A-7BBBD5C83CE7}"/>
                </a:ext>
              </a:extLst>
            </p:cNvPr>
            <p:cNvSpPr txBox="1"/>
            <p:nvPr/>
          </p:nvSpPr>
          <p:spPr>
            <a:xfrm>
              <a:off x="803640" y="3669628"/>
              <a:ext cx="2059657"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6" name="TextBox 19">
              <a:extLst>
                <a:ext uri="{FF2B5EF4-FFF2-40B4-BE49-F238E27FC236}">
                  <a16:creationId xmlns:a16="http://schemas.microsoft.com/office/drawing/2014/main" id="{534519CD-4E05-4BD0-D3B3-A9BDA8151FF2}"/>
                </a:ext>
              </a:extLst>
            </p:cNvPr>
            <p:cNvSpPr txBox="1"/>
            <p:nvPr/>
          </p:nvSpPr>
          <p:spPr>
            <a:xfrm>
              <a:off x="803640" y="3362835"/>
              <a:ext cx="2059657"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Text  Here</a:t>
              </a:r>
              <a:endParaRPr lang="ko-KR" altLang="en-US" sz="1200" b="1" dirty="0">
                <a:solidFill>
                  <a:schemeClr val="tx1">
                    <a:lumMod val="75000"/>
                    <a:lumOff val="25000"/>
                  </a:schemeClr>
                </a:solidFill>
                <a:cs typeface="Arial" pitchFamily="34" charset="0"/>
              </a:endParaRPr>
            </a:p>
          </p:txBody>
        </p:sp>
      </p:grpSp>
      <p:grpSp>
        <p:nvGrpSpPr>
          <p:cNvPr id="7" name="Group 17">
            <a:extLst>
              <a:ext uri="{FF2B5EF4-FFF2-40B4-BE49-F238E27FC236}">
                <a16:creationId xmlns:a16="http://schemas.microsoft.com/office/drawing/2014/main" id="{F087FAD3-188C-25AE-D36F-628D266294DB}"/>
              </a:ext>
            </a:extLst>
          </p:cNvPr>
          <p:cNvGrpSpPr/>
          <p:nvPr/>
        </p:nvGrpSpPr>
        <p:grpSpPr>
          <a:xfrm>
            <a:off x="4712587" y="5669870"/>
            <a:ext cx="2632094" cy="953124"/>
            <a:chOff x="803640" y="3362835"/>
            <a:chExt cx="2059657" cy="953124"/>
          </a:xfrm>
        </p:grpSpPr>
        <p:sp>
          <p:nvSpPr>
            <p:cNvPr id="8" name="TextBox 21">
              <a:extLst>
                <a:ext uri="{FF2B5EF4-FFF2-40B4-BE49-F238E27FC236}">
                  <a16:creationId xmlns:a16="http://schemas.microsoft.com/office/drawing/2014/main" id="{5D8BA4D0-411D-C8BC-B672-080C401A6E5F}"/>
                </a:ext>
              </a:extLst>
            </p:cNvPr>
            <p:cNvSpPr txBox="1"/>
            <p:nvPr/>
          </p:nvSpPr>
          <p:spPr>
            <a:xfrm>
              <a:off x="803640" y="3669628"/>
              <a:ext cx="2059657"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9" name="TextBox 22">
              <a:extLst>
                <a:ext uri="{FF2B5EF4-FFF2-40B4-BE49-F238E27FC236}">
                  <a16:creationId xmlns:a16="http://schemas.microsoft.com/office/drawing/2014/main" id="{61A5D2B1-1366-C040-6F34-659848D57E50}"/>
                </a:ext>
              </a:extLst>
            </p:cNvPr>
            <p:cNvSpPr txBox="1"/>
            <p:nvPr/>
          </p:nvSpPr>
          <p:spPr>
            <a:xfrm>
              <a:off x="803640" y="3362835"/>
              <a:ext cx="2059657"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Text  Here</a:t>
              </a:r>
              <a:endParaRPr lang="ko-KR" altLang="en-US" sz="1200" b="1" dirty="0">
                <a:solidFill>
                  <a:schemeClr val="tx1">
                    <a:lumMod val="75000"/>
                    <a:lumOff val="25000"/>
                  </a:schemeClr>
                </a:solidFill>
                <a:cs typeface="Arial" pitchFamily="34" charset="0"/>
              </a:endParaRPr>
            </a:p>
          </p:txBody>
        </p:sp>
      </p:grpSp>
      <p:sp>
        <p:nvSpPr>
          <p:cNvPr id="10" name="Rounded Rectangle 7">
            <a:extLst>
              <a:ext uri="{FF2B5EF4-FFF2-40B4-BE49-F238E27FC236}">
                <a16:creationId xmlns:a16="http://schemas.microsoft.com/office/drawing/2014/main" id="{2F5EEE8F-3857-EFA7-A12B-9E1112EB382D}"/>
              </a:ext>
            </a:extLst>
          </p:cNvPr>
          <p:cNvSpPr/>
          <p:nvPr/>
        </p:nvSpPr>
        <p:spPr>
          <a:xfrm>
            <a:off x="673085" y="6064582"/>
            <a:ext cx="432135" cy="372928"/>
          </a:xfrm>
          <a:custGeom>
            <a:avLst/>
            <a:gdLst/>
            <a:ahLst/>
            <a:cxnLst/>
            <a:rect l="l" t="t" r="r" b="b"/>
            <a:pathLst>
              <a:path w="3240006" h="2796091">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rgbClr val="2A7F28"/>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endParaRPr>
          </a:p>
        </p:txBody>
      </p:sp>
      <p:sp>
        <p:nvSpPr>
          <p:cNvPr id="11" name="Rectangle 16">
            <a:extLst>
              <a:ext uri="{FF2B5EF4-FFF2-40B4-BE49-F238E27FC236}">
                <a16:creationId xmlns:a16="http://schemas.microsoft.com/office/drawing/2014/main" id="{0D27E688-7EB4-2D25-ECEE-CA7CBEDB7777}"/>
              </a:ext>
            </a:extLst>
          </p:cNvPr>
          <p:cNvSpPr/>
          <p:nvPr/>
        </p:nvSpPr>
        <p:spPr>
          <a:xfrm>
            <a:off x="4139441" y="6109044"/>
            <a:ext cx="432135" cy="284005"/>
          </a:xfrm>
          <a:custGeom>
            <a:avLst/>
            <a:gdLst/>
            <a:ahLst/>
            <a:cxnLst/>
            <a:rect l="l" t="t" r="r" b="b"/>
            <a:pathLst>
              <a:path w="3240006" h="2129375">
                <a:moveTo>
                  <a:pt x="1916836" y="454558"/>
                </a:moveTo>
                <a:cubicBezTo>
                  <a:pt x="2018418" y="454558"/>
                  <a:pt x="2100766" y="536906"/>
                  <a:pt x="2100766" y="638488"/>
                </a:cubicBezTo>
                <a:cubicBezTo>
                  <a:pt x="2100766" y="740070"/>
                  <a:pt x="2018418" y="822418"/>
                  <a:pt x="1916836" y="822418"/>
                </a:cubicBezTo>
                <a:cubicBezTo>
                  <a:pt x="1815254" y="822418"/>
                  <a:pt x="1732906" y="740070"/>
                  <a:pt x="1732906" y="638488"/>
                </a:cubicBezTo>
                <a:cubicBezTo>
                  <a:pt x="1732906" y="536906"/>
                  <a:pt x="1815254" y="454558"/>
                  <a:pt x="1916836" y="454558"/>
                </a:cubicBezTo>
                <a:close/>
                <a:moveTo>
                  <a:pt x="1197545" y="272737"/>
                </a:moveTo>
                <a:lnTo>
                  <a:pt x="1861974" y="1458536"/>
                </a:lnTo>
                <a:lnTo>
                  <a:pt x="2263096" y="848801"/>
                </a:lnTo>
                <a:lnTo>
                  <a:pt x="2919562" y="1846679"/>
                </a:lnTo>
                <a:lnTo>
                  <a:pt x="2079459" y="1846679"/>
                </a:lnTo>
                <a:lnTo>
                  <a:pt x="1606629" y="1846679"/>
                </a:lnTo>
                <a:lnTo>
                  <a:pt x="315630" y="1846679"/>
                </a:lnTo>
                <a:close/>
                <a:moveTo>
                  <a:pt x="180003" y="164687"/>
                </a:moveTo>
                <a:lnTo>
                  <a:pt x="180003" y="1964687"/>
                </a:lnTo>
                <a:lnTo>
                  <a:pt x="3060003" y="1964687"/>
                </a:lnTo>
                <a:lnTo>
                  <a:pt x="3060003" y="164687"/>
                </a:lnTo>
                <a:close/>
                <a:moveTo>
                  <a:pt x="0" y="0"/>
                </a:moveTo>
                <a:lnTo>
                  <a:pt x="3240006" y="0"/>
                </a:lnTo>
                <a:lnTo>
                  <a:pt x="3240006" y="2129375"/>
                </a:lnTo>
                <a:lnTo>
                  <a:pt x="0" y="2129375"/>
                </a:lnTo>
                <a:close/>
              </a:path>
            </a:pathLst>
          </a:custGeom>
          <a:solidFill>
            <a:srgbClr val="EA1C2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endParaRPr>
          </a:p>
        </p:txBody>
      </p:sp>
      <p:grpSp>
        <p:nvGrpSpPr>
          <p:cNvPr id="12" name="Group 8">
            <a:extLst>
              <a:ext uri="{FF2B5EF4-FFF2-40B4-BE49-F238E27FC236}">
                <a16:creationId xmlns:a16="http://schemas.microsoft.com/office/drawing/2014/main" id="{8F7FC847-AC9D-8D4E-87C3-21B8E7CCC078}"/>
              </a:ext>
            </a:extLst>
          </p:cNvPr>
          <p:cNvGrpSpPr/>
          <p:nvPr/>
        </p:nvGrpSpPr>
        <p:grpSpPr>
          <a:xfrm>
            <a:off x="1255401" y="4397719"/>
            <a:ext cx="2632094" cy="953124"/>
            <a:chOff x="803640" y="3362835"/>
            <a:chExt cx="2059657" cy="953124"/>
          </a:xfrm>
        </p:grpSpPr>
        <p:sp>
          <p:nvSpPr>
            <p:cNvPr id="13" name="TextBox 26">
              <a:extLst>
                <a:ext uri="{FF2B5EF4-FFF2-40B4-BE49-F238E27FC236}">
                  <a16:creationId xmlns:a16="http://schemas.microsoft.com/office/drawing/2014/main" id="{71DD90D2-60F5-C7E8-30FA-F977CF92A057}"/>
                </a:ext>
              </a:extLst>
            </p:cNvPr>
            <p:cNvSpPr txBox="1"/>
            <p:nvPr/>
          </p:nvSpPr>
          <p:spPr>
            <a:xfrm>
              <a:off x="803640" y="3669628"/>
              <a:ext cx="2059657"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14" name="TextBox 27">
              <a:extLst>
                <a:ext uri="{FF2B5EF4-FFF2-40B4-BE49-F238E27FC236}">
                  <a16:creationId xmlns:a16="http://schemas.microsoft.com/office/drawing/2014/main" id="{3243245E-53C1-5BD2-76F2-F53832D798C1}"/>
                </a:ext>
              </a:extLst>
            </p:cNvPr>
            <p:cNvSpPr txBox="1"/>
            <p:nvPr/>
          </p:nvSpPr>
          <p:spPr>
            <a:xfrm>
              <a:off x="803640" y="3362835"/>
              <a:ext cx="2059657"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Text  Here</a:t>
              </a:r>
              <a:endParaRPr lang="ko-KR" altLang="en-US" sz="1200" b="1" dirty="0">
                <a:solidFill>
                  <a:schemeClr val="tx1">
                    <a:lumMod val="75000"/>
                    <a:lumOff val="25000"/>
                  </a:schemeClr>
                </a:solidFill>
                <a:cs typeface="Arial" pitchFamily="34" charset="0"/>
              </a:endParaRPr>
            </a:p>
          </p:txBody>
        </p:sp>
      </p:grpSp>
      <p:grpSp>
        <p:nvGrpSpPr>
          <p:cNvPr id="15" name="Group 11">
            <a:extLst>
              <a:ext uri="{FF2B5EF4-FFF2-40B4-BE49-F238E27FC236}">
                <a16:creationId xmlns:a16="http://schemas.microsoft.com/office/drawing/2014/main" id="{B7B61628-BB6A-4040-827B-5FB15D48D5AC}"/>
              </a:ext>
            </a:extLst>
          </p:cNvPr>
          <p:cNvGrpSpPr/>
          <p:nvPr/>
        </p:nvGrpSpPr>
        <p:grpSpPr>
          <a:xfrm>
            <a:off x="4640553" y="4397719"/>
            <a:ext cx="2632094" cy="953124"/>
            <a:chOff x="803640" y="3362835"/>
            <a:chExt cx="2059657" cy="953124"/>
          </a:xfrm>
        </p:grpSpPr>
        <p:sp>
          <p:nvSpPr>
            <p:cNvPr id="16" name="TextBox 29">
              <a:extLst>
                <a:ext uri="{FF2B5EF4-FFF2-40B4-BE49-F238E27FC236}">
                  <a16:creationId xmlns:a16="http://schemas.microsoft.com/office/drawing/2014/main" id="{77412C25-C8D2-0DA4-2D95-4BE4F1BB6FDD}"/>
                </a:ext>
              </a:extLst>
            </p:cNvPr>
            <p:cNvSpPr txBox="1"/>
            <p:nvPr/>
          </p:nvSpPr>
          <p:spPr>
            <a:xfrm>
              <a:off x="803640" y="3669628"/>
              <a:ext cx="2059657"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17" name="TextBox 30">
              <a:extLst>
                <a:ext uri="{FF2B5EF4-FFF2-40B4-BE49-F238E27FC236}">
                  <a16:creationId xmlns:a16="http://schemas.microsoft.com/office/drawing/2014/main" id="{E69E2EC6-3120-DF52-69CF-ACD3DEBBC983}"/>
                </a:ext>
              </a:extLst>
            </p:cNvPr>
            <p:cNvSpPr txBox="1"/>
            <p:nvPr/>
          </p:nvSpPr>
          <p:spPr>
            <a:xfrm>
              <a:off x="803640" y="3362835"/>
              <a:ext cx="2059657"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Text  Here</a:t>
              </a:r>
              <a:endParaRPr lang="ko-KR" altLang="en-US" sz="1200" b="1" dirty="0">
                <a:solidFill>
                  <a:schemeClr val="tx1">
                    <a:lumMod val="75000"/>
                    <a:lumOff val="25000"/>
                  </a:schemeClr>
                </a:solidFill>
                <a:cs typeface="Arial" pitchFamily="34" charset="0"/>
              </a:endParaRPr>
            </a:p>
          </p:txBody>
        </p:sp>
      </p:grpSp>
      <p:sp>
        <p:nvSpPr>
          <p:cNvPr id="18" name="Rectangle 36">
            <a:extLst>
              <a:ext uri="{FF2B5EF4-FFF2-40B4-BE49-F238E27FC236}">
                <a16:creationId xmlns:a16="http://schemas.microsoft.com/office/drawing/2014/main" id="{A629FB98-BD5F-10A0-794A-C461F272DC33}"/>
              </a:ext>
            </a:extLst>
          </p:cNvPr>
          <p:cNvSpPr/>
          <p:nvPr/>
        </p:nvSpPr>
        <p:spPr>
          <a:xfrm>
            <a:off x="673085" y="4708216"/>
            <a:ext cx="411575" cy="344044"/>
          </a:xfrm>
          <a:custGeom>
            <a:avLst/>
            <a:gdLst/>
            <a:ahLst/>
            <a:cxnLst/>
            <a:rect l="l" t="t" r="r" b="b"/>
            <a:pathLst>
              <a:path w="3186824" h="2663936">
                <a:moveTo>
                  <a:pt x="2624444" y="2376100"/>
                </a:moveTo>
                <a:lnTo>
                  <a:pt x="2624444" y="2520100"/>
                </a:lnTo>
                <a:lnTo>
                  <a:pt x="2952463" y="2520100"/>
                </a:lnTo>
                <a:lnTo>
                  <a:pt x="2952463" y="2376100"/>
                </a:lnTo>
                <a:close/>
                <a:moveTo>
                  <a:pt x="210911" y="2376100"/>
                </a:moveTo>
                <a:lnTo>
                  <a:pt x="210911" y="2520100"/>
                </a:lnTo>
                <a:lnTo>
                  <a:pt x="538930" y="2520100"/>
                </a:lnTo>
                <a:lnTo>
                  <a:pt x="538930" y="2376100"/>
                </a:lnTo>
                <a:close/>
                <a:moveTo>
                  <a:pt x="2624444" y="2095269"/>
                </a:moveTo>
                <a:lnTo>
                  <a:pt x="2624444" y="2239269"/>
                </a:lnTo>
                <a:lnTo>
                  <a:pt x="2952463" y="2239269"/>
                </a:lnTo>
                <a:lnTo>
                  <a:pt x="2952463" y="2095269"/>
                </a:lnTo>
                <a:close/>
                <a:moveTo>
                  <a:pt x="210911" y="2095269"/>
                </a:moveTo>
                <a:lnTo>
                  <a:pt x="210911" y="2239269"/>
                </a:lnTo>
                <a:lnTo>
                  <a:pt x="538930" y="2239269"/>
                </a:lnTo>
                <a:lnTo>
                  <a:pt x="538930" y="2095269"/>
                </a:lnTo>
                <a:close/>
                <a:moveTo>
                  <a:pt x="2624444" y="1814436"/>
                </a:moveTo>
                <a:lnTo>
                  <a:pt x="2624444" y="1958436"/>
                </a:lnTo>
                <a:lnTo>
                  <a:pt x="2952463" y="1958436"/>
                </a:lnTo>
                <a:lnTo>
                  <a:pt x="2952463" y="1814436"/>
                </a:lnTo>
                <a:close/>
                <a:moveTo>
                  <a:pt x="210911" y="1814436"/>
                </a:moveTo>
                <a:lnTo>
                  <a:pt x="210911" y="1958436"/>
                </a:lnTo>
                <a:lnTo>
                  <a:pt x="538930" y="1958436"/>
                </a:lnTo>
                <a:lnTo>
                  <a:pt x="538930" y="1814436"/>
                </a:lnTo>
                <a:close/>
                <a:moveTo>
                  <a:pt x="2624444" y="1533603"/>
                </a:moveTo>
                <a:lnTo>
                  <a:pt x="2624444" y="1677603"/>
                </a:lnTo>
                <a:lnTo>
                  <a:pt x="2952463" y="1677603"/>
                </a:lnTo>
                <a:lnTo>
                  <a:pt x="2952463" y="1533603"/>
                </a:lnTo>
                <a:close/>
                <a:moveTo>
                  <a:pt x="210911" y="1533603"/>
                </a:moveTo>
                <a:lnTo>
                  <a:pt x="210911" y="1677603"/>
                </a:lnTo>
                <a:lnTo>
                  <a:pt x="538930" y="1677603"/>
                </a:lnTo>
                <a:lnTo>
                  <a:pt x="538930" y="1533603"/>
                </a:lnTo>
                <a:close/>
                <a:moveTo>
                  <a:pt x="2624444" y="1252770"/>
                </a:moveTo>
                <a:lnTo>
                  <a:pt x="2624444" y="1396770"/>
                </a:lnTo>
                <a:lnTo>
                  <a:pt x="2952463" y="1396770"/>
                </a:lnTo>
                <a:lnTo>
                  <a:pt x="2952463" y="1252770"/>
                </a:lnTo>
                <a:close/>
                <a:moveTo>
                  <a:pt x="210911" y="1252770"/>
                </a:moveTo>
                <a:lnTo>
                  <a:pt x="210911" y="1396770"/>
                </a:lnTo>
                <a:lnTo>
                  <a:pt x="538930" y="1396770"/>
                </a:lnTo>
                <a:lnTo>
                  <a:pt x="538930" y="1252770"/>
                </a:lnTo>
                <a:close/>
                <a:moveTo>
                  <a:pt x="2624444" y="971937"/>
                </a:moveTo>
                <a:lnTo>
                  <a:pt x="2624444" y="1115937"/>
                </a:lnTo>
                <a:lnTo>
                  <a:pt x="2952463" y="1115937"/>
                </a:lnTo>
                <a:lnTo>
                  <a:pt x="2952463" y="971937"/>
                </a:lnTo>
                <a:close/>
                <a:moveTo>
                  <a:pt x="210911" y="971937"/>
                </a:moveTo>
                <a:lnTo>
                  <a:pt x="210911" y="1115937"/>
                </a:lnTo>
                <a:lnTo>
                  <a:pt x="538930" y="1115937"/>
                </a:lnTo>
                <a:lnTo>
                  <a:pt x="538930" y="971937"/>
                </a:lnTo>
                <a:close/>
                <a:moveTo>
                  <a:pt x="2624444" y="691104"/>
                </a:moveTo>
                <a:lnTo>
                  <a:pt x="2624444" y="835104"/>
                </a:lnTo>
                <a:lnTo>
                  <a:pt x="2952463" y="835104"/>
                </a:lnTo>
                <a:lnTo>
                  <a:pt x="2952463" y="691104"/>
                </a:lnTo>
                <a:close/>
                <a:moveTo>
                  <a:pt x="210911" y="691104"/>
                </a:moveTo>
                <a:lnTo>
                  <a:pt x="210911" y="835104"/>
                </a:lnTo>
                <a:lnTo>
                  <a:pt x="538930" y="835104"/>
                </a:lnTo>
                <a:lnTo>
                  <a:pt x="538930" y="691104"/>
                </a:lnTo>
                <a:close/>
                <a:moveTo>
                  <a:pt x="988006" y="552354"/>
                </a:moveTo>
                <a:lnTo>
                  <a:pt x="988006" y="2111583"/>
                </a:lnTo>
                <a:lnTo>
                  <a:pt x="2332169" y="1331969"/>
                </a:lnTo>
                <a:close/>
                <a:moveTo>
                  <a:pt x="2624444" y="410271"/>
                </a:moveTo>
                <a:lnTo>
                  <a:pt x="2624444" y="554271"/>
                </a:lnTo>
                <a:lnTo>
                  <a:pt x="2952463" y="554271"/>
                </a:lnTo>
                <a:lnTo>
                  <a:pt x="2952463" y="410271"/>
                </a:lnTo>
                <a:close/>
                <a:moveTo>
                  <a:pt x="210911" y="410271"/>
                </a:moveTo>
                <a:lnTo>
                  <a:pt x="210911" y="554271"/>
                </a:lnTo>
                <a:lnTo>
                  <a:pt x="538930" y="554271"/>
                </a:lnTo>
                <a:lnTo>
                  <a:pt x="538930" y="410271"/>
                </a:lnTo>
                <a:close/>
                <a:moveTo>
                  <a:pt x="2624444" y="129438"/>
                </a:moveTo>
                <a:lnTo>
                  <a:pt x="2624444" y="273438"/>
                </a:lnTo>
                <a:lnTo>
                  <a:pt x="2952463" y="273438"/>
                </a:lnTo>
                <a:lnTo>
                  <a:pt x="2952463" y="129438"/>
                </a:lnTo>
                <a:close/>
                <a:moveTo>
                  <a:pt x="210911" y="129438"/>
                </a:moveTo>
                <a:lnTo>
                  <a:pt x="210911" y="273438"/>
                </a:lnTo>
                <a:lnTo>
                  <a:pt x="538930" y="273438"/>
                </a:lnTo>
                <a:lnTo>
                  <a:pt x="538930" y="129438"/>
                </a:lnTo>
                <a:close/>
                <a:moveTo>
                  <a:pt x="0" y="0"/>
                </a:moveTo>
                <a:lnTo>
                  <a:pt x="3186824" y="0"/>
                </a:lnTo>
                <a:lnTo>
                  <a:pt x="3186824" y="2663936"/>
                </a:lnTo>
                <a:lnTo>
                  <a:pt x="0" y="2663936"/>
                </a:lnTo>
                <a:close/>
              </a:path>
            </a:pathLst>
          </a:custGeom>
          <a:solidFill>
            <a:srgbClr val="EA1C2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lumMod val="75000"/>
                  <a:lumOff val="25000"/>
                </a:schemeClr>
              </a:solidFill>
            </a:endParaRPr>
          </a:p>
        </p:txBody>
      </p:sp>
      <p:sp>
        <p:nvSpPr>
          <p:cNvPr id="19" name="Rounded Rectangle 27">
            <a:extLst>
              <a:ext uri="{FF2B5EF4-FFF2-40B4-BE49-F238E27FC236}">
                <a16:creationId xmlns:a16="http://schemas.microsoft.com/office/drawing/2014/main" id="{9C94DCF3-91D7-A088-05C5-841788516CA3}"/>
              </a:ext>
            </a:extLst>
          </p:cNvPr>
          <p:cNvSpPr/>
          <p:nvPr/>
        </p:nvSpPr>
        <p:spPr>
          <a:xfrm>
            <a:off x="4035768" y="4716993"/>
            <a:ext cx="425042" cy="326490"/>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endParaRPr>
          </a:p>
        </p:txBody>
      </p:sp>
      <p:sp>
        <p:nvSpPr>
          <p:cNvPr id="20" name="TextBox 12">
            <a:extLst>
              <a:ext uri="{FF2B5EF4-FFF2-40B4-BE49-F238E27FC236}">
                <a16:creationId xmlns:a16="http://schemas.microsoft.com/office/drawing/2014/main" id="{5F7E4748-1BE9-2FDD-CE9E-21386510D31B}"/>
              </a:ext>
            </a:extLst>
          </p:cNvPr>
          <p:cNvSpPr txBox="1"/>
          <p:nvPr/>
        </p:nvSpPr>
        <p:spPr>
          <a:xfrm>
            <a:off x="612139" y="157101"/>
            <a:ext cx="4786210" cy="2339102"/>
          </a:xfrm>
          <a:prstGeom prst="rect">
            <a:avLst/>
          </a:prstGeom>
          <a:noFill/>
        </p:spPr>
        <p:txBody>
          <a:bodyPr wrap="square" rtlCol="0" anchor="ctr">
            <a:spAutoFit/>
          </a:bodyPr>
          <a:lstStyle/>
          <a:p>
            <a:r>
              <a:rPr lang="en-US" altLang="ko-KR" sz="8000" b="1" dirty="0">
                <a:solidFill>
                  <a:srgbClr val="33942B"/>
                </a:solidFill>
                <a:effectLst>
                  <a:glow rad="1219200">
                    <a:schemeClr val="bg1">
                      <a:alpha val="0"/>
                    </a:schemeClr>
                  </a:glow>
                  <a:outerShdw blurRad="50800" dist="50800" dir="5400000" algn="ctr" rotWithShape="0">
                    <a:schemeClr val="tx1"/>
                  </a:outerShdw>
                </a:effectLst>
                <a:latin typeface="Arial" panose="020B0604020202020204" pitchFamily="34" charset="0"/>
                <a:cs typeface="Arial" panose="020B0604020202020204" pitchFamily="34" charset="0"/>
              </a:rPr>
              <a:t>R</a:t>
            </a:r>
            <a:r>
              <a:rPr lang="en-US" altLang="ko-KR" sz="8000" b="1" dirty="0">
                <a:solidFill>
                  <a:schemeClr val="bg1"/>
                </a:solidFill>
                <a:effectLst>
                  <a:glow rad="1219200">
                    <a:schemeClr val="bg1">
                      <a:alpha val="0"/>
                    </a:schemeClr>
                  </a:glow>
                  <a:outerShdw blurRad="50800" dist="50800" dir="5400000" algn="ctr" rotWithShape="0">
                    <a:schemeClr val="tx1"/>
                  </a:outerShdw>
                </a:effectLst>
                <a:latin typeface="Arial" panose="020B0604020202020204" pitchFamily="34" charset="0"/>
                <a:cs typeface="Arial" panose="020B0604020202020204" pitchFamily="34" charset="0"/>
              </a:rPr>
              <a:t>OM</a:t>
            </a:r>
            <a:r>
              <a:rPr lang="en-US" altLang="ko-KR" sz="8000" b="1" dirty="0">
                <a:solidFill>
                  <a:srgbClr val="EA1C24"/>
                </a:solidFill>
                <a:effectLst>
                  <a:glow rad="1219200">
                    <a:schemeClr val="bg1">
                      <a:alpha val="0"/>
                    </a:schemeClr>
                  </a:glow>
                  <a:outerShdw blurRad="50800" dist="50800" dir="5400000" algn="ctr" rotWithShape="0">
                    <a:schemeClr val="tx1"/>
                  </a:outerShdw>
                </a:effectLst>
                <a:latin typeface="Arial" panose="020B0604020202020204" pitchFamily="34" charset="0"/>
                <a:cs typeface="Arial" panose="020B0604020202020204" pitchFamily="34" charset="0"/>
              </a:rPr>
              <a:t>E</a:t>
            </a:r>
          </a:p>
          <a:p>
            <a:r>
              <a:rPr lang="en-US" altLang="ko-KR" sz="6600" b="1" dirty="0">
                <a:solidFill>
                  <a:schemeClr val="bg1"/>
                </a:solidFill>
                <a:effectLst>
                  <a:glow rad="1219200">
                    <a:schemeClr val="bg1">
                      <a:alpha val="0"/>
                    </a:schemeClr>
                  </a:glow>
                  <a:outerShdw blurRad="50800" dist="50800" dir="5400000" algn="ctr" rotWithShape="0">
                    <a:schemeClr val="tx1"/>
                  </a:outerShdw>
                  <a:reflection blurRad="6350" stA="55000" endA="300" endPos="45500" dir="5400000" sy="-100000" algn="bl" rotWithShape="0"/>
                </a:effectLst>
                <a:latin typeface="Arial" panose="020B0604020202020204" pitchFamily="34" charset="0"/>
                <a:cs typeface="Arial" panose="020B0604020202020204" pitchFamily="34" charset="0"/>
              </a:rPr>
              <a:t>COLISEUM</a:t>
            </a:r>
            <a:endParaRPr lang="ko-KR" altLang="en-US" sz="6600" b="1" dirty="0">
              <a:solidFill>
                <a:schemeClr val="bg1"/>
              </a:solidFill>
              <a:effectLst>
                <a:glow rad="1219200">
                  <a:schemeClr val="bg1">
                    <a:alpha val="0"/>
                  </a:schemeClr>
                </a:glow>
                <a:outerShdw blurRad="50800" dist="50800" dir="5400000" algn="ctr" rotWithShape="0">
                  <a:schemeClr val="tx1"/>
                </a:outerShdw>
                <a:reflection blurRad="6350" stA="55000" endA="300" endPos="45500" dir="5400000" sy="-100000" algn="bl" rotWithShape="0"/>
              </a:effectLst>
              <a:latin typeface="Arial" panose="020B0604020202020204" pitchFamily="34" charset="0"/>
              <a:cs typeface="Arial" panose="020B0604020202020204" pitchFamily="34" charset="0"/>
            </a:endParaRPr>
          </a:p>
        </p:txBody>
      </p:sp>
      <p:sp>
        <p:nvSpPr>
          <p:cNvPr id="21" name="TextBox 1">
            <a:extLst>
              <a:ext uri="{FF2B5EF4-FFF2-40B4-BE49-F238E27FC236}">
                <a16:creationId xmlns:a16="http://schemas.microsoft.com/office/drawing/2014/main" id="{17370890-0B20-74E2-0C43-B3F41D1860DD}"/>
              </a:ext>
            </a:extLst>
          </p:cNvPr>
          <p:cNvSpPr txBox="1"/>
          <p:nvPr/>
        </p:nvSpPr>
        <p:spPr>
          <a:xfrm>
            <a:off x="733411" y="2596140"/>
            <a:ext cx="5203228" cy="584775"/>
          </a:xfrm>
          <a:prstGeom prst="rect">
            <a:avLst/>
          </a:prstGeom>
          <a:noFill/>
        </p:spPr>
        <p:txBody>
          <a:bodyPr wrap="square" rtlCol="0" anchor="ctr">
            <a:spAutoFit/>
          </a:bodyPr>
          <a:lstStyle/>
          <a:p>
            <a:r>
              <a:rPr lang="en-US" altLang="ko-KR" sz="1600" spc="600" dirty="0">
                <a:solidFill>
                  <a:schemeClr val="bg1">
                    <a:lumMod val="50000"/>
                  </a:schemeClr>
                </a:solidFill>
                <a:cs typeface="Arial" pitchFamily="34" charset="0"/>
              </a:rPr>
              <a:t>TRAVEL TO ITALY TO SEE THE COLOSSEUM IN ROME</a:t>
            </a:r>
            <a:endParaRPr lang="ko-KR" altLang="en-US" sz="1600" spc="600" dirty="0">
              <a:solidFill>
                <a:srgbClr val="C00000"/>
              </a:solidFill>
              <a:cs typeface="Arial" pitchFamily="34" charset="0"/>
            </a:endParaRPr>
          </a:p>
        </p:txBody>
      </p:sp>
      <p:grpSp>
        <p:nvGrpSpPr>
          <p:cNvPr id="26" name="Grupo 25">
            <a:extLst>
              <a:ext uri="{FF2B5EF4-FFF2-40B4-BE49-F238E27FC236}">
                <a16:creationId xmlns:a16="http://schemas.microsoft.com/office/drawing/2014/main" id="{A26100B5-72DB-074A-669E-02E6D50573B2}"/>
              </a:ext>
            </a:extLst>
          </p:cNvPr>
          <p:cNvGrpSpPr/>
          <p:nvPr/>
        </p:nvGrpSpPr>
        <p:grpSpPr>
          <a:xfrm flipH="1">
            <a:off x="235940" y="204137"/>
            <a:ext cx="944564" cy="6470659"/>
            <a:chOff x="10707694" y="384170"/>
            <a:chExt cx="944564" cy="6470659"/>
          </a:xfrm>
        </p:grpSpPr>
        <p:sp>
          <p:nvSpPr>
            <p:cNvPr id="27" name="Freeform 5">
              <a:extLst>
                <a:ext uri="{FF2B5EF4-FFF2-40B4-BE49-F238E27FC236}">
                  <a16:creationId xmlns:a16="http://schemas.microsoft.com/office/drawing/2014/main" id="{CC7B8A23-FABE-98CE-B415-2FC713F2D7DA}"/>
                </a:ext>
              </a:extLst>
            </p:cNvPr>
            <p:cNvSpPr>
              <a:spLocks/>
            </p:cNvSpPr>
            <p:nvPr/>
          </p:nvSpPr>
          <p:spPr bwMode="auto">
            <a:xfrm>
              <a:off x="10707694" y="5926141"/>
              <a:ext cx="944563" cy="928688"/>
            </a:xfrm>
            <a:custGeom>
              <a:avLst/>
              <a:gdLst>
                <a:gd name="T0" fmla="*/ 595 w 595"/>
                <a:gd name="T1" fmla="*/ 0 h 585"/>
                <a:gd name="T2" fmla="*/ 595 w 595"/>
                <a:gd name="T3" fmla="*/ 585 h 585"/>
                <a:gd name="T4" fmla="*/ 0 w 595"/>
                <a:gd name="T5" fmla="*/ 585 h 585"/>
              </a:gdLst>
              <a:ahLst/>
              <a:cxnLst>
                <a:cxn ang="0">
                  <a:pos x="T0" y="T1"/>
                </a:cxn>
                <a:cxn ang="0">
                  <a:pos x="T2" y="T3"/>
                </a:cxn>
                <a:cxn ang="0">
                  <a:pos x="T4" y="T5"/>
                </a:cxn>
              </a:cxnLst>
              <a:rect l="0" t="0" r="r" b="b"/>
              <a:pathLst>
                <a:path w="595" h="585">
                  <a:moveTo>
                    <a:pt x="595" y="0"/>
                  </a:moveTo>
                  <a:lnTo>
                    <a:pt x="595" y="585"/>
                  </a:lnTo>
                  <a:lnTo>
                    <a:pt x="0" y="585"/>
                  </a:lnTo>
                </a:path>
              </a:pathLst>
            </a:custGeom>
            <a:noFill/>
            <a:ln w="61913" cap="flat">
              <a:solidFill>
                <a:srgbClr val="EA1C2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 name="Freeform 5">
              <a:extLst>
                <a:ext uri="{FF2B5EF4-FFF2-40B4-BE49-F238E27FC236}">
                  <a16:creationId xmlns:a16="http://schemas.microsoft.com/office/drawing/2014/main" id="{DAFCF9FE-186F-84A5-0FDD-38D870515E62}"/>
                </a:ext>
              </a:extLst>
            </p:cNvPr>
            <p:cNvSpPr>
              <a:spLocks/>
            </p:cNvSpPr>
            <p:nvPr/>
          </p:nvSpPr>
          <p:spPr bwMode="auto">
            <a:xfrm rot="16200000">
              <a:off x="10715632" y="392108"/>
              <a:ext cx="944563" cy="928688"/>
            </a:xfrm>
            <a:custGeom>
              <a:avLst/>
              <a:gdLst>
                <a:gd name="T0" fmla="*/ 595 w 595"/>
                <a:gd name="T1" fmla="*/ 0 h 585"/>
                <a:gd name="T2" fmla="*/ 595 w 595"/>
                <a:gd name="T3" fmla="*/ 585 h 585"/>
                <a:gd name="T4" fmla="*/ 0 w 595"/>
                <a:gd name="T5" fmla="*/ 585 h 585"/>
              </a:gdLst>
              <a:ahLst/>
              <a:cxnLst>
                <a:cxn ang="0">
                  <a:pos x="T0" y="T1"/>
                </a:cxn>
                <a:cxn ang="0">
                  <a:pos x="T2" y="T3"/>
                </a:cxn>
                <a:cxn ang="0">
                  <a:pos x="T4" y="T5"/>
                </a:cxn>
              </a:cxnLst>
              <a:rect l="0" t="0" r="r" b="b"/>
              <a:pathLst>
                <a:path w="595" h="585">
                  <a:moveTo>
                    <a:pt x="595" y="0"/>
                  </a:moveTo>
                  <a:lnTo>
                    <a:pt x="595" y="585"/>
                  </a:lnTo>
                  <a:lnTo>
                    <a:pt x="0" y="585"/>
                  </a:lnTo>
                </a:path>
              </a:pathLst>
            </a:custGeom>
            <a:noFill/>
            <a:ln w="61913" cap="flat">
              <a:solidFill>
                <a:srgbClr val="2A7F28"/>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373811739"/>
      </p:ext>
    </p:extLst>
  </p:cSld>
  <p:clrMapOvr>
    <a:masterClrMapping/>
  </p:clrMapOvr>
</p:sld>
</file>

<file path=ppt/theme/theme1.xml><?xml version="1.0" encoding="utf-8"?>
<a:theme xmlns:a="http://schemas.openxmlformats.org/drawingml/2006/main" name="Cover and End Slide Master">
  <a:themeElements>
    <a:clrScheme name="Personalizado 519">
      <a:dk1>
        <a:sysClr val="windowText" lastClr="000000"/>
      </a:dk1>
      <a:lt1>
        <a:sysClr val="window" lastClr="FFFFFF"/>
      </a:lt1>
      <a:dk2>
        <a:srgbClr val="44546A"/>
      </a:dk2>
      <a:lt2>
        <a:srgbClr val="E7E6E6"/>
      </a:lt2>
      <a:accent1>
        <a:srgbClr val="5B9BD5"/>
      </a:accent1>
      <a:accent2>
        <a:srgbClr val="3F3F3F"/>
      </a:accent2>
      <a:accent3>
        <a:srgbClr val="5B9BD5"/>
      </a:accent3>
      <a:accent4>
        <a:srgbClr val="3F3F3F"/>
      </a:accent4>
      <a:accent5>
        <a:srgbClr val="5B9BD5"/>
      </a:accent5>
      <a:accent6>
        <a:srgbClr val="3F3F3F"/>
      </a:accent6>
      <a:hlink>
        <a:srgbClr val="000000"/>
      </a:hlink>
      <a:folHlink>
        <a:srgbClr val="FFFFFF"/>
      </a:folHlink>
    </a:clrScheme>
    <a:fontScheme name="MAX-THEME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s Slide Master">
  <a:themeElements>
    <a:clrScheme name="Personalizado 520">
      <a:dk1>
        <a:sysClr val="windowText" lastClr="000000"/>
      </a:dk1>
      <a:lt1>
        <a:sysClr val="window" lastClr="FFFFFF"/>
      </a:lt1>
      <a:dk2>
        <a:srgbClr val="44546A"/>
      </a:dk2>
      <a:lt2>
        <a:srgbClr val="E7E6E6"/>
      </a:lt2>
      <a:accent1>
        <a:srgbClr val="5B9BD5"/>
      </a:accent1>
      <a:accent2>
        <a:srgbClr val="3F3F3F"/>
      </a:accent2>
      <a:accent3>
        <a:srgbClr val="5B9BD5"/>
      </a:accent3>
      <a:accent4>
        <a:srgbClr val="3F3F3F"/>
      </a:accent4>
      <a:accent5>
        <a:srgbClr val="5B9BD5"/>
      </a:accent5>
      <a:accent6>
        <a:srgbClr val="3F3F3F"/>
      </a:accent6>
      <a:hlink>
        <a:srgbClr val="000000"/>
      </a:hlink>
      <a:folHlink>
        <a:srgbClr val="FFFFFF"/>
      </a:folHlink>
    </a:clrScheme>
    <a:fontScheme name="MAX-THEME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2043</TotalTime>
  <Words>1869</Words>
  <Application>Microsoft Office PowerPoint</Application>
  <PresentationFormat>Panorámica</PresentationFormat>
  <Paragraphs>278</Paragraphs>
  <Slides>26</Slides>
  <Notes>15</Notes>
  <HiddenSlides>0</HiddenSlides>
  <MMClips>0</MMClips>
  <ScaleCrop>false</ScaleCrop>
  <HeadingPairs>
    <vt:vector size="6" baseType="variant">
      <vt:variant>
        <vt:lpstr>Fuentes usadas</vt:lpstr>
      </vt:variant>
      <vt:variant>
        <vt:i4>16</vt:i4>
      </vt:variant>
      <vt:variant>
        <vt:lpstr>Tema</vt:lpstr>
      </vt:variant>
      <vt:variant>
        <vt:i4>2</vt:i4>
      </vt:variant>
      <vt:variant>
        <vt:lpstr>Títulos de diapositiva</vt:lpstr>
      </vt:variant>
      <vt:variant>
        <vt:i4>26</vt:i4>
      </vt:variant>
    </vt:vector>
  </HeadingPairs>
  <TitlesOfParts>
    <vt:vector size="44" baseType="lpstr">
      <vt:lpstr>맑은 고딕</vt:lpstr>
      <vt:lpstr>Agency FB</vt:lpstr>
      <vt:lpstr>Arial</vt:lpstr>
      <vt:lpstr>Arial Unicode MS</vt:lpstr>
      <vt:lpstr>Assistant Light</vt:lpstr>
      <vt:lpstr>Calibri</vt:lpstr>
      <vt:lpstr>FZShuTi</vt:lpstr>
      <vt:lpstr>Kanit Light</vt:lpstr>
      <vt:lpstr>Montserrat</vt:lpstr>
      <vt:lpstr>Poppins</vt:lpstr>
      <vt:lpstr>Rajdhani Semibold</vt:lpstr>
      <vt:lpstr>Raleway</vt:lpstr>
      <vt:lpstr>Rubik</vt:lpstr>
      <vt:lpstr>Source Sans Pro</vt:lpstr>
      <vt:lpstr>Ubuntu</vt:lpstr>
      <vt:lpstr>Viga</vt:lpstr>
      <vt:lpstr>Cover and End Slide Master</vt:lpstr>
      <vt:lpstr>Contents Slide Master</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Manager>slidesppt.net</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Presentacion del coliseo de roma</dc:title>
  <dc:creator>slidesppt</dc:creator>
  <cp:lastModifiedBy>eduardo</cp:lastModifiedBy>
  <cp:revision>96</cp:revision>
  <dcterms:created xsi:type="dcterms:W3CDTF">2018-04-24T17:14:44Z</dcterms:created>
  <dcterms:modified xsi:type="dcterms:W3CDTF">2023-12-03T05:19:08Z</dcterms:modified>
  <cp:category>slidesppt.net</cp:category>
</cp:coreProperties>
</file>