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slideLayout" Target="../slideLayouts/slideLayout1.xml"/><Relationship Id="rId8"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slideLayout" Target="../slideLayouts/slideLayout1.xml"/><Relationship Id="rId8"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png"/><Relationship Id="rId12" Type="http://schemas.openxmlformats.org/officeDocument/2006/relationships/image" Target="../media/image-12-12.png"/><Relationship Id="rId13" Type="http://schemas.openxmlformats.org/officeDocument/2006/relationships/slideLayout" Target="../slideLayouts/slideLayout1.xml"/><Relationship Id="rId1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slideLayout" Target="../slideLayouts/slideLayout1.xml"/><Relationship Id="rId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image" Target="../media/image-16-11.png"/><Relationship Id="rId12" Type="http://schemas.openxmlformats.org/officeDocument/2006/relationships/image" Target="../media/image-16-12.png"/><Relationship Id="rId13" Type="http://schemas.openxmlformats.org/officeDocument/2006/relationships/image" Target="../media/image-16-13.png"/><Relationship Id="rId14" Type="http://schemas.openxmlformats.org/officeDocument/2006/relationships/image" Target="../media/image-16-14.png"/><Relationship Id="rId15" Type="http://schemas.openxmlformats.org/officeDocument/2006/relationships/image" Target="../media/image-16-15.png"/><Relationship Id="rId16" Type="http://schemas.openxmlformats.org/officeDocument/2006/relationships/image" Target="../media/image-16-16.png"/><Relationship Id="rId17" Type="http://schemas.openxmlformats.org/officeDocument/2006/relationships/image" Target="../media/image-16-17.png"/><Relationship Id="rId18" Type="http://schemas.openxmlformats.org/officeDocument/2006/relationships/image" Target="../media/image-16-18.png"/><Relationship Id="rId19" Type="http://schemas.openxmlformats.org/officeDocument/2006/relationships/image" Target="../media/image-16-19.png"/><Relationship Id="rId20" Type="http://schemas.openxmlformats.org/officeDocument/2006/relationships/image" Target="../media/image-16-20.png"/><Relationship Id="rId21" Type="http://schemas.openxmlformats.org/officeDocument/2006/relationships/image" Target="../media/image-16-21.png"/><Relationship Id="rId22" Type="http://schemas.openxmlformats.org/officeDocument/2006/relationships/image" Target="../media/image-16-22.png"/><Relationship Id="rId23" Type="http://schemas.openxmlformats.org/officeDocument/2006/relationships/image" Target="../media/image-16-23.png"/><Relationship Id="rId24" Type="http://schemas.openxmlformats.org/officeDocument/2006/relationships/image" Target="../media/image-16-24.png"/><Relationship Id="rId25" Type="http://schemas.openxmlformats.org/officeDocument/2006/relationships/image" Target="../media/image-16-25.png"/><Relationship Id="rId26" Type="http://schemas.openxmlformats.org/officeDocument/2006/relationships/image" Target="../media/image-16-26.png"/><Relationship Id="rId27" Type="http://schemas.openxmlformats.org/officeDocument/2006/relationships/image" Target="../media/image-16-27.png"/><Relationship Id="rId28" Type="http://schemas.openxmlformats.org/officeDocument/2006/relationships/slideLayout" Target="../slideLayouts/slideLayout1.xml"/><Relationship Id="rId2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1.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slideLayout" Target="../slideLayouts/slideLayout1.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slideLayout" Target="../slideLayouts/slideLayout1.xml"/><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slideLayout" Target="../slideLayouts/slideLayout1.xml"/><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png"/><Relationship Id="rId12" Type="http://schemas.openxmlformats.org/officeDocument/2006/relationships/image" Target="../media/image-23-12.png"/><Relationship Id="rId13" Type="http://schemas.openxmlformats.org/officeDocument/2006/relationships/image" Target="../media/image-23-13.png"/><Relationship Id="rId14" Type="http://schemas.openxmlformats.org/officeDocument/2006/relationships/image" Target="../media/image-23-14.png"/><Relationship Id="rId15" Type="http://schemas.openxmlformats.org/officeDocument/2006/relationships/image" Target="../media/image-23-15.png"/><Relationship Id="rId16" Type="http://schemas.openxmlformats.org/officeDocument/2006/relationships/slideLayout" Target="../slideLayouts/slideLayout1.xml"/><Relationship Id="rId1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4"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5" Type="http://schemas.openxmlformats.org/officeDocument/2006/relationships/image" Target="../media/image-24-4.png"/><Relationship Id="rId6" Type="http://schemas.openxmlformats.org/officeDocument/2006/relationships/image" Target="../media/image-24-5.png"/><Relationship Id="rId7" Type="http://schemas.openxmlformats.org/officeDocument/2006/relationships/image" Target="../media/image-24-6.png"/><Relationship Id="rId8" Type="http://schemas.openxmlformats.org/officeDocument/2006/relationships/image" Target="../media/image-24-7.png"/><Relationship Id="rId9" Type="http://schemas.openxmlformats.org/officeDocument/2006/relationships/image" Target="../media/image-24-8.png"/><Relationship Id="rId10" Type="http://schemas.openxmlformats.org/officeDocument/2006/relationships/image" Target="../media/image-24-9.png"/><Relationship Id="rId11" Type="http://schemas.openxmlformats.org/officeDocument/2006/relationships/image" Target="../media/image-24-10.png"/><Relationship Id="rId12" Type="http://schemas.openxmlformats.org/officeDocument/2006/relationships/image" Target="../media/image-24-11.png"/><Relationship Id="rId13" Type="http://schemas.openxmlformats.org/officeDocument/2006/relationships/image" Target="../media/image-24-12.png"/><Relationship Id="rId14" Type="http://schemas.openxmlformats.org/officeDocument/2006/relationships/image" Target="../media/image-24-13.png"/><Relationship Id="rId15" Type="http://schemas.openxmlformats.org/officeDocument/2006/relationships/image" Target="../media/image-24-14.png"/><Relationship Id="rId16" Type="http://schemas.openxmlformats.org/officeDocument/2006/relationships/image" Target="../media/image-24-15.png"/><Relationship Id="rId17" Type="http://schemas.openxmlformats.org/officeDocument/2006/relationships/image" Target="../media/image-24-16.png"/><Relationship Id="rId18" Type="http://schemas.openxmlformats.org/officeDocument/2006/relationships/image" Target="../media/image-24-17.png"/><Relationship Id="rId19" Type="http://schemas.openxmlformats.org/officeDocument/2006/relationships/image" Target="../media/image-24-18.png"/><Relationship Id="rId20" Type="http://schemas.openxmlformats.org/officeDocument/2006/relationships/image" Target="../media/image-24-19.png"/><Relationship Id="rId21" Type="http://schemas.openxmlformats.org/officeDocument/2006/relationships/image" Target="../media/image-24-20.png"/><Relationship Id="rId22" Type="http://schemas.openxmlformats.org/officeDocument/2006/relationships/image" Target="../media/image-24-21.png"/><Relationship Id="rId23" Type="http://schemas.openxmlformats.org/officeDocument/2006/relationships/image" Target="../media/image-24-22.png"/><Relationship Id="rId24" Type="http://schemas.openxmlformats.org/officeDocument/2006/relationships/image" Target="../media/image-24-23.png"/><Relationship Id="rId25" Type="http://schemas.openxmlformats.org/officeDocument/2006/relationships/image" Target="../media/image-24-24.png"/><Relationship Id="rId26" Type="http://schemas.openxmlformats.org/officeDocument/2006/relationships/slideLayout" Target="../slideLayouts/slideLayout1.xml"/><Relationship Id="rId2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4" Type="http://schemas.openxmlformats.org/officeDocument/2006/relationships/image" Target="../media/image-25-3.png"/><Relationship Id="rId5" Type="http://schemas.openxmlformats.org/officeDocument/2006/relationships/slideLayout" Target="../slideLayouts/slideLayout1.xml"/><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1.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1.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1.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slideLayout" Target="../slideLayouts/slideLayout1.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slideLayout" Target="../slideLayouts/slideLayout1.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Text 0"/>
          <p:cNvSpPr/>
          <p:nvPr/>
        </p:nvSpPr>
        <p:spPr>
          <a:xfrm>
            <a:off x="12384048" y="8166100"/>
            <a:ext cx="11257840" cy="13123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Rajdhani Bold" pitchFamily="34" charset="0"/>
                <a:ea typeface="Rajdhani Bold" pitchFamily="34" charset="-122"/>
                <a:cs typeface="Rajdhani Bold" pitchFamily="34" charset="-120"/>
              </a:rPr>
              <a:t>FREE PRESENTATION TEMPLATE</a:t>
            </a:r>
            <a:endParaRPr lang="en-US" sz="6400" dirty="0"/>
          </a:p>
        </p:txBody>
      </p:sp>
      <p:sp>
        <p:nvSpPr>
          <p:cNvPr id="4" name="Shape 1"/>
          <p:cNvSpPr/>
          <p:nvPr/>
        </p:nvSpPr>
        <p:spPr>
          <a:xfrm>
            <a:off x="23370921" y="10515600"/>
            <a:ext cx="1016127" cy="3200400"/>
          </a:xfrm>
          <a:prstGeom prst="rect">
            <a:avLst/>
          </a:prstGeom>
          <a:noFill/>
          <a:ln/>
        </p:spPr>
      </p:sp>
      <p:pic>
        <p:nvPicPr>
          <p:cNvPr id="5"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6" name="Shape 2"/>
          <p:cNvSpPr/>
          <p:nvPr/>
        </p:nvSpPr>
        <p:spPr>
          <a:xfrm>
            <a:off x="12384048" y="5156200"/>
            <a:ext cx="10631229" cy="2463800"/>
          </a:xfrm>
          <a:prstGeom prst="rect">
            <a:avLst/>
          </a:prstGeom>
          <a:solidFill>
            <a:srgbClr val="DBE2FC">
              <a:alpha val="100000"/>
            </a:srgbClr>
          </a:solidFill>
          <a:ln w="50800">
            <a:solidFill>
              <a:srgbClr val="1C0A76"/>
            </a:solidFill>
            <a:prstDash val="solid"/>
          </a:ln>
        </p:spPr>
      </p:sp>
      <p:sp>
        <p:nvSpPr>
          <p:cNvPr id="7" name="Text 3"/>
          <p:cNvSpPr/>
          <p:nvPr/>
        </p:nvSpPr>
        <p:spPr>
          <a:xfrm>
            <a:off x="13146143" y="5461000"/>
            <a:ext cx="9648973" cy="2396067"/>
          </a:xfrm>
          <a:prstGeom prst="rect">
            <a:avLst/>
          </a:prstGeom>
          <a:noFill/>
          <a:ln/>
        </p:spPr>
        <p:txBody>
          <a:bodyPr wrap="square" lIns="0" tIns="0" rIns="0" bIns="0" rtlCol="0" anchor="t"/>
          <a:lstStyle/>
          <a:p>
            <a:pPr algn="l"/>
            <a:r>
              <a:rPr lang="en-US" sz="12800" dirty="0">
                <a:solidFill>
                  <a:srgbClr val="1C0A76">
                    <a:alpha val="100000"/>
                  </a:srgbClr>
                </a:solidFill>
                <a:latin typeface="Rokkitt Bold" pitchFamily="34" charset="0"/>
                <a:ea typeface="Rokkitt Bold" pitchFamily="34" charset="-122"/>
                <a:cs typeface="Rokkitt Bold" pitchFamily="34" charset="-120"/>
              </a:rPr>
              <a:t>Data Science</a:t>
            </a:r>
            <a:endParaRPr lang="en-US" sz="12800" dirty="0"/>
          </a:p>
        </p:txBody>
      </p:sp>
      <p:pic>
        <p:nvPicPr>
          <p:cNvPr id="8" name="Image 2" descr="preencoded.png">    </p:cNvPr>
          <p:cNvPicPr>
            <a:picLocks noChangeAspect="1"/>
          </p:cNvPicPr>
          <p:nvPr/>
        </p:nvPicPr>
        <p:blipFill>
          <a:blip r:embed="rId3"/>
          <a:stretch>
            <a:fillRect/>
          </a:stretch>
        </p:blipFill>
        <p:spPr>
          <a:xfrm>
            <a:off x="647781" y="2565400"/>
            <a:ext cx="11382936" cy="101095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0"/>
            <a:ext cx="4004343" cy="5745535"/>
          </a:xfrm>
          <a:prstGeom prst="rect">
            <a:avLst/>
          </a:prstGeom>
        </p:spPr>
      </p:pic>
      <p:sp>
        <p:nvSpPr>
          <p:cNvPr id="4" name="Shape 0"/>
          <p:cNvSpPr/>
          <p:nvPr/>
        </p:nvSpPr>
        <p:spPr>
          <a:xfrm>
            <a:off x="3854932" y="1092200"/>
            <a:ext cx="16702588" cy="1765300"/>
          </a:xfrm>
          <a:prstGeom prst="rect">
            <a:avLst/>
          </a:prstGeom>
          <a:solidFill>
            <a:srgbClr val="DBE2FC">
              <a:alpha val="100000"/>
            </a:srgbClr>
          </a:solidFill>
          <a:ln w="50800">
            <a:solidFill>
              <a:srgbClr val="1C0A76"/>
            </a:solidFill>
            <a:prstDash val="solid"/>
          </a:ln>
        </p:spPr>
      </p:sp>
      <p:sp>
        <p:nvSpPr>
          <p:cNvPr id="5" name="Text 1"/>
          <p:cNvSpPr/>
          <p:nvPr/>
        </p:nvSpPr>
        <p:spPr>
          <a:xfrm>
            <a:off x="4617027" y="1397000"/>
            <a:ext cx="15517106"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The Magic of Dragons: A Research</a:t>
            </a:r>
            <a:endParaRPr lang="en-US" sz="8000" dirty="0"/>
          </a:p>
        </p:txBody>
      </p:sp>
      <p:sp>
        <p:nvSpPr>
          <p:cNvPr id="6" name="Shape 2"/>
          <p:cNvSpPr/>
          <p:nvPr/>
        </p:nvSpPr>
        <p:spPr>
          <a:xfrm>
            <a:off x="14200375" y="4406900"/>
            <a:ext cx="8205226" cy="8204200"/>
          </a:xfrm>
          <a:prstGeom prst="rect">
            <a:avLst/>
          </a:prstGeom>
          <a:noFill/>
          <a:ln/>
        </p:spPr>
      </p:sp>
      <p:sp>
        <p:nvSpPr>
          <p:cNvPr id="7" name="Shape 3"/>
          <p:cNvSpPr/>
          <p:nvPr/>
        </p:nvSpPr>
        <p:spPr>
          <a:xfrm>
            <a:off x="14200375" y="4406900"/>
            <a:ext cx="8205226" cy="8204200"/>
          </a:xfrm>
          <a:prstGeom prst="ellipse">
            <a:avLst/>
          </a:prstGeom>
          <a:solidFill>
            <a:srgbClr val="DBE2FC">
              <a:alpha val="100000"/>
            </a:srgbClr>
          </a:solidFill>
          <a:ln w="50800">
            <a:solidFill>
              <a:srgbClr val="1C0A76"/>
            </a:solidFill>
            <a:prstDash val="solid"/>
          </a:ln>
        </p:spPr>
      </p:sp>
      <p:sp>
        <p:nvSpPr>
          <p:cNvPr id="8" name="Shape 4"/>
          <p:cNvSpPr/>
          <p:nvPr/>
        </p:nvSpPr>
        <p:spPr>
          <a:xfrm>
            <a:off x="15229203" y="6299200"/>
            <a:ext cx="6160270" cy="6159500"/>
          </a:xfrm>
          <a:prstGeom prst="ellipse">
            <a:avLst/>
          </a:prstGeom>
          <a:solidFill>
            <a:srgbClr val="DBE2FC">
              <a:alpha val="100000"/>
            </a:srgbClr>
          </a:solidFill>
          <a:ln w="50800">
            <a:solidFill>
              <a:srgbClr val="1C0A76"/>
            </a:solidFill>
            <a:prstDash val="solid"/>
          </a:ln>
        </p:spPr>
      </p:sp>
      <p:sp>
        <p:nvSpPr>
          <p:cNvPr id="9" name="Shape 5"/>
          <p:cNvSpPr/>
          <p:nvPr/>
        </p:nvSpPr>
        <p:spPr>
          <a:xfrm>
            <a:off x="16258032" y="8178800"/>
            <a:ext cx="4089911" cy="4089400"/>
          </a:xfrm>
          <a:prstGeom prst="ellipse">
            <a:avLst/>
          </a:prstGeom>
          <a:solidFill>
            <a:srgbClr val="DBE2FC">
              <a:alpha val="100000"/>
            </a:srgbClr>
          </a:solidFill>
          <a:ln w="50800">
            <a:solidFill>
              <a:srgbClr val="1C0A76"/>
            </a:solidFill>
            <a:prstDash val="solid"/>
          </a:ln>
        </p:spPr>
      </p:sp>
      <p:sp>
        <p:nvSpPr>
          <p:cNvPr id="10" name="Text 6"/>
          <p:cNvSpPr/>
          <p:nvPr/>
        </p:nvSpPr>
        <p:spPr>
          <a:xfrm>
            <a:off x="17604400" y="4965700"/>
            <a:ext cx="1371771" cy="901700"/>
          </a:xfrm>
          <a:prstGeom prst="rect">
            <a:avLst/>
          </a:prstGeom>
          <a:noFill/>
          <a:ln/>
        </p:spPr>
        <p:txBody>
          <a:bodyPr wrap="square" lIns="0" tIns="0" rIns="0" bIns="0" rtlCol="0" anchor="ctr"/>
          <a:lstStyle/>
          <a:p>
            <a:pPr algn="ctr"/>
            <a:r>
              <a:rPr lang="en-US" sz="4800" dirty="0">
                <a:solidFill>
                  <a:srgbClr val="1C0A76">
                    <a:alpha val="100000"/>
                  </a:srgbClr>
                </a:solidFill>
                <a:latin typeface="Rokkitt Bold" pitchFamily="34" charset="0"/>
                <a:ea typeface="Rokkitt Bold" pitchFamily="34" charset="-122"/>
                <a:cs typeface="Rokkitt Bold" pitchFamily="34" charset="-120"/>
              </a:rPr>
              <a:t>6.7M</a:t>
            </a:r>
            <a:endParaRPr lang="en-US" sz="4800" dirty="0"/>
          </a:p>
        </p:txBody>
      </p:sp>
      <p:sp>
        <p:nvSpPr>
          <p:cNvPr id="11" name="Text 7"/>
          <p:cNvSpPr/>
          <p:nvPr/>
        </p:nvSpPr>
        <p:spPr>
          <a:xfrm>
            <a:off x="17591699" y="9779000"/>
            <a:ext cx="1422578" cy="901700"/>
          </a:xfrm>
          <a:prstGeom prst="rect">
            <a:avLst/>
          </a:prstGeom>
          <a:noFill/>
          <a:ln/>
        </p:spPr>
        <p:txBody>
          <a:bodyPr wrap="square" lIns="0" tIns="0" rIns="0" bIns="0" rtlCol="0" anchor="ctr"/>
          <a:lstStyle/>
          <a:p>
            <a:pPr algn="ctr"/>
            <a:r>
              <a:rPr lang="en-US" sz="4800" dirty="0">
                <a:solidFill>
                  <a:srgbClr val="1C0A76">
                    <a:alpha val="100000"/>
                  </a:srgbClr>
                </a:solidFill>
                <a:latin typeface="Rokkitt Bold" pitchFamily="34" charset="0"/>
                <a:ea typeface="Rokkitt Bold" pitchFamily="34" charset="-122"/>
                <a:cs typeface="Rokkitt Bold" pitchFamily="34" charset="-120"/>
              </a:rPr>
              <a:t>2.3M</a:t>
            </a:r>
            <a:endParaRPr lang="en-US" sz="4800" dirty="0"/>
          </a:p>
        </p:txBody>
      </p:sp>
      <p:sp>
        <p:nvSpPr>
          <p:cNvPr id="12" name="Text 8"/>
          <p:cNvSpPr/>
          <p:nvPr/>
        </p:nvSpPr>
        <p:spPr>
          <a:xfrm>
            <a:off x="17578997" y="6845300"/>
            <a:ext cx="1447981" cy="901700"/>
          </a:xfrm>
          <a:prstGeom prst="rect">
            <a:avLst/>
          </a:prstGeom>
          <a:noFill/>
          <a:ln/>
        </p:spPr>
        <p:txBody>
          <a:bodyPr wrap="square" lIns="0" tIns="0" rIns="0" bIns="0" rtlCol="0" anchor="ctr"/>
          <a:lstStyle/>
          <a:p>
            <a:pPr algn="ctr"/>
            <a:r>
              <a:rPr lang="en-US" sz="4800" dirty="0">
                <a:solidFill>
                  <a:srgbClr val="1C0A76">
                    <a:alpha val="100000"/>
                  </a:srgbClr>
                </a:solidFill>
                <a:latin typeface="Rokkitt Bold" pitchFamily="34" charset="0"/>
                <a:ea typeface="Rokkitt Bold" pitchFamily="34" charset="-122"/>
                <a:cs typeface="Rokkitt Bold" pitchFamily="34" charset="-120"/>
              </a:rPr>
              <a:t>4.4M</a:t>
            </a:r>
            <a:endParaRPr lang="en-US" sz="4800" dirty="0"/>
          </a:p>
        </p:txBody>
      </p:sp>
      <p:sp>
        <p:nvSpPr>
          <p:cNvPr id="13" name="Shape 9"/>
          <p:cNvSpPr/>
          <p:nvPr/>
        </p:nvSpPr>
        <p:spPr>
          <a:xfrm>
            <a:off x="23370921" y="10515600"/>
            <a:ext cx="1016127" cy="3200400"/>
          </a:xfrm>
          <a:prstGeom prst="rect">
            <a:avLst/>
          </a:prstGeom>
          <a:noFill/>
          <a:ln/>
        </p:spPr>
      </p:sp>
      <p:pic>
        <p:nvPicPr>
          <p:cNvPr id="14"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15" name="Shape 10"/>
          <p:cNvSpPr/>
          <p:nvPr/>
        </p:nvSpPr>
        <p:spPr>
          <a:xfrm>
            <a:off x="3734267" y="3594100"/>
            <a:ext cx="8459257" cy="2362200"/>
          </a:xfrm>
          <a:prstGeom prst="rect">
            <a:avLst/>
          </a:prstGeom>
          <a:noFill/>
          <a:ln/>
        </p:spPr>
      </p:sp>
      <p:pic>
        <p:nvPicPr>
          <p:cNvPr id="16" name="Image 3" descr="preencoded.png">    </p:cNvPr>
          <p:cNvPicPr>
            <a:picLocks noChangeAspect="1"/>
          </p:cNvPicPr>
          <p:nvPr/>
        </p:nvPicPr>
        <p:blipFill>
          <a:blip r:embed="rId4"/>
          <a:stretch>
            <a:fillRect/>
          </a:stretch>
        </p:blipFill>
        <p:spPr>
          <a:xfrm>
            <a:off x="3734267" y="3594100"/>
            <a:ext cx="1002436" cy="1016000"/>
          </a:xfrm>
          <a:prstGeom prst="rect">
            <a:avLst/>
          </a:prstGeom>
        </p:spPr>
      </p:pic>
      <p:sp>
        <p:nvSpPr>
          <p:cNvPr id="17" name="Shape 11"/>
          <p:cNvSpPr/>
          <p:nvPr/>
        </p:nvSpPr>
        <p:spPr>
          <a:xfrm>
            <a:off x="3734267" y="4914900"/>
            <a:ext cx="8459257" cy="1041400"/>
          </a:xfrm>
          <a:prstGeom prst="rect">
            <a:avLst/>
          </a:prstGeom>
          <a:noFill/>
          <a:ln/>
        </p:spPr>
      </p:sp>
      <p:sp>
        <p:nvSpPr>
          <p:cNvPr id="18" name="Text 12"/>
          <p:cNvSpPr/>
          <p:nvPr/>
        </p:nvSpPr>
        <p:spPr>
          <a:xfrm>
            <a:off x="3734267" y="49149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Art of Archery": Discover the intricacies of the Art of Archery .</a:t>
            </a:r>
            <a:endParaRPr lang="en-US" sz="3200" dirty="0"/>
          </a:p>
        </p:txBody>
      </p:sp>
      <p:sp>
        <p:nvSpPr>
          <p:cNvPr id="19" name="Shape 13"/>
          <p:cNvSpPr/>
          <p:nvPr/>
        </p:nvSpPr>
        <p:spPr>
          <a:xfrm>
            <a:off x="3734267" y="6946900"/>
            <a:ext cx="8459257" cy="2362200"/>
          </a:xfrm>
          <a:prstGeom prst="rect">
            <a:avLst/>
          </a:prstGeom>
          <a:noFill/>
          <a:ln/>
        </p:spPr>
      </p:sp>
      <p:pic>
        <p:nvPicPr>
          <p:cNvPr id="20" name="Image 4" descr="preencoded.png">    </p:cNvPr>
          <p:cNvPicPr>
            <a:picLocks noChangeAspect="1"/>
          </p:cNvPicPr>
          <p:nvPr/>
        </p:nvPicPr>
        <p:blipFill>
          <a:blip r:embed="rId5"/>
          <a:stretch>
            <a:fillRect/>
          </a:stretch>
        </p:blipFill>
        <p:spPr>
          <a:xfrm>
            <a:off x="3734267" y="6946900"/>
            <a:ext cx="1002436" cy="1016000"/>
          </a:xfrm>
          <a:prstGeom prst="rect">
            <a:avLst/>
          </a:prstGeom>
        </p:spPr>
      </p:pic>
      <p:sp>
        <p:nvSpPr>
          <p:cNvPr id="21" name="Shape 14"/>
          <p:cNvSpPr/>
          <p:nvPr/>
        </p:nvSpPr>
        <p:spPr>
          <a:xfrm>
            <a:off x="3734267" y="8267700"/>
            <a:ext cx="8459257" cy="1041400"/>
          </a:xfrm>
          <a:prstGeom prst="rect">
            <a:avLst/>
          </a:prstGeom>
          <a:noFill/>
          <a:ln/>
        </p:spPr>
      </p:sp>
      <p:sp>
        <p:nvSpPr>
          <p:cNvPr id="22" name="Text 15"/>
          <p:cNvSpPr/>
          <p:nvPr/>
        </p:nvSpPr>
        <p:spPr>
          <a:xfrm>
            <a:off x="3734267" y="82677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Music of the Elves": Immerse yourself in the enchanting music of the elves.</a:t>
            </a:r>
            <a:endParaRPr lang="en-US" sz="3200" dirty="0"/>
          </a:p>
        </p:txBody>
      </p:sp>
      <p:sp>
        <p:nvSpPr>
          <p:cNvPr id="23" name="Shape 16"/>
          <p:cNvSpPr/>
          <p:nvPr/>
        </p:nvSpPr>
        <p:spPr>
          <a:xfrm>
            <a:off x="3734267" y="10299700"/>
            <a:ext cx="8459257" cy="2362200"/>
          </a:xfrm>
          <a:prstGeom prst="rect">
            <a:avLst/>
          </a:prstGeom>
          <a:noFill/>
          <a:ln/>
        </p:spPr>
      </p:sp>
      <p:pic>
        <p:nvPicPr>
          <p:cNvPr id="24" name="Image 5" descr="preencoded.png">    </p:cNvPr>
          <p:cNvPicPr>
            <a:picLocks noChangeAspect="1"/>
          </p:cNvPicPr>
          <p:nvPr/>
        </p:nvPicPr>
        <p:blipFill>
          <a:blip r:embed="rId6"/>
          <a:stretch>
            <a:fillRect/>
          </a:stretch>
        </p:blipFill>
        <p:spPr>
          <a:xfrm>
            <a:off x="3734267" y="10299700"/>
            <a:ext cx="962393" cy="1016000"/>
          </a:xfrm>
          <a:prstGeom prst="rect">
            <a:avLst/>
          </a:prstGeom>
        </p:spPr>
      </p:pic>
      <p:sp>
        <p:nvSpPr>
          <p:cNvPr id="25" name="Shape 17"/>
          <p:cNvSpPr/>
          <p:nvPr/>
        </p:nvSpPr>
        <p:spPr>
          <a:xfrm>
            <a:off x="3734267" y="11620500"/>
            <a:ext cx="8459257" cy="1041400"/>
          </a:xfrm>
          <a:prstGeom prst="rect">
            <a:avLst/>
          </a:prstGeom>
          <a:noFill/>
          <a:ln/>
        </p:spPr>
      </p:sp>
      <p:sp>
        <p:nvSpPr>
          <p:cNvPr id="26" name="Text 18"/>
          <p:cNvSpPr/>
          <p:nvPr/>
        </p:nvSpPr>
        <p:spPr>
          <a:xfrm>
            <a:off x="3734267" y="116205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Life of an Elf": Learn about the customs and daily life of the elves.</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9028423"/>
            <a:ext cx="6311359" cy="3934036"/>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8738692" y="1270000"/>
            <a:ext cx="6909664" cy="1765300"/>
          </a:xfrm>
          <a:prstGeom prst="rect">
            <a:avLst/>
          </a:prstGeom>
          <a:solidFill>
            <a:srgbClr val="DBE2FC">
              <a:alpha val="100000"/>
            </a:srgbClr>
          </a:solidFill>
          <a:ln w="50800">
            <a:solidFill>
              <a:srgbClr val="1C0A76"/>
            </a:solidFill>
            <a:prstDash val="solid"/>
          </a:ln>
        </p:spPr>
      </p:sp>
      <p:sp>
        <p:nvSpPr>
          <p:cNvPr id="7" name="Text 2"/>
          <p:cNvSpPr/>
          <p:nvPr/>
        </p:nvSpPr>
        <p:spPr>
          <a:xfrm>
            <a:off x="9500787" y="1574800"/>
            <a:ext cx="5724182"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Pricing Plan</a:t>
            </a:r>
            <a:endParaRPr lang="en-US" sz="8000" dirty="0"/>
          </a:p>
        </p:txBody>
      </p:sp>
      <p:sp>
        <p:nvSpPr>
          <p:cNvPr id="8" name="Shape 3"/>
          <p:cNvSpPr/>
          <p:nvPr/>
        </p:nvSpPr>
        <p:spPr>
          <a:xfrm>
            <a:off x="1778222" y="3632200"/>
            <a:ext cx="20843305" cy="8382000"/>
          </a:xfrm>
          <a:prstGeom prst="rect">
            <a:avLst/>
          </a:prstGeom>
          <a:noFill/>
          <a:ln/>
        </p:spPr>
      </p:sp>
      <p:sp>
        <p:nvSpPr>
          <p:cNvPr id="9" name="Shape 4"/>
          <p:cNvSpPr/>
          <p:nvPr/>
        </p:nvSpPr>
        <p:spPr>
          <a:xfrm>
            <a:off x="1778222" y="3632200"/>
            <a:ext cx="6439705" cy="8382000"/>
          </a:xfrm>
          <a:prstGeom prst="rect">
            <a:avLst/>
          </a:prstGeom>
          <a:solidFill>
            <a:srgbClr val="DBE2FC">
              <a:alpha val="100000"/>
            </a:srgbClr>
          </a:solidFill>
          <a:ln w="50800">
            <a:solidFill>
              <a:srgbClr val="1C0A76"/>
            </a:solidFill>
            <a:prstDash val="solid"/>
          </a:ln>
        </p:spPr>
      </p:sp>
      <p:pic>
        <p:nvPicPr>
          <p:cNvPr id="10" name="Image 3" descr="preencoded.png">    </p:cNvPr>
          <p:cNvPicPr>
            <a:picLocks noChangeAspect="1"/>
          </p:cNvPicPr>
          <p:nvPr/>
        </p:nvPicPr>
        <p:blipFill>
          <a:blip r:embed="rId4"/>
          <a:stretch>
            <a:fillRect/>
          </a:stretch>
        </p:blipFill>
        <p:spPr>
          <a:xfrm>
            <a:off x="4270887" y="4089400"/>
            <a:ext cx="1454378" cy="1625600"/>
          </a:xfrm>
          <a:prstGeom prst="rect">
            <a:avLst/>
          </a:prstGeom>
        </p:spPr>
      </p:pic>
      <p:sp>
        <p:nvSpPr>
          <p:cNvPr id="11" name="Text 5"/>
          <p:cNvSpPr/>
          <p:nvPr/>
        </p:nvSpPr>
        <p:spPr>
          <a:xfrm>
            <a:off x="4185173" y="6019800"/>
            <a:ext cx="1625803" cy="901700"/>
          </a:xfrm>
          <a:prstGeom prst="rect">
            <a:avLst/>
          </a:prstGeom>
          <a:noFill/>
          <a:ln/>
        </p:spPr>
        <p:txBody>
          <a:bodyPr wrap="square" lIns="0" tIns="0" rIns="0" bIns="0" rtlCol="0" anchor="t"/>
          <a:lstStyle/>
          <a:p>
            <a:pPr algn="ctr"/>
            <a:r>
              <a:rPr lang="en-US" sz="4800" dirty="0">
                <a:solidFill>
                  <a:srgbClr val="1E1E1E">
                    <a:alpha val="100000"/>
                  </a:srgbClr>
                </a:solidFill>
                <a:latin typeface="Rokkitt Bold" pitchFamily="34" charset="0"/>
                <a:ea typeface="Rokkitt Bold" pitchFamily="34" charset="-122"/>
                <a:cs typeface="Rokkitt Bold" pitchFamily="34" charset="-120"/>
              </a:rPr>
              <a:t>Basic</a:t>
            </a:r>
            <a:endParaRPr lang="en-US" sz="4800" dirty="0"/>
          </a:p>
        </p:txBody>
      </p:sp>
      <p:sp>
        <p:nvSpPr>
          <p:cNvPr id="12" name="Text 6"/>
          <p:cNvSpPr/>
          <p:nvPr/>
        </p:nvSpPr>
        <p:spPr>
          <a:xfrm>
            <a:off x="2235479" y="70231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Ability to form a small party with fellow adventurers.</a:t>
            </a:r>
            <a:endParaRPr lang="en-US" sz="3200" dirty="0"/>
          </a:p>
        </p:txBody>
      </p:sp>
      <p:sp>
        <p:nvSpPr>
          <p:cNvPr id="13" name="Text 7"/>
          <p:cNvSpPr/>
          <p:nvPr/>
        </p:nvSpPr>
        <p:spPr>
          <a:xfrm>
            <a:off x="3486586" y="10858500"/>
            <a:ext cx="3022978"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$10/month</a:t>
            </a:r>
            <a:endParaRPr lang="en-US" sz="4800" dirty="0"/>
          </a:p>
        </p:txBody>
      </p:sp>
      <p:sp>
        <p:nvSpPr>
          <p:cNvPr id="14" name="Shape 8"/>
          <p:cNvSpPr/>
          <p:nvPr/>
        </p:nvSpPr>
        <p:spPr>
          <a:xfrm>
            <a:off x="8980022" y="3632200"/>
            <a:ext cx="6439705" cy="8382000"/>
          </a:xfrm>
          <a:prstGeom prst="rect">
            <a:avLst/>
          </a:prstGeom>
          <a:solidFill>
            <a:srgbClr val="DBE2FC">
              <a:alpha val="100000"/>
            </a:srgbClr>
          </a:solidFill>
          <a:ln w="50800">
            <a:solidFill>
              <a:srgbClr val="1C0A76"/>
            </a:solidFill>
            <a:prstDash val="solid"/>
          </a:ln>
        </p:spPr>
      </p:sp>
      <p:pic>
        <p:nvPicPr>
          <p:cNvPr id="15" name="Image 4" descr="preencoded.png">    </p:cNvPr>
          <p:cNvPicPr>
            <a:picLocks noChangeAspect="1"/>
          </p:cNvPicPr>
          <p:nvPr/>
        </p:nvPicPr>
        <p:blipFill>
          <a:blip r:embed="rId5"/>
          <a:stretch>
            <a:fillRect/>
          </a:stretch>
        </p:blipFill>
        <p:spPr>
          <a:xfrm>
            <a:off x="11360007" y="4089400"/>
            <a:ext cx="1679735" cy="1625600"/>
          </a:xfrm>
          <a:prstGeom prst="rect">
            <a:avLst/>
          </a:prstGeom>
        </p:spPr>
      </p:pic>
      <p:sp>
        <p:nvSpPr>
          <p:cNvPr id="16" name="Text 9"/>
          <p:cNvSpPr/>
          <p:nvPr/>
        </p:nvSpPr>
        <p:spPr>
          <a:xfrm>
            <a:off x="11501287" y="6019800"/>
            <a:ext cx="1397175" cy="901700"/>
          </a:xfrm>
          <a:prstGeom prst="rect">
            <a:avLst/>
          </a:prstGeom>
          <a:noFill/>
          <a:ln/>
        </p:spPr>
        <p:txBody>
          <a:bodyPr wrap="square" lIns="0" tIns="0" rIns="0" bIns="0" rtlCol="0" anchor="t"/>
          <a:lstStyle/>
          <a:p>
            <a:pPr algn="ctr"/>
            <a:r>
              <a:rPr lang="en-US" sz="4800" dirty="0">
                <a:solidFill>
                  <a:srgbClr val="1E1E1E">
                    <a:alpha val="100000"/>
                  </a:srgbClr>
                </a:solidFill>
                <a:latin typeface="Rokkitt Bold" pitchFamily="34" charset="0"/>
                <a:ea typeface="Rokkitt Bold" pitchFamily="34" charset="-122"/>
                <a:cs typeface="Rokkitt Bold" pitchFamily="34" charset="-120"/>
              </a:rPr>
              <a:t>Elite</a:t>
            </a:r>
            <a:endParaRPr lang="en-US" sz="4800" dirty="0"/>
          </a:p>
        </p:txBody>
      </p:sp>
      <p:sp>
        <p:nvSpPr>
          <p:cNvPr id="17" name="Text 10"/>
          <p:cNvSpPr/>
          <p:nvPr/>
        </p:nvSpPr>
        <p:spPr>
          <a:xfrm>
            <a:off x="9437280" y="70231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Ability to form larger parties with fellow adventurers.</a:t>
            </a:r>
            <a:endParaRPr lang="en-US" sz="3200" dirty="0"/>
          </a:p>
        </p:txBody>
      </p:sp>
      <p:sp>
        <p:nvSpPr>
          <p:cNvPr id="18" name="Text 11"/>
          <p:cNvSpPr/>
          <p:nvPr/>
        </p:nvSpPr>
        <p:spPr>
          <a:xfrm>
            <a:off x="10637580" y="10858500"/>
            <a:ext cx="3124591"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$50/month</a:t>
            </a:r>
            <a:endParaRPr lang="en-US" sz="4800" dirty="0"/>
          </a:p>
        </p:txBody>
      </p:sp>
      <p:sp>
        <p:nvSpPr>
          <p:cNvPr id="19" name="Shape 12"/>
          <p:cNvSpPr/>
          <p:nvPr/>
        </p:nvSpPr>
        <p:spPr>
          <a:xfrm>
            <a:off x="16181822" y="3632200"/>
            <a:ext cx="6439705" cy="8382000"/>
          </a:xfrm>
          <a:prstGeom prst="rect">
            <a:avLst/>
          </a:prstGeom>
          <a:solidFill>
            <a:srgbClr val="DBE2FC">
              <a:alpha val="100000"/>
            </a:srgbClr>
          </a:solidFill>
          <a:ln w="50800">
            <a:solidFill>
              <a:srgbClr val="1C0A76"/>
            </a:solidFill>
            <a:prstDash val="solid"/>
          </a:ln>
        </p:spPr>
      </p:sp>
      <p:pic>
        <p:nvPicPr>
          <p:cNvPr id="20" name="Image 5" descr="preencoded.png">    </p:cNvPr>
          <p:cNvPicPr>
            <a:picLocks noChangeAspect="1"/>
          </p:cNvPicPr>
          <p:nvPr/>
        </p:nvPicPr>
        <p:blipFill>
          <a:blip r:embed="rId6"/>
          <a:stretch>
            <a:fillRect/>
          </a:stretch>
        </p:blipFill>
        <p:spPr>
          <a:xfrm>
            <a:off x="18576664" y="4089400"/>
            <a:ext cx="1650025" cy="1625600"/>
          </a:xfrm>
          <a:prstGeom prst="rect">
            <a:avLst/>
          </a:prstGeom>
        </p:spPr>
      </p:pic>
      <p:sp>
        <p:nvSpPr>
          <p:cNvPr id="21" name="Text 13"/>
          <p:cNvSpPr/>
          <p:nvPr/>
        </p:nvSpPr>
        <p:spPr>
          <a:xfrm>
            <a:off x="17915589" y="6019800"/>
            <a:ext cx="2972171" cy="901700"/>
          </a:xfrm>
          <a:prstGeom prst="rect">
            <a:avLst/>
          </a:prstGeom>
          <a:noFill/>
          <a:ln/>
        </p:spPr>
        <p:txBody>
          <a:bodyPr wrap="square" lIns="0" tIns="0" rIns="0" bIns="0" rtlCol="0" anchor="t"/>
          <a:lstStyle/>
          <a:p>
            <a:pPr algn="ctr"/>
            <a:r>
              <a:rPr lang="en-US" sz="4800" dirty="0">
                <a:solidFill>
                  <a:srgbClr val="1E1E1E">
                    <a:alpha val="100000"/>
                  </a:srgbClr>
                </a:solidFill>
                <a:latin typeface="Rokkitt Bold" pitchFamily="34" charset="0"/>
                <a:ea typeface="Rokkitt Bold" pitchFamily="34" charset="-122"/>
                <a:cs typeface="Rokkitt Bold" pitchFamily="34" charset="-120"/>
              </a:rPr>
              <a:t>Legendary</a:t>
            </a:r>
            <a:endParaRPr lang="en-US" sz="4800" dirty="0"/>
          </a:p>
        </p:txBody>
      </p:sp>
      <p:sp>
        <p:nvSpPr>
          <p:cNvPr id="22" name="Text 14"/>
          <p:cNvSpPr/>
          <p:nvPr/>
        </p:nvSpPr>
        <p:spPr>
          <a:xfrm>
            <a:off x="16639080" y="70231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The ability to form the largest parties.</a:t>
            </a:r>
            <a:endParaRPr lang="en-US" sz="3200" dirty="0"/>
          </a:p>
        </p:txBody>
      </p:sp>
      <p:sp>
        <p:nvSpPr>
          <p:cNvPr id="23" name="Text 15"/>
          <p:cNvSpPr/>
          <p:nvPr/>
        </p:nvSpPr>
        <p:spPr>
          <a:xfrm>
            <a:off x="17718715" y="10858500"/>
            <a:ext cx="3365921"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$100/month</a:t>
            </a:r>
            <a:endParaRPr lang="en-US" sz="4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0543" y="321704"/>
            <a:ext cx="4138773" cy="422364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381048" y="2146300"/>
            <a:ext cx="23637654" cy="9436100"/>
          </a:xfrm>
          <a:prstGeom prst="rect">
            <a:avLst/>
          </a:prstGeom>
        </p:spPr>
      </p:pic>
      <p:sp>
        <p:nvSpPr>
          <p:cNvPr id="7" name="Shape 1"/>
          <p:cNvSpPr/>
          <p:nvPr/>
        </p:nvSpPr>
        <p:spPr>
          <a:xfrm>
            <a:off x="381048" y="3556000"/>
            <a:ext cx="5347368" cy="7683500"/>
          </a:xfrm>
          <a:prstGeom prst="rect">
            <a:avLst/>
          </a:prstGeom>
          <a:solidFill>
            <a:srgbClr val="DBE2FC">
              <a:alpha val="100000"/>
            </a:srgbClr>
          </a:solidFill>
          <a:ln w="50800">
            <a:solidFill>
              <a:srgbClr val="0E0E0E"/>
            </a:solidFill>
            <a:prstDash val="solid"/>
          </a:ln>
        </p:spPr>
      </p:sp>
      <p:sp>
        <p:nvSpPr>
          <p:cNvPr id="8" name="Shape 2"/>
          <p:cNvSpPr/>
          <p:nvPr/>
        </p:nvSpPr>
        <p:spPr>
          <a:xfrm>
            <a:off x="685886" y="4965700"/>
            <a:ext cx="4737692" cy="5969000"/>
          </a:xfrm>
          <a:prstGeom prst="rect">
            <a:avLst/>
          </a:prstGeom>
          <a:noFill/>
          <a:ln/>
        </p:spPr>
      </p:sp>
      <p:sp>
        <p:nvSpPr>
          <p:cNvPr id="9" name="Shape 3"/>
          <p:cNvSpPr/>
          <p:nvPr/>
        </p:nvSpPr>
        <p:spPr>
          <a:xfrm>
            <a:off x="685886" y="4965700"/>
            <a:ext cx="4737692" cy="1765300"/>
          </a:xfrm>
          <a:prstGeom prst="rect">
            <a:avLst/>
          </a:prstGeom>
          <a:noFill/>
          <a:ln/>
        </p:spPr>
      </p:sp>
      <p:sp>
        <p:nvSpPr>
          <p:cNvPr id="10" name="Shape 4"/>
          <p:cNvSpPr/>
          <p:nvPr/>
        </p:nvSpPr>
        <p:spPr>
          <a:xfrm>
            <a:off x="685886" y="4965700"/>
            <a:ext cx="4737692" cy="1765300"/>
          </a:xfrm>
          <a:prstGeom prst="rect">
            <a:avLst/>
          </a:prstGeom>
          <a:noFill/>
          <a:ln/>
        </p:spPr>
      </p:sp>
      <p:sp>
        <p:nvSpPr>
          <p:cNvPr id="11" name="Text 5"/>
          <p:cNvSpPr/>
          <p:nvPr/>
        </p:nvSpPr>
        <p:spPr>
          <a:xfrm>
            <a:off x="609676" y="49657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12" name="Text 6"/>
          <p:cNvSpPr/>
          <p:nvPr/>
        </p:nvSpPr>
        <p:spPr>
          <a:xfrm>
            <a:off x="618144" y="56896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13" name="Image 4" descr="preencoded.png">    </p:cNvPr>
          <p:cNvPicPr>
            <a:picLocks noChangeAspect="1"/>
          </p:cNvPicPr>
          <p:nvPr/>
        </p:nvPicPr>
        <p:blipFill>
          <a:blip r:embed="rId5"/>
          <a:stretch>
            <a:fillRect/>
          </a:stretch>
        </p:blipFill>
        <p:spPr>
          <a:xfrm>
            <a:off x="2241830" y="7137400"/>
            <a:ext cx="1625803" cy="1625600"/>
          </a:xfrm>
          <a:prstGeom prst="rect">
            <a:avLst/>
          </a:prstGeom>
        </p:spPr>
      </p:pic>
      <p:pic>
        <p:nvPicPr>
          <p:cNvPr id="14" name="Image 5" descr="preencoded.png">    </p:cNvPr>
          <p:cNvPicPr>
            <a:picLocks noChangeAspect="1"/>
          </p:cNvPicPr>
          <p:nvPr/>
        </p:nvPicPr>
        <p:blipFill>
          <a:blip r:embed="rId6"/>
          <a:stretch>
            <a:fillRect/>
          </a:stretch>
        </p:blipFill>
        <p:spPr>
          <a:xfrm>
            <a:off x="2326518" y="7222083"/>
            <a:ext cx="1456422" cy="1456246"/>
          </a:xfrm>
          <a:prstGeom prst="rect">
            <a:avLst/>
          </a:prstGeom>
        </p:spPr>
      </p:pic>
      <p:sp>
        <p:nvSpPr>
          <p:cNvPr id="15" name="Shape 7"/>
          <p:cNvSpPr/>
          <p:nvPr/>
        </p:nvSpPr>
        <p:spPr>
          <a:xfrm>
            <a:off x="685886" y="9169400"/>
            <a:ext cx="4737692" cy="1765300"/>
          </a:xfrm>
          <a:prstGeom prst="rect">
            <a:avLst/>
          </a:prstGeom>
          <a:noFill/>
          <a:ln/>
        </p:spPr>
      </p:sp>
      <p:sp>
        <p:nvSpPr>
          <p:cNvPr id="16" name="Shape 8"/>
          <p:cNvSpPr/>
          <p:nvPr/>
        </p:nvSpPr>
        <p:spPr>
          <a:xfrm>
            <a:off x="685886" y="9169400"/>
            <a:ext cx="4737692" cy="1765300"/>
          </a:xfrm>
          <a:prstGeom prst="rect">
            <a:avLst/>
          </a:prstGeom>
          <a:noFill/>
          <a:ln/>
        </p:spPr>
      </p:sp>
      <p:sp>
        <p:nvSpPr>
          <p:cNvPr id="17" name="Text 9"/>
          <p:cNvSpPr/>
          <p:nvPr/>
        </p:nvSpPr>
        <p:spPr>
          <a:xfrm>
            <a:off x="609676" y="91694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Quest</a:t>
            </a:r>
            <a:endParaRPr lang="en-US" sz="3600" dirty="0"/>
          </a:p>
        </p:txBody>
      </p:sp>
      <p:sp>
        <p:nvSpPr>
          <p:cNvPr id="18" name="Text 10"/>
          <p:cNvSpPr/>
          <p:nvPr/>
        </p:nvSpPr>
        <p:spPr>
          <a:xfrm>
            <a:off x="618144" y="98933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19" name="Shape 11"/>
          <p:cNvSpPr/>
          <p:nvPr/>
        </p:nvSpPr>
        <p:spPr>
          <a:xfrm>
            <a:off x="6477810" y="3556000"/>
            <a:ext cx="5347368" cy="7683500"/>
          </a:xfrm>
          <a:prstGeom prst="rect">
            <a:avLst/>
          </a:prstGeom>
          <a:solidFill>
            <a:srgbClr val="DBE2FC">
              <a:alpha val="100000"/>
            </a:srgbClr>
          </a:solidFill>
          <a:ln w="50800">
            <a:solidFill>
              <a:srgbClr val="0E0E0E"/>
            </a:solidFill>
            <a:prstDash val="solid"/>
          </a:ln>
        </p:spPr>
      </p:sp>
      <p:sp>
        <p:nvSpPr>
          <p:cNvPr id="20" name="Shape 12"/>
          <p:cNvSpPr/>
          <p:nvPr/>
        </p:nvSpPr>
        <p:spPr>
          <a:xfrm>
            <a:off x="6782648" y="4965700"/>
            <a:ext cx="4737692" cy="5969000"/>
          </a:xfrm>
          <a:prstGeom prst="rect">
            <a:avLst/>
          </a:prstGeom>
          <a:noFill/>
          <a:ln/>
        </p:spPr>
      </p:sp>
      <p:sp>
        <p:nvSpPr>
          <p:cNvPr id="21" name="Shape 13"/>
          <p:cNvSpPr/>
          <p:nvPr/>
        </p:nvSpPr>
        <p:spPr>
          <a:xfrm>
            <a:off x="6782648" y="4965700"/>
            <a:ext cx="4737692" cy="1765300"/>
          </a:xfrm>
          <a:prstGeom prst="rect">
            <a:avLst/>
          </a:prstGeom>
          <a:noFill/>
          <a:ln/>
        </p:spPr>
      </p:sp>
      <p:sp>
        <p:nvSpPr>
          <p:cNvPr id="22" name="Shape 14"/>
          <p:cNvSpPr/>
          <p:nvPr/>
        </p:nvSpPr>
        <p:spPr>
          <a:xfrm>
            <a:off x="6782648" y="4965700"/>
            <a:ext cx="4737692" cy="1765300"/>
          </a:xfrm>
          <a:prstGeom prst="rect">
            <a:avLst/>
          </a:prstGeom>
          <a:noFill/>
          <a:ln/>
        </p:spPr>
      </p:sp>
      <p:sp>
        <p:nvSpPr>
          <p:cNvPr id="23" name="Text 15"/>
          <p:cNvSpPr/>
          <p:nvPr/>
        </p:nvSpPr>
        <p:spPr>
          <a:xfrm>
            <a:off x="6706438" y="49657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24" name="Text 16"/>
          <p:cNvSpPr/>
          <p:nvPr/>
        </p:nvSpPr>
        <p:spPr>
          <a:xfrm>
            <a:off x="6714906" y="56896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25" name="Image 6" descr="preencoded.png">    </p:cNvPr>
          <p:cNvPicPr>
            <a:picLocks noChangeAspect="1"/>
          </p:cNvPicPr>
          <p:nvPr/>
        </p:nvPicPr>
        <p:blipFill>
          <a:blip r:embed="rId7"/>
          <a:stretch>
            <a:fillRect/>
          </a:stretch>
        </p:blipFill>
        <p:spPr>
          <a:xfrm>
            <a:off x="8338592" y="7137400"/>
            <a:ext cx="1625803" cy="1625600"/>
          </a:xfrm>
          <a:prstGeom prst="rect">
            <a:avLst/>
          </a:prstGeom>
        </p:spPr>
      </p:pic>
      <p:pic>
        <p:nvPicPr>
          <p:cNvPr id="26" name="Image 7" descr="preencoded.png">    </p:cNvPr>
          <p:cNvPicPr>
            <a:picLocks noChangeAspect="1"/>
          </p:cNvPicPr>
          <p:nvPr/>
        </p:nvPicPr>
        <p:blipFill>
          <a:blip r:embed="rId8"/>
          <a:stretch>
            <a:fillRect/>
          </a:stretch>
        </p:blipFill>
        <p:spPr>
          <a:xfrm>
            <a:off x="8541818" y="7340600"/>
            <a:ext cx="1192256" cy="1190414"/>
          </a:xfrm>
          <a:prstGeom prst="rect">
            <a:avLst/>
          </a:prstGeom>
        </p:spPr>
      </p:pic>
      <p:sp>
        <p:nvSpPr>
          <p:cNvPr id="27" name="Shape 17"/>
          <p:cNvSpPr/>
          <p:nvPr/>
        </p:nvSpPr>
        <p:spPr>
          <a:xfrm>
            <a:off x="6782648" y="9169400"/>
            <a:ext cx="4737692" cy="1765300"/>
          </a:xfrm>
          <a:prstGeom prst="rect">
            <a:avLst/>
          </a:prstGeom>
          <a:noFill/>
          <a:ln/>
        </p:spPr>
      </p:sp>
      <p:sp>
        <p:nvSpPr>
          <p:cNvPr id="28" name="Shape 18"/>
          <p:cNvSpPr/>
          <p:nvPr/>
        </p:nvSpPr>
        <p:spPr>
          <a:xfrm>
            <a:off x="6782648" y="9169400"/>
            <a:ext cx="4737692" cy="1765300"/>
          </a:xfrm>
          <a:prstGeom prst="rect">
            <a:avLst/>
          </a:prstGeom>
          <a:noFill/>
          <a:ln/>
        </p:spPr>
      </p:sp>
      <p:sp>
        <p:nvSpPr>
          <p:cNvPr id="29" name="Text 19"/>
          <p:cNvSpPr/>
          <p:nvPr/>
        </p:nvSpPr>
        <p:spPr>
          <a:xfrm>
            <a:off x="6706438" y="91694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Quest</a:t>
            </a:r>
            <a:endParaRPr lang="en-US" sz="3600" dirty="0"/>
          </a:p>
        </p:txBody>
      </p:sp>
      <p:sp>
        <p:nvSpPr>
          <p:cNvPr id="30" name="Text 20"/>
          <p:cNvSpPr/>
          <p:nvPr/>
        </p:nvSpPr>
        <p:spPr>
          <a:xfrm>
            <a:off x="6714906" y="98933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31" name="Shape 21"/>
          <p:cNvSpPr/>
          <p:nvPr/>
        </p:nvSpPr>
        <p:spPr>
          <a:xfrm>
            <a:off x="12574572" y="3556000"/>
            <a:ext cx="5347368" cy="7683500"/>
          </a:xfrm>
          <a:prstGeom prst="rect">
            <a:avLst/>
          </a:prstGeom>
          <a:solidFill>
            <a:srgbClr val="DBE2FC">
              <a:alpha val="100000"/>
            </a:srgbClr>
          </a:solidFill>
          <a:ln w="50800">
            <a:solidFill>
              <a:srgbClr val="0E0E0E"/>
            </a:solidFill>
            <a:prstDash val="solid"/>
          </a:ln>
        </p:spPr>
      </p:sp>
      <p:sp>
        <p:nvSpPr>
          <p:cNvPr id="32" name="Shape 22"/>
          <p:cNvSpPr/>
          <p:nvPr/>
        </p:nvSpPr>
        <p:spPr>
          <a:xfrm>
            <a:off x="12879410" y="4965700"/>
            <a:ext cx="4737692" cy="5969000"/>
          </a:xfrm>
          <a:prstGeom prst="rect">
            <a:avLst/>
          </a:prstGeom>
          <a:noFill/>
          <a:ln/>
        </p:spPr>
      </p:sp>
      <p:sp>
        <p:nvSpPr>
          <p:cNvPr id="33" name="Shape 23"/>
          <p:cNvSpPr/>
          <p:nvPr/>
        </p:nvSpPr>
        <p:spPr>
          <a:xfrm>
            <a:off x="12879410" y="4965700"/>
            <a:ext cx="4737692" cy="1765300"/>
          </a:xfrm>
          <a:prstGeom prst="rect">
            <a:avLst/>
          </a:prstGeom>
          <a:noFill/>
          <a:ln/>
        </p:spPr>
      </p:sp>
      <p:sp>
        <p:nvSpPr>
          <p:cNvPr id="34" name="Shape 24"/>
          <p:cNvSpPr/>
          <p:nvPr/>
        </p:nvSpPr>
        <p:spPr>
          <a:xfrm>
            <a:off x="12879410" y="4965700"/>
            <a:ext cx="4737692" cy="1765300"/>
          </a:xfrm>
          <a:prstGeom prst="rect">
            <a:avLst/>
          </a:prstGeom>
          <a:noFill/>
          <a:ln/>
        </p:spPr>
      </p:sp>
      <p:sp>
        <p:nvSpPr>
          <p:cNvPr id="35" name="Text 25"/>
          <p:cNvSpPr/>
          <p:nvPr/>
        </p:nvSpPr>
        <p:spPr>
          <a:xfrm>
            <a:off x="12803200" y="49657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36" name="Text 26"/>
          <p:cNvSpPr/>
          <p:nvPr/>
        </p:nvSpPr>
        <p:spPr>
          <a:xfrm>
            <a:off x="12811668" y="56896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37" name="Image 8" descr="preencoded.png">    </p:cNvPr>
          <p:cNvPicPr>
            <a:picLocks noChangeAspect="1"/>
          </p:cNvPicPr>
          <p:nvPr/>
        </p:nvPicPr>
        <p:blipFill>
          <a:blip r:embed="rId9"/>
          <a:stretch>
            <a:fillRect/>
          </a:stretch>
        </p:blipFill>
        <p:spPr>
          <a:xfrm>
            <a:off x="14435354" y="7137400"/>
            <a:ext cx="1625803" cy="1625600"/>
          </a:xfrm>
          <a:prstGeom prst="rect">
            <a:avLst/>
          </a:prstGeom>
        </p:spPr>
      </p:pic>
      <p:pic>
        <p:nvPicPr>
          <p:cNvPr id="38" name="Image 9" descr="preencoded.png">    </p:cNvPr>
          <p:cNvPicPr>
            <a:picLocks noChangeAspect="1"/>
          </p:cNvPicPr>
          <p:nvPr/>
        </p:nvPicPr>
        <p:blipFill>
          <a:blip r:embed="rId10"/>
          <a:stretch>
            <a:fillRect/>
          </a:stretch>
        </p:blipFill>
        <p:spPr>
          <a:xfrm>
            <a:off x="14536942" y="7142162"/>
            <a:ext cx="1519452" cy="1519262"/>
          </a:xfrm>
          <a:prstGeom prst="rect">
            <a:avLst/>
          </a:prstGeom>
        </p:spPr>
      </p:pic>
      <p:sp>
        <p:nvSpPr>
          <p:cNvPr id="39" name="Shape 27"/>
          <p:cNvSpPr/>
          <p:nvPr/>
        </p:nvSpPr>
        <p:spPr>
          <a:xfrm>
            <a:off x="12879410" y="9169400"/>
            <a:ext cx="4737692" cy="1765300"/>
          </a:xfrm>
          <a:prstGeom prst="rect">
            <a:avLst/>
          </a:prstGeom>
          <a:noFill/>
          <a:ln/>
        </p:spPr>
      </p:sp>
      <p:sp>
        <p:nvSpPr>
          <p:cNvPr id="40" name="Shape 28"/>
          <p:cNvSpPr/>
          <p:nvPr/>
        </p:nvSpPr>
        <p:spPr>
          <a:xfrm>
            <a:off x="12879410" y="9169400"/>
            <a:ext cx="4737692" cy="1765300"/>
          </a:xfrm>
          <a:prstGeom prst="rect">
            <a:avLst/>
          </a:prstGeom>
          <a:noFill/>
          <a:ln/>
        </p:spPr>
      </p:sp>
      <p:sp>
        <p:nvSpPr>
          <p:cNvPr id="41" name="Text 29"/>
          <p:cNvSpPr/>
          <p:nvPr/>
        </p:nvSpPr>
        <p:spPr>
          <a:xfrm>
            <a:off x="12803200" y="91694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Quest</a:t>
            </a:r>
            <a:endParaRPr lang="en-US" sz="3600" dirty="0"/>
          </a:p>
        </p:txBody>
      </p:sp>
      <p:sp>
        <p:nvSpPr>
          <p:cNvPr id="42" name="Text 30"/>
          <p:cNvSpPr/>
          <p:nvPr/>
        </p:nvSpPr>
        <p:spPr>
          <a:xfrm>
            <a:off x="12811668" y="98933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43" name="Shape 31"/>
          <p:cNvSpPr/>
          <p:nvPr/>
        </p:nvSpPr>
        <p:spPr>
          <a:xfrm>
            <a:off x="18671334" y="3556000"/>
            <a:ext cx="5347368" cy="7683500"/>
          </a:xfrm>
          <a:prstGeom prst="rect">
            <a:avLst/>
          </a:prstGeom>
          <a:solidFill>
            <a:srgbClr val="DBE2FC">
              <a:alpha val="100000"/>
            </a:srgbClr>
          </a:solidFill>
          <a:ln w="50800">
            <a:solidFill>
              <a:srgbClr val="0E0E0E"/>
            </a:solidFill>
            <a:prstDash val="solid"/>
          </a:ln>
        </p:spPr>
      </p:sp>
      <p:sp>
        <p:nvSpPr>
          <p:cNvPr id="44" name="Shape 32"/>
          <p:cNvSpPr/>
          <p:nvPr/>
        </p:nvSpPr>
        <p:spPr>
          <a:xfrm>
            <a:off x="18976172" y="4965700"/>
            <a:ext cx="4737692" cy="5969000"/>
          </a:xfrm>
          <a:prstGeom prst="rect">
            <a:avLst/>
          </a:prstGeom>
          <a:noFill/>
          <a:ln/>
        </p:spPr>
      </p:sp>
      <p:sp>
        <p:nvSpPr>
          <p:cNvPr id="45" name="Shape 33"/>
          <p:cNvSpPr/>
          <p:nvPr/>
        </p:nvSpPr>
        <p:spPr>
          <a:xfrm>
            <a:off x="18976172" y="4965700"/>
            <a:ext cx="4737692" cy="1765300"/>
          </a:xfrm>
          <a:prstGeom prst="rect">
            <a:avLst/>
          </a:prstGeom>
          <a:noFill/>
          <a:ln/>
        </p:spPr>
      </p:sp>
      <p:sp>
        <p:nvSpPr>
          <p:cNvPr id="46" name="Shape 34"/>
          <p:cNvSpPr/>
          <p:nvPr/>
        </p:nvSpPr>
        <p:spPr>
          <a:xfrm>
            <a:off x="18976172" y="4965700"/>
            <a:ext cx="4737692" cy="1765300"/>
          </a:xfrm>
          <a:prstGeom prst="rect">
            <a:avLst/>
          </a:prstGeom>
          <a:noFill/>
          <a:ln/>
        </p:spPr>
      </p:sp>
      <p:sp>
        <p:nvSpPr>
          <p:cNvPr id="47" name="Text 35"/>
          <p:cNvSpPr/>
          <p:nvPr/>
        </p:nvSpPr>
        <p:spPr>
          <a:xfrm>
            <a:off x="18899962" y="49657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Eclipse</a:t>
            </a:r>
            <a:endParaRPr lang="en-US" sz="3600" dirty="0"/>
          </a:p>
        </p:txBody>
      </p:sp>
      <p:sp>
        <p:nvSpPr>
          <p:cNvPr id="48" name="Text 36"/>
          <p:cNvSpPr/>
          <p:nvPr/>
        </p:nvSpPr>
        <p:spPr>
          <a:xfrm>
            <a:off x="18908430" y="56896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49" name="Image 10" descr="preencoded.png">    </p:cNvPr>
          <p:cNvPicPr>
            <a:picLocks noChangeAspect="1"/>
          </p:cNvPicPr>
          <p:nvPr/>
        </p:nvPicPr>
        <p:blipFill>
          <a:blip r:embed="rId11"/>
          <a:stretch>
            <a:fillRect/>
          </a:stretch>
        </p:blipFill>
        <p:spPr>
          <a:xfrm>
            <a:off x="20532116" y="7137400"/>
            <a:ext cx="1625803" cy="1625600"/>
          </a:xfrm>
          <a:prstGeom prst="rect">
            <a:avLst/>
          </a:prstGeom>
        </p:spPr>
      </p:pic>
      <p:pic>
        <p:nvPicPr>
          <p:cNvPr id="50" name="Image 11" descr="preencoded.png">    </p:cNvPr>
          <p:cNvPicPr>
            <a:picLocks noChangeAspect="1"/>
          </p:cNvPicPr>
          <p:nvPr/>
        </p:nvPicPr>
        <p:blipFill>
          <a:blip r:embed="rId12"/>
          <a:stretch>
            <a:fillRect/>
          </a:stretch>
        </p:blipFill>
        <p:spPr>
          <a:xfrm>
            <a:off x="20599860" y="7137400"/>
            <a:ext cx="1490319" cy="1625600"/>
          </a:xfrm>
          <a:prstGeom prst="rect">
            <a:avLst/>
          </a:prstGeom>
        </p:spPr>
      </p:pic>
      <p:sp>
        <p:nvSpPr>
          <p:cNvPr id="51" name="Shape 37"/>
          <p:cNvSpPr/>
          <p:nvPr/>
        </p:nvSpPr>
        <p:spPr>
          <a:xfrm>
            <a:off x="18976172" y="9169400"/>
            <a:ext cx="4737692" cy="1765300"/>
          </a:xfrm>
          <a:prstGeom prst="rect">
            <a:avLst/>
          </a:prstGeom>
          <a:noFill/>
          <a:ln/>
        </p:spPr>
      </p:sp>
      <p:sp>
        <p:nvSpPr>
          <p:cNvPr id="52" name="Shape 38"/>
          <p:cNvSpPr/>
          <p:nvPr/>
        </p:nvSpPr>
        <p:spPr>
          <a:xfrm>
            <a:off x="18976172" y="9169400"/>
            <a:ext cx="4737692" cy="1765300"/>
          </a:xfrm>
          <a:prstGeom prst="rect">
            <a:avLst/>
          </a:prstGeom>
          <a:noFill/>
          <a:ln/>
        </p:spPr>
      </p:sp>
      <p:sp>
        <p:nvSpPr>
          <p:cNvPr id="53" name="Text 39"/>
          <p:cNvSpPr/>
          <p:nvPr/>
        </p:nvSpPr>
        <p:spPr>
          <a:xfrm>
            <a:off x="18899962" y="9169400"/>
            <a:ext cx="4890111" cy="673100"/>
          </a:xfrm>
          <a:prstGeom prst="rect">
            <a:avLst/>
          </a:prstGeom>
          <a:noFill/>
          <a:ln/>
        </p:spPr>
        <p:txBody>
          <a:bodyPr wrap="square" lIns="0" tIns="0" rIns="0" bIns="0" rtlCol="0" anchor="t"/>
          <a:lstStyle/>
          <a:p>
            <a:pPr algn="ctr"/>
            <a:r>
              <a:rPr lang="en-US" sz="3600" dirty="0">
                <a:solidFill>
                  <a:srgbClr val="0E0E0E">
                    <a:alpha val="100000"/>
                  </a:srgbClr>
                </a:solidFill>
                <a:latin typeface="Rokkitt Bold" pitchFamily="34" charset="0"/>
                <a:ea typeface="Rokkitt Bold" pitchFamily="34" charset="-122"/>
                <a:cs typeface="Rokkitt Bold" pitchFamily="34" charset="-120"/>
              </a:rPr>
              <a:t>Quest</a:t>
            </a:r>
            <a:endParaRPr lang="en-US" sz="3600" dirty="0"/>
          </a:p>
        </p:txBody>
      </p:sp>
      <p:sp>
        <p:nvSpPr>
          <p:cNvPr id="54" name="Text 40"/>
          <p:cNvSpPr/>
          <p:nvPr/>
        </p:nvSpPr>
        <p:spPr>
          <a:xfrm>
            <a:off x="18908430" y="9893300"/>
            <a:ext cx="487317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55" name="Shape 41"/>
          <p:cNvSpPr/>
          <p:nvPr/>
        </p:nvSpPr>
        <p:spPr>
          <a:xfrm>
            <a:off x="1994149" y="2146300"/>
            <a:ext cx="2133867" cy="2133600"/>
          </a:xfrm>
          <a:prstGeom prst="roundRect">
            <a:avLst>
              <a:gd name="adj" fmla="val 198429"/>
            </a:avLst>
          </a:prstGeom>
          <a:solidFill>
            <a:srgbClr val="1E1E1E">
              <a:alpha val="100000"/>
            </a:srgbClr>
          </a:solidFill>
          <a:ln w="50800">
            <a:solidFill>
              <a:srgbClr val="1C0A76"/>
            </a:solidFill>
            <a:prstDash val="solid"/>
          </a:ln>
        </p:spPr>
      </p:sp>
      <p:sp>
        <p:nvSpPr>
          <p:cNvPr id="56" name="Text 42"/>
          <p:cNvSpPr/>
          <p:nvPr/>
        </p:nvSpPr>
        <p:spPr>
          <a:xfrm>
            <a:off x="2768946" y="2635250"/>
            <a:ext cx="922982"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S</a:t>
            </a:r>
            <a:endParaRPr lang="en-US" sz="8000" dirty="0"/>
          </a:p>
        </p:txBody>
      </p:sp>
      <p:sp>
        <p:nvSpPr>
          <p:cNvPr id="57" name="Shape 43"/>
          <p:cNvSpPr/>
          <p:nvPr/>
        </p:nvSpPr>
        <p:spPr>
          <a:xfrm>
            <a:off x="8090911" y="2146300"/>
            <a:ext cx="2133867" cy="2133600"/>
          </a:xfrm>
          <a:prstGeom prst="roundRect">
            <a:avLst>
              <a:gd name="adj" fmla="val 198429"/>
            </a:avLst>
          </a:prstGeom>
          <a:solidFill>
            <a:srgbClr val="1E1E1E">
              <a:alpha val="100000"/>
            </a:srgbClr>
          </a:solidFill>
          <a:ln w="50800">
            <a:solidFill>
              <a:srgbClr val="1C0A76"/>
            </a:solidFill>
            <a:prstDash val="solid"/>
          </a:ln>
        </p:spPr>
      </p:sp>
      <p:sp>
        <p:nvSpPr>
          <p:cNvPr id="58" name="Text 44"/>
          <p:cNvSpPr/>
          <p:nvPr/>
        </p:nvSpPr>
        <p:spPr>
          <a:xfrm>
            <a:off x="8668833" y="2635250"/>
            <a:ext cx="1316731"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W</a:t>
            </a:r>
            <a:endParaRPr lang="en-US" sz="8000" dirty="0"/>
          </a:p>
        </p:txBody>
      </p:sp>
      <p:sp>
        <p:nvSpPr>
          <p:cNvPr id="59" name="Shape 45"/>
          <p:cNvSpPr/>
          <p:nvPr/>
        </p:nvSpPr>
        <p:spPr>
          <a:xfrm>
            <a:off x="14187673" y="2146300"/>
            <a:ext cx="2133867" cy="2133600"/>
          </a:xfrm>
          <a:prstGeom prst="roundRect">
            <a:avLst>
              <a:gd name="adj" fmla="val 198429"/>
            </a:avLst>
          </a:prstGeom>
          <a:solidFill>
            <a:srgbClr val="1E1E1E">
              <a:alpha val="100000"/>
            </a:srgbClr>
          </a:solidFill>
          <a:ln w="50800">
            <a:solidFill>
              <a:srgbClr val="1C0A76"/>
            </a:solidFill>
            <a:prstDash val="solid"/>
          </a:ln>
        </p:spPr>
      </p:sp>
      <p:sp>
        <p:nvSpPr>
          <p:cNvPr id="60" name="Text 46"/>
          <p:cNvSpPr/>
          <p:nvPr/>
        </p:nvSpPr>
        <p:spPr>
          <a:xfrm>
            <a:off x="14886261" y="2635250"/>
            <a:ext cx="1075401"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O</a:t>
            </a:r>
            <a:endParaRPr lang="en-US" sz="8000" dirty="0"/>
          </a:p>
        </p:txBody>
      </p:sp>
      <p:sp>
        <p:nvSpPr>
          <p:cNvPr id="61" name="Shape 47"/>
          <p:cNvSpPr/>
          <p:nvPr/>
        </p:nvSpPr>
        <p:spPr>
          <a:xfrm>
            <a:off x="20284435" y="2146300"/>
            <a:ext cx="2133867" cy="2133600"/>
          </a:xfrm>
          <a:prstGeom prst="roundRect">
            <a:avLst>
              <a:gd name="adj" fmla="val 198429"/>
            </a:avLst>
          </a:prstGeom>
          <a:solidFill>
            <a:srgbClr val="1E1E1E">
              <a:alpha val="100000"/>
            </a:srgbClr>
          </a:solidFill>
          <a:ln w="50800">
            <a:solidFill>
              <a:srgbClr val="1C0A76"/>
            </a:solidFill>
            <a:prstDash val="solid"/>
          </a:ln>
        </p:spPr>
      </p:sp>
      <p:sp>
        <p:nvSpPr>
          <p:cNvPr id="62" name="Text 48"/>
          <p:cNvSpPr/>
          <p:nvPr/>
        </p:nvSpPr>
        <p:spPr>
          <a:xfrm>
            <a:off x="21033829" y="2635250"/>
            <a:ext cx="973788" cy="1494367"/>
          </a:xfrm>
          <a:prstGeom prst="rect">
            <a:avLst/>
          </a:prstGeom>
          <a:noFill/>
          <a:ln/>
        </p:spPr>
        <p:txBody>
          <a:bodyPr wrap="square" lIns="0" tIns="0" rIns="0" bIns="0" rtlCol="0" anchor="t"/>
          <a:lstStyle/>
          <a:p>
            <a:pPr algn="l"/>
            <a:r>
              <a:rPr lang="en-US" sz="8000" dirty="0">
                <a:solidFill>
                  <a:srgbClr val="FFFFFF">
                    <a:alpha val="100000"/>
                  </a:srgbClr>
                </a:solidFill>
                <a:latin typeface="Rokkitt Bold" pitchFamily="34" charset="0"/>
                <a:ea typeface="Rokkitt Bold" pitchFamily="34" charset="-122"/>
                <a:cs typeface="Rokkitt Bold" pitchFamily="34" charset="-120"/>
              </a:rPr>
              <a:t>T</a:t>
            </a:r>
            <a:endParaRPr lang="en-US" sz="8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687027" y="1130300"/>
            <a:ext cx="11804374" cy="11327383"/>
          </a:xfrm>
          <a:prstGeom prst="rect">
            <a:avLst/>
          </a:prstGeom>
        </p:spPr>
      </p:pic>
      <p:sp>
        <p:nvSpPr>
          <p:cNvPr id="6" name="Shape 1"/>
          <p:cNvSpPr/>
          <p:nvPr/>
        </p:nvSpPr>
        <p:spPr>
          <a:xfrm>
            <a:off x="13095337" y="1930400"/>
            <a:ext cx="6299987" cy="1765300"/>
          </a:xfrm>
          <a:prstGeom prst="rect">
            <a:avLst/>
          </a:prstGeom>
          <a:solidFill>
            <a:srgbClr val="DBE2FC">
              <a:alpha val="100000"/>
            </a:srgbClr>
          </a:solidFill>
          <a:ln w="50800">
            <a:solidFill>
              <a:srgbClr val="1C0A76"/>
            </a:solidFill>
            <a:prstDash val="solid"/>
          </a:ln>
        </p:spPr>
      </p:sp>
      <p:sp>
        <p:nvSpPr>
          <p:cNvPr id="7" name="Text 2"/>
          <p:cNvSpPr/>
          <p:nvPr/>
        </p:nvSpPr>
        <p:spPr>
          <a:xfrm>
            <a:off x="13857432" y="2235200"/>
            <a:ext cx="5114506" cy="1494367"/>
          </a:xfrm>
          <a:prstGeom prst="rect">
            <a:avLst/>
          </a:prstGeom>
          <a:noFill/>
          <a:ln/>
        </p:spPr>
        <p:txBody>
          <a:bodyPr wrap="square" lIns="0" tIns="0" rIns="0" bIns="0" rtlCol="0" anchor="t"/>
          <a:lstStyle/>
          <a:p>
            <a:pPr algn="l"/>
            <a:r>
              <a:rPr lang="en-US" sz="8000" dirty="0">
                <a:solidFill>
                  <a:srgbClr val="0E0E0E">
                    <a:alpha val="100000"/>
                  </a:srgbClr>
                </a:solidFill>
                <a:latin typeface="Rokkitt Bold" pitchFamily="34" charset="0"/>
                <a:ea typeface="Rokkitt Bold" pitchFamily="34" charset="-122"/>
                <a:cs typeface="Rokkitt Bold" pitchFamily="34" charset="-120"/>
              </a:rPr>
              <a:t>Some Data</a:t>
            </a:r>
            <a:endParaRPr lang="en-US" sz="8000" dirty="0"/>
          </a:p>
        </p:txBody>
      </p:sp>
      <p:sp>
        <p:nvSpPr>
          <p:cNvPr id="8" name="Shape 3"/>
          <p:cNvSpPr/>
          <p:nvPr/>
        </p:nvSpPr>
        <p:spPr>
          <a:xfrm>
            <a:off x="13095337" y="5029200"/>
            <a:ext cx="8573572" cy="6515100"/>
          </a:xfrm>
          <a:prstGeom prst="rect">
            <a:avLst/>
          </a:prstGeom>
          <a:noFill/>
          <a:ln/>
        </p:spPr>
      </p:sp>
      <p:sp>
        <p:nvSpPr>
          <p:cNvPr id="9" name="Shape 4"/>
          <p:cNvSpPr/>
          <p:nvPr/>
        </p:nvSpPr>
        <p:spPr>
          <a:xfrm>
            <a:off x="13095337" y="5029200"/>
            <a:ext cx="8573572" cy="1765300"/>
          </a:xfrm>
          <a:prstGeom prst="rect">
            <a:avLst/>
          </a:prstGeom>
          <a:noFill/>
          <a:ln/>
        </p:spPr>
      </p:sp>
      <p:sp>
        <p:nvSpPr>
          <p:cNvPr id="10" name="Shape 5"/>
          <p:cNvSpPr/>
          <p:nvPr/>
        </p:nvSpPr>
        <p:spPr>
          <a:xfrm>
            <a:off x="13095337" y="5029200"/>
            <a:ext cx="3340518" cy="1765300"/>
          </a:xfrm>
          <a:prstGeom prst="rect">
            <a:avLst/>
          </a:prstGeom>
          <a:solidFill>
            <a:srgbClr val="DBE2FC">
              <a:alpha val="100000"/>
            </a:srgbClr>
          </a:solidFill>
          <a:ln w="50800">
            <a:solidFill>
              <a:srgbClr val="1C0A76"/>
            </a:solidFill>
            <a:prstDash val="solid"/>
          </a:ln>
        </p:spPr>
      </p:sp>
      <p:sp>
        <p:nvSpPr>
          <p:cNvPr id="11" name="Text 6"/>
          <p:cNvSpPr/>
          <p:nvPr/>
        </p:nvSpPr>
        <p:spPr>
          <a:xfrm>
            <a:off x="13857432" y="5334000"/>
            <a:ext cx="2155036"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75%</a:t>
            </a:r>
            <a:endParaRPr lang="en-US" sz="8000" dirty="0"/>
          </a:p>
        </p:txBody>
      </p:sp>
      <p:sp>
        <p:nvSpPr>
          <p:cNvPr id="12" name="Shape 7"/>
          <p:cNvSpPr/>
          <p:nvPr/>
        </p:nvSpPr>
        <p:spPr>
          <a:xfrm>
            <a:off x="16639080" y="5080000"/>
            <a:ext cx="5029829" cy="1663700"/>
          </a:xfrm>
          <a:prstGeom prst="rect">
            <a:avLst/>
          </a:prstGeom>
          <a:noFill/>
          <a:ln/>
        </p:spPr>
      </p:sp>
      <p:sp>
        <p:nvSpPr>
          <p:cNvPr id="13" name="Text 8"/>
          <p:cNvSpPr/>
          <p:nvPr/>
        </p:nvSpPr>
        <p:spPr>
          <a:xfrm>
            <a:off x="16639080" y="5080000"/>
            <a:ext cx="5182248"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Enchanted Creatures</a:t>
            </a:r>
            <a:endParaRPr lang="en-US" sz="3600" dirty="0"/>
          </a:p>
        </p:txBody>
      </p:sp>
      <p:sp>
        <p:nvSpPr>
          <p:cNvPr id="14" name="Text 9"/>
          <p:cNvSpPr/>
          <p:nvPr/>
        </p:nvSpPr>
        <p:spPr>
          <a:xfrm>
            <a:off x="16639080" y="5702300"/>
            <a:ext cx="5165312"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possess the ability to cast spells.</a:t>
            </a:r>
            <a:endParaRPr lang="en-US" sz="3200" dirty="0"/>
          </a:p>
        </p:txBody>
      </p:sp>
      <p:sp>
        <p:nvSpPr>
          <p:cNvPr id="15" name="Shape 10"/>
          <p:cNvSpPr/>
          <p:nvPr/>
        </p:nvSpPr>
        <p:spPr>
          <a:xfrm>
            <a:off x="13095337" y="7404100"/>
            <a:ext cx="8573572" cy="1765300"/>
          </a:xfrm>
          <a:prstGeom prst="rect">
            <a:avLst/>
          </a:prstGeom>
          <a:noFill/>
          <a:ln/>
        </p:spPr>
      </p:sp>
      <p:sp>
        <p:nvSpPr>
          <p:cNvPr id="16" name="Shape 11"/>
          <p:cNvSpPr/>
          <p:nvPr/>
        </p:nvSpPr>
        <p:spPr>
          <a:xfrm>
            <a:off x="13095337" y="7404100"/>
            <a:ext cx="3353219" cy="1765300"/>
          </a:xfrm>
          <a:prstGeom prst="rect">
            <a:avLst/>
          </a:prstGeom>
          <a:solidFill>
            <a:srgbClr val="DBE2FC">
              <a:alpha val="100000"/>
            </a:srgbClr>
          </a:solidFill>
          <a:ln w="50800">
            <a:solidFill>
              <a:srgbClr val="1C0A76"/>
            </a:solidFill>
            <a:prstDash val="solid"/>
          </a:ln>
        </p:spPr>
      </p:sp>
      <p:sp>
        <p:nvSpPr>
          <p:cNvPr id="17" name="Text 12"/>
          <p:cNvSpPr/>
          <p:nvPr/>
        </p:nvSpPr>
        <p:spPr>
          <a:xfrm>
            <a:off x="13857432" y="7708900"/>
            <a:ext cx="2167738"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60%</a:t>
            </a:r>
            <a:endParaRPr lang="en-US" sz="8000" dirty="0"/>
          </a:p>
        </p:txBody>
      </p:sp>
      <p:sp>
        <p:nvSpPr>
          <p:cNvPr id="18" name="Shape 13"/>
          <p:cNvSpPr/>
          <p:nvPr/>
        </p:nvSpPr>
        <p:spPr>
          <a:xfrm>
            <a:off x="16651781" y="7454900"/>
            <a:ext cx="5017127" cy="1663700"/>
          </a:xfrm>
          <a:prstGeom prst="rect">
            <a:avLst/>
          </a:prstGeom>
          <a:noFill/>
          <a:ln/>
        </p:spPr>
      </p:sp>
      <p:sp>
        <p:nvSpPr>
          <p:cNvPr id="19" name="Text 14"/>
          <p:cNvSpPr/>
          <p:nvPr/>
        </p:nvSpPr>
        <p:spPr>
          <a:xfrm>
            <a:off x="16651781" y="7454900"/>
            <a:ext cx="5169546" cy="11938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Magic-Wielding Individuals</a:t>
            </a:r>
            <a:endParaRPr lang="en-US" sz="3600" dirty="0"/>
          </a:p>
        </p:txBody>
      </p:sp>
      <p:sp>
        <p:nvSpPr>
          <p:cNvPr id="20" name="Text 15"/>
          <p:cNvSpPr/>
          <p:nvPr/>
        </p:nvSpPr>
        <p:spPr>
          <a:xfrm>
            <a:off x="16651781" y="8597900"/>
            <a:ext cx="5152611"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practice the art of illusions.</a:t>
            </a:r>
            <a:endParaRPr lang="en-US" sz="3200" dirty="0"/>
          </a:p>
        </p:txBody>
      </p:sp>
      <p:sp>
        <p:nvSpPr>
          <p:cNvPr id="21" name="Shape 16"/>
          <p:cNvSpPr/>
          <p:nvPr/>
        </p:nvSpPr>
        <p:spPr>
          <a:xfrm>
            <a:off x="13095337" y="9779000"/>
            <a:ext cx="8573572" cy="1765300"/>
          </a:xfrm>
          <a:prstGeom prst="rect">
            <a:avLst/>
          </a:prstGeom>
          <a:noFill/>
          <a:ln/>
        </p:spPr>
      </p:sp>
      <p:sp>
        <p:nvSpPr>
          <p:cNvPr id="22" name="Shape 17"/>
          <p:cNvSpPr/>
          <p:nvPr/>
        </p:nvSpPr>
        <p:spPr>
          <a:xfrm>
            <a:off x="13095337" y="9779000"/>
            <a:ext cx="3353219" cy="1765300"/>
          </a:xfrm>
          <a:prstGeom prst="rect">
            <a:avLst/>
          </a:prstGeom>
          <a:solidFill>
            <a:srgbClr val="DBE2FC">
              <a:alpha val="100000"/>
            </a:srgbClr>
          </a:solidFill>
          <a:ln w="50800">
            <a:solidFill>
              <a:srgbClr val="1C0A76"/>
            </a:solidFill>
            <a:prstDash val="solid"/>
          </a:ln>
        </p:spPr>
      </p:sp>
      <p:sp>
        <p:nvSpPr>
          <p:cNvPr id="23" name="Text 18"/>
          <p:cNvSpPr/>
          <p:nvPr/>
        </p:nvSpPr>
        <p:spPr>
          <a:xfrm>
            <a:off x="13857432" y="10083800"/>
            <a:ext cx="2167738"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90%</a:t>
            </a:r>
            <a:endParaRPr lang="en-US" sz="8000" dirty="0"/>
          </a:p>
        </p:txBody>
      </p:sp>
      <p:sp>
        <p:nvSpPr>
          <p:cNvPr id="24" name="Shape 19"/>
          <p:cNvSpPr/>
          <p:nvPr/>
        </p:nvSpPr>
        <p:spPr>
          <a:xfrm>
            <a:off x="16651781" y="9829800"/>
            <a:ext cx="5017127" cy="1663700"/>
          </a:xfrm>
          <a:prstGeom prst="rect">
            <a:avLst/>
          </a:prstGeom>
          <a:noFill/>
          <a:ln/>
        </p:spPr>
      </p:sp>
      <p:sp>
        <p:nvSpPr>
          <p:cNvPr id="25" name="Text 20"/>
          <p:cNvSpPr/>
          <p:nvPr/>
        </p:nvSpPr>
        <p:spPr>
          <a:xfrm>
            <a:off x="16651781" y="9829800"/>
            <a:ext cx="5169546"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Spells Cast</a:t>
            </a:r>
            <a:endParaRPr lang="en-US" sz="3600" dirty="0"/>
          </a:p>
        </p:txBody>
      </p:sp>
      <p:sp>
        <p:nvSpPr>
          <p:cNvPr id="26" name="Text 21"/>
          <p:cNvSpPr/>
          <p:nvPr/>
        </p:nvSpPr>
        <p:spPr>
          <a:xfrm>
            <a:off x="16651781" y="10452100"/>
            <a:ext cx="515261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are dark magic, foretelling danger.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5664908" y="2032000"/>
            <a:ext cx="13066070" cy="9652124"/>
          </a:xfrm>
          <a:prstGeom prst="rect">
            <a:avLst/>
          </a:prstGeom>
        </p:spPr>
      </p:pic>
      <p:pic>
        <p:nvPicPr>
          <p:cNvPr id="4" name="Image 2" descr="preencoded.png">    </p:cNvPr>
          <p:cNvPicPr>
            <a:picLocks noChangeAspect="1"/>
          </p:cNvPicPr>
          <p:nvPr/>
        </p:nvPicPr>
        <p:blipFill>
          <a:blip r:embed="rId3"/>
          <a:stretch>
            <a:fillRect/>
          </a:stretch>
        </p:blipFill>
        <p:spPr>
          <a:xfrm>
            <a:off x="626380" y="8836819"/>
            <a:ext cx="7148670" cy="4719712"/>
          </a:xfrm>
          <a:prstGeom prst="rect">
            <a:avLst/>
          </a:prstGeom>
        </p:spPr>
      </p:pic>
      <p:pic>
        <p:nvPicPr>
          <p:cNvPr id="5" name="Image 3" descr="preencoded.png">    </p:cNvPr>
          <p:cNvPicPr>
            <a:picLocks noChangeAspect="1"/>
          </p:cNvPicPr>
          <p:nvPr/>
        </p:nvPicPr>
        <p:blipFill>
          <a:blip r:embed="rId4"/>
          <a:stretch>
            <a:fillRect/>
          </a:stretch>
        </p:blipFill>
        <p:spPr>
          <a:xfrm>
            <a:off x="20195524" y="3810000"/>
            <a:ext cx="2476810" cy="2578100"/>
          </a:xfrm>
          <a:prstGeom prst="rect">
            <a:avLst/>
          </a:prstGeom>
        </p:spPr>
      </p:pic>
      <p:pic>
        <p:nvPicPr>
          <p:cNvPr id="6" name="Image 4" descr="preencoded.png">    </p:cNvPr>
          <p:cNvPicPr>
            <a:picLocks noChangeAspect="1"/>
          </p:cNvPicPr>
          <p:nvPr/>
        </p:nvPicPr>
        <p:blipFill>
          <a:blip r:embed="rId5"/>
          <a:stretch>
            <a:fillRect/>
          </a:stretch>
        </p:blipFill>
        <p:spPr>
          <a:xfrm>
            <a:off x="20182823" y="673100"/>
            <a:ext cx="2781648" cy="27813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4305838" y="3403600"/>
            <a:ext cx="15762670" cy="6769100"/>
          </a:xfrm>
          <a:prstGeom prst="rect">
            <a:avLst/>
          </a:prstGeom>
          <a:noFill/>
          <a:ln/>
        </p:spPr>
      </p:sp>
      <p:sp>
        <p:nvSpPr>
          <p:cNvPr id="10" name="Shape 2"/>
          <p:cNvSpPr/>
          <p:nvPr/>
        </p:nvSpPr>
        <p:spPr>
          <a:xfrm>
            <a:off x="4305838" y="3403600"/>
            <a:ext cx="15762670" cy="5321300"/>
          </a:xfrm>
          <a:prstGeom prst="rect">
            <a:avLst/>
          </a:prstGeom>
          <a:noFill/>
          <a:ln/>
        </p:spPr>
      </p:sp>
      <p:sp>
        <p:nvSpPr>
          <p:cNvPr id="11" name="Shape 3"/>
          <p:cNvSpPr/>
          <p:nvPr/>
        </p:nvSpPr>
        <p:spPr>
          <a:xfrm>
            <a:off x="6598475" y="3403600"/>
            <a:ext cx="11177397" cy="4076700"/>
          </a:xfrm>
          <a:prstGeom prst="rect">
            <a:avLst/>
          </a:prstGeom>
          <a:solidFill>
            <a:srgbClr val="DBE2FC">
              <a:alpha val="100000"/>
            </a:srgbClr>
          </a:solidFill>
          <a:ln w="50800">
            <a:solidFill>
              <a:srgbClr val="1C0A76"/>
            </a:solidFill>
            <a:prstDash val="solid"/>
          </a:ln>
        </p:spPr>
      </p:sp>
      <p:sp>
        <p:nvSpPr>
          <p:cNvPr id="12" name="Text 4"/>
          <p:cNvSpPr/>
          <p:nvPr/>
        </p:nvSpPr>
        <p:spPr>
          <a:xfrm>
            <a:off x="7360570" y="3708400"/>
            <a:ext cx="10669334" cy="4483100"/>
          </a:xfrm>
          <a:prstGeom prst="rect">
            <a:avLst/>
          </a:prstGeom>
          <a:noFill/>
          <a:ln/>
        </p:spPr>
        <p:txBody>
          <a:bodyPr wrap="square" lIns="0" tIns="0" rIns="0" bIns="0" rtlCol="0" anchor="t"/>
          <a:lstStyle/>
          <a:p>
            <a:pPr algn="l"/>
            <a:r>
              <a:rPr lang="en-US" sz="24000" dirty="0">
                <a:solidFill>
                  <a:srgbClr val="1C0A76">
                    <a:alpha val="100000"/>
                  </a:srgbClr>
                </a:solidFill>
                <a:latin typeface="Rokkitt Bold" pitchFamily="34" charset="0"/>
                <a:ea typeface="Rokkitt Bold" pitchFamily="34" charset="-122"/>
                <a:cs typeface="Rokkitt Bold" pitchFamily="34" charset="-120"/>
              </a:rPr>
              <a:t>234,567</a:t>
            </a:r>
            <a:endParaRPr lang="en-US" sz="24000" dirty="0"/>
          </a:p>
        </p:txBody>
      </p:sp>
      <p:sp>
        <p:nvSpPr>
          <p:cNvPr id="13" name="Text 5"/>
          <p:cNvSpPr/>
          <p:nvPr/>
        </p:nvSpPr>
        <p:spPr>
          <a:xfrm>
            <a:off x="4170355" y="7683500"/>
            <a:ext cx="16033637" cy="13123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Rajdhani Bold" pitchFamily="34" charset="0"/>
                <a:ea typeface="Rajdhani Bold" pitchFamily="34" charset="-122"/>
                <a:cs typeface="Rajdhani Bold" pitchFamily="34" charset="-120"/>
              </a:rPr>
              <a:t>UNICORN SIGHTINGS</a:t>
            </a:r>
            <a:endParaRPr lang="en-US" sz="6400" dirty="0"/>
          </a:p>
        </p:txBody>
      </p:sp>
      <p:sp>
        <p:nvSpPr>
          <p:cNvPr id="14" name="Text 6"/>
          <p:cNvSpPr/>
          <p:nvPr/>
        </p:nvSpPr>
        <p:spPr>
          <a:xfrm>
            <a:off x="7483352" y="9131300"/>
            <a:ext cx="9407642"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tally of the number of unicorns spotted in the fantasy realm.</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9028435"/>
            <a:ext cx="6311359" cy="393402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3391324" y="2476500"/>
            <a:ext cx="7874984" cy="3289300"/>
          </a:xfrm>
          <a:prstGeom prst="rect">
            <a:avLst/>
          </a:prstGeom>
          <a:noFill/>
          <a:ln/>
        </p:spPr>
      </p:sp>
      <p:sp>
        <p:nvSpPr>
          <p:cNvPr id="7" name="Shape 2"/>
          <p:cNvSpPr/>
          <p:nvPr/>
        </p:nvSpPr>
        <p:spPr>
          <a:xfrm>
            <a:off x="3111889" y="2476500"/>
            <a:ext cx="8433854" cy="2463800"/>
          </a:xfrm>
          <a:prstGeom prst="rect">
            <a:avLst/>
          </a:prstGeom>
          <a:solidFill>
            <a:srgbClr val="DBE2FC">
              <a:alpha val="100000"/>
            </a:srgbClr>
          </a:solidFill>
          <a:ln w="50800">
            <a:solidFill>
              <a:srgbClr val="1C0A76"/>
            </a:solidFill>
            <a:prstDash val="solid"/>
          </a:ln>
        </p:spPr>
      </p:sp>
      <p:sp>
        <p:nvSpPr>
          <p:cNvPr id="8" name="Text 3"/>
          <p:cNvSpPr/>
          <p:nvPr/>
        </p:nvSpPr>
        <p:spPr>
          <a:xfrm>
            <a:off x="3332050" y="2781300"/>
            <a:ext cx="7451598" cy="2396067"/>
          </a:xfrm>
          <a:prstGeom prst="rect">
            <a:avLst/>
          </a:prstGeom>
          <a:noFill/>
          <a:ln/>
        </p:spPr>
        <p:txBody>
          <a:bodyPr wrap="square" lIns="0" tIns="0" rIns="0" bIns="0" rtlCol="0" anchor="t"/>
          <a:lstStyle/>
          <a:p>
            <a:pPr algn="r"/>
            <a:r>
              <a:rPr lang="en-US" sz="12800" dirty="0">
                <a:solidFill>
                  <a:srgbClr val="1C0A76">
                    <a:alpha val="100000"/>
                  </a:srgbClr>
                </a:solidFill>
                <a:latin typeface="Rokkitt Bold" pitchFamily="34" charset="0"/>
                <a:ea typeface="Rokkitt Bold" pitchFamily="34" charset="-122"/>
                <a:cs typeface="Rokkitt Bold" pitchFamily="34" charset="-120"/>
              </a:rPr>
              <a:t>233 Coins</a:t>
            </a:r>
            <a:endParaRPr lang="en-US" sz="12800" dirty="0"/>
          </a:p>
        </p:txBody>
      </p:sp>
      <p:sp>
        <p:nvSpPr>
          <p:cNvPr id="9" name="Shape 4"/>
          <p:cNvSpPr/>
          <p:nvPr/>
        </p:nvSpPr>
        <p:spPr>
          <a:xfrm>
            <a:off x="3391324" y="5245100"/>
            <a:ext cx="7874984" cy="520700"/>
          </a:xfrm>
          <a:prstGeom prst="rect">
            <a:avLst/>
          </a:prstGeom>
          <a:noFill/>
          <a:ln/>
        </p:spPr>
      </p:sp>
      <p:sp>
        <p:nvSpPr>
          <p:cNvPr id="10" name="Text 5"/>
          <p:cNvSpPr/>
          <p:nvPr/>
        </p:nvSpPr>
        <p:spPr>
          <a:xfrm>
            <a:off x="3323582" y="52451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Treasure Found</a:t>
            </a:r>
            <a:endParaRPr lang="en-US" sz="3200" dirty="0"/>
          </a:p>
        </p:txBody>
      </p:sp>
      <p:sp>
        <p:nvSpPr>
          <p:cNvPr id="11" name="Shape 6"/>
          <p:cNvSpPr/>
          <p:nvPr/>
        </p:nvSpPr>
        <p:spPr>
          <a:xfrm>
            <a:off x="3391324" y="7226300"/>
            <a:ext cx="7874984" cy="3289300"/>
          </a:xfrm>
          <a:prstGeom prst="rect">
            <a:avLst/>
          </a:prstGeom>
          <a:noFill/>
          <a:ln/>
        </p:spPr>
      </p:sp>
      <p:sp>
        <p:nvSpPr>
          <p:cNvPr id="12" name="Shape 7"/>
          <p:cNvSpPr/>
          <p:nvPr/>
        </p:nvSpPr>
        <p:spPr>
          <a:xfrm>
            <a:off x="2991224" y="7226300"/>
            <a:ext cx="8675184" cy="2463800"/>
          </a:xfrm>
          <a:prstGeom prst="rect">
            <a:avLst/>
          </a:prstGeom>
          <a:solidFill>
            <a:srgbClr val="DBE2FC">
              <a:alpha val="100000"/>
            </a:srgbClr>
          </a:solidFill>
          <a:ln w="50800">
            <a:solidFill>
              <a:srgbClr val="1C0A76"/>
            </a:solidFill>
            <a:prstDash val="solid"/>
          </a:ln>
        </p:spPr>
      </p:sp>
      <p:sp>
        <p:nvSpPr>
          <p:cNvPr id="13" name="Text 8"/>
          <p:cNvSpPr/>
          <p:nvPr/>
        </p:nvSpPr>
        <p:spPr>
          <a:xfrm>
            <a:off x="3211385" y="7531100"/>
            <a:ext cx="7692928" cy="2396067"/>
          </a:xfrm>
          <a:prstGeom prst="rect">
            <a:avLst/>
          </a:prstGeom>
          <a:noFill/>
          <a:ln/>
        </p:spPr>
        <p:txBody>
          <a:bodyPr wrap="square" lIns="0" tIns="0" rIns="0" bIns="0" rtlCol="0" anchor="t"/>
          <a:lstStyle/>
          <a:p>
            <a:pPr algn="r"/>
            <a:r>
              <a:rPr lang="en-US" sz="12800" dirty="0">
                <a:solidFill>
                  <a:srgbClr val="1C0A76">
                    <a:alpha val="100000"/>
                  </a:srgbClr>
                </a:solidFill>
                <a:latin typeface="Rokkitt Bold" pitchFamily="34" charset="0"/>
                <a:ea typeface="Rokkitt Bold" pitchFamily="34" charset="-122"/>
                <a:cs typeface="Rokkitt Bold" pitchFamily="34" charset="-120"/>
              </a:rPr>
              <a:t>456 Hours</a:t>
            </a:r>
            <a:endParaRPr lang="en-US" sz="12800" dirty="0"/>
          </a:p>
        </p:txBody>
      </p:sp>
      <p:sp>
        <p:nvSpPr>
          <p:cNvPr id="14" name="Shape 9"/>
          <p:cNvSpPr/>
          <p:nvPr/>
        </p:nvSpPr>
        <p:spPr>
          <a:xfrm>
            <a:off x="3391324" y="9994900"/>
            <a:ext cx="7874984" cy="520700"/>
          </a:xfrm>
          <a:prstGeom prst="rect">
            <a:avLst/>
          </a:prstGeom>
          <a:noFill/>
          <a:ln/>
        </p:spPr>
      </p:sp>
      <p:sp>
        <p:nvSpPr>
          <p:cNvPr id="15" name="Text 10"/>
          <p:cNvSpPr/>
          <p:nvPr/>
        </p:nvSpPr>
        <p:spPr>
          <a:xfrm>
            <a:off x="3323582" y="99949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Duration of Spell Casting</a:t>
            </a:r>
            <a:endParaRPr lang="en-US" sz="3200" dirty="0"/>
          </a:p>
        </p:txBody>
      </p:sp>
      <p:sp>
        <p:nvSpPr>
          <p:cNvPr id="16" name="Shape 11"/>
          <p:cNvSpPr/>
          <p:nvPr/>
        </p:nvSpPr>
        <p:spPr>
          <a:xfrm>
            <a:off x="13552594" y="2476500"/>
            <a:ext cx="7874984" cy="3289300"/>
          </a:xfrm>
          <a:prstGeom prst="rect">
            <a:avLst/>
          </a:prstGeom>
          <a:noFill/>
          <a:ln/>
        </p:spPr>
      </p:sp>
      <p:sp>
        <p:nvSpPr>
          <p:cNvPr id="17" name="Shape 12"/>
          <p:cNvSpPr/>
          <p:nvPr/>
        </p:nvSpPr>
        <p:spPr>
          <a:xfrm>
            <a:off x="15286361" y="2476500"/>
            <a:ext cx="4407451" cy="2463800"/>
          </a:xfrm>
          <a:prstGeom prst="rect">
            <a:avLst/>
          </a:prstGeom>
          <a:solidFill>
            <a:srgbClr val="DBE2FC">
              <a:alpha val="100000"/>
            </a:srgbClr>
          </a:solidFill>
          <a:ln w="50800">
            <a:solidFill>
              <a:srgbClr val="1C0A76"/>
            </a:solidFill>
            <a:prstDash val="solid"/>
          </a:ln>
        </p:spPr>
      </p:sp>
      <p:sp>
        <p:nvSpPr>
          <p:cNvPr id="18" name="Text 13"/>
          <p:cNvSpPr/>
          <p:nvPr/>
        </p:nvSpPr>
        <p:spPr>
          <a:xfrm>
            <a:off x="15506521" y="2781300"/>
            <a:ext cx="3425195" cy="2396067"/>
          </a:xfrm>
          <a:prstGeom prst="rect">
            <a:avLst/>
          </a:prstGeom>
          <a:noFill/>
          <a:ln/>
        </p:spPr>
        <p:txBody>
          <a:bodyPr wrap="square" lIns="0" tIns="0" rIns="0" bIns="0" rtlCol="0" anchor="t"/>
          <a:lstStyle/>
          <a:p>
            <a:pPr algn="r"/>
            <a:r>
              <a:rPr lang="en-US" sz="12800" dirty="0">
                <a:solidFill>
                  <a:srgbClr val="1C0A76">
                    <a:alpha val="100000"/>
                  </a:srgbClr>
                </a:solidFill>
                <a:latin typeface="Rokkitt Bold" pitchFamily="34" charset="0"/>
                <a:ea typeface="Rokkitt Bold" pitchFamily="34" charset="-122"/>
                <a:cs typeface="Rokkitt Bold" pitchFamily="34" charset="-120"/>
              </a:rPr>
              <a:t>85%</a:t>
            </a:r>
            <a:endParaRPr lang="en-US" sz="12800" dirty="0"/>
          </a:p>
        </p:txBody>
      </p:sp>
      <p:sp>
        <p:nvSpPr>
          <p:cNvPr id="19" name="Shape 14"/>
          <p:cNvSpPr/>
          <p:nvPr/>
        </p:nvSpPr>
        <p:spPr>
          <a:xfrm>
            <a:off x="13552594" y="5245100"/>
            <a:ext cx="7874984" cy="520700"/>
          </a:xfrm>
          <a:prstGeom prst="rect">
            <a:avLst/>
          </a:prstGeom>
          <a:noFill/>
          <a:ln/>
        </p:spPr>
      </p:sp>
      <p:sp>
        <p:nvSpPr>
          <p:cNvPr id="20" name="Text 15"/>
          <p:cNvSpPr/>
          <p:nvPr/>
        </p:nvSpPr>
        <p:spPr>
          <a:xfrm>
            <a:off x="13484852" y="52451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Wished Granted</a:t>
            </a:r>
            <a:endParaRPr lang="en-US" sz="3200" dirty="0"/>
          </a:p>
        </p:txBody>
      </p:sp>
      <p:sp>
        <p:nvSpPr>
          <p:cNvPr id="21" name="Shape 16"/>
          <p:cNvSpPr/>
          <p:nvPr/>
        </p:nvSpPr>
        <p:spPr>
          <a:xfrm>
            <a:off x="13552594" y="7226300"/>
            <a:ext cx="7874984" cy="3289300"/>
          </a:xfrm>
          <a:prstGeom prst="rect">
            <a:avLst/>
          </a:prstGeom>
          <a:noFill/>
          <a:ln/>
        </p:spPr>
      </p:sp>
      <p:sp>
        <p:nvSpPr>
          <p:cNvPr id="22" name="Shape 17"/>
          <p:cNvSpPr/>
          <p:nvPr/>
        </p:nvSpPr>
        <p:spPr>
          <a:xfrm>
            <a:off x="14035254" y="7226300"/>
            <a:ext cx="6909664" cy="2463800"/>
          </a:xfrm>
          <a:prstGeom prst="rect">
            <a:avLst/>
          </a:prstGeom>
          <a:solidFill>
            <a:srgbClr val="DBE2FC">
              <a:alpha val="100000"/>
            </a:srgbClr>
          </a:solidFill>
          <a:ln w="50800">
            <a:solidFill>
              <a:srgbClr val="1C0A76"/>
            </a:solidFill>
            <a:prstDash val="solid"/>
          </a:ln>
        </p:spPr>
      </p:sp>
      <p:sp>
        <p:nvSpPr>
          <p:cNvPr id="23" name="Text 18"/>
          <p:cNvSpPr/>
          <p:nvPr/>
        </p:nvSpPr>
        <p:spPr>
          <a:xfrm>
            <a:off x="14255415" y="7531100"/>
            <a:ext cx="5927407" cy="2396067"/>
          </a:xfrm>
          <a:prstGeom prst="rect">
            <a:avLst/>
          </a:prstGeom>
          <a:noFill/>
          <a:ln/>
        </p:spPr>
        <p:txBody>
          <a:bodyPr wrap="square" lIns="0" tIns="0" rIns="0" bIns="0" rtlCol="0" anchor="t"/>
          <a:lstStyle/>
          <a:p>
            <a:pPr algn="r"/>
            <a:r>
              <a:rPr lang="en-US" sz="12800" dirty="0">
                <a:solidFill>
                  <a:srgbClr val="1C0A76">
                    <a:alpha val="100000"/>
                  </a:srgbClr>
                </a:solidFill>
                <a:latin typeface="Rokkitt Bold" pitchFamily="34" charset="0"/>
                <a:ea typeface="Rokkitt Bold" pitchFamily="34" charset="-122"/>
                <a:cs typeface="Rokkitt Bold" pitchFamily="34" charset="-120"/>
              </a:rPr>
              <a:t>535 Km</a:t>
            </a:r>
            <a:endParaRPr lang="en-US" sz="12800" dirty="0"/>
          </a:p>
        </p:txBody>
      </p:sp>
      <p:sp>
        <p:nvSpPr>
          <p:cNvPr id="24" name="Shape 19"/>
          <p:cNvSpPr/>
          <p:nvPr/>
        </p:nvSpPr>
        <p:spPr>
          <a:xfrm>
            <a:off x="13552594" y="9994900"/>
            <a:ext cx="7874984" cy="520700"/>
          </a:xfrm>
          <a:prstGeom prst="rect">
            <a:avLst/>
          </a:prstGeom>
          <a:noFill/>
          <a:ln/>
        </p:spPr>
      </p:sp>
      <p:sp>
        <p:nvSpPr>
          <p:cNvPr id="25" name="Text 20"/>
          <p:cNvSpPr/>
          <p:nvPr/>
        </p:nvSpPr>
        <p:spPr>
          <a:xfrm>
            <a:off x="13484852" y="99949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Journey Distance</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0543" y="321692"/>
            <a:ext cx="4138773" cy="422364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8725991" y="1143000"/>
            <a:ext cx="6935067" cy="1765300"/>
          </a:xfrm>
          <a:prstGeom prst="rect">
            <a:avLst/>
          </a:prstGeom>
          <a:solidFill>
            <a:srgbClr val="DBE2FC">
              <a:alpha val="100000"/>
            </a:srgbClr>
          </a:solidFill>
          <a:ln w="50800">
            <a:solidFill>
              <a:srgbClr val="1C0A76"/>
            </a:solidFill>
            <a:prstDash val="solid"/>
          </a:ln>
        </p:spPr>
      </p:sp>
      <p:sp>
        <p:nvSpPr>
          <p:cNvPr id="7" name="Text 2"/>
          <p:cNvSpPr/>
          <p:nvPr/>
        </p:nvSpPr>
        <p:spPr>
          <a:xfrm>
            <a:off x="9488086" y="1447800"/>
            <a:ext cx="5749585"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Some Graph</a:t>
            </a:r>
            <a:endParaRPr lang="en-US" sz="8000" dirty="0"/>
          </a:p>
        </p:txBody>
      </p:sp>
      <p:sp>
        <p:nvSpPr>
          <p:cNvPr id="8" name="Shape 3"/>
          <p:cNvSpPr/>
          <p:nvPr/>
        </p:nvSpPr>
        <p:spPr>
          <a:xfrm>
            <a:off x="2718140" y="3771900"/>
            <a:ext cx="8941918" cy="6180901"/>
          </a:xfrm>
          <a:prstGeom prst="rect">
            <a:avLst/>
          </a:prstGeom>
          <a:noFill/>
          <a:ln/>
        </p:spPr>
      </p:sp>
      <p:sp>
        <p:nvSpPr>
          <p:cNvPr id="9" name="Text 4"/>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0</a:t>
            </a:r>
            <a:endParaRPr lang="en-US" sz="1821" dirty="0"/>
          </a:p>
        </p:txBody>
      </p:sp>
      <p:sp>
        <p:nvSpPr>
          <p:cNvPr id="10" name="Text 5"/>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1E1E1E">
                    <a:alpha val="100000"/>
                  </a:srgbClr>
                </a:solidFill>
                <a:latin typeface="Lato Regular" pitchFamily="34" charset="0"/>
                <a:ea typeface="Lato Regular" pitchFamily="34" charset="-122"/>
                <a:cs typeface="Lato Regular" pitchFamily="34" charset="-120"/>
              </a:rPr>
              <a:t>1</a:t>
            </a:r>
            <a:endParaRPr lang="en-US" sz="2185" dirty="0"/>
          </a:p>
        </p:txBody>
      </p:sp>
      <p:sp>
        <p:nvSpPr>
          <p:cNvPr id="11" name="Text 6"/>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1E1E1E">
                    <a:alpha val="100000"/>
                  </a:srgbClr>
                </a:solidFill>
                <a:latin typeface="Lato Regular" pitchFamily="34" charset="0"/>
                <a:ea typeface="Lato Regular" pitchFamily="34" charset="-122"/>
                <a:cs typeface="Lato Regular" pitchFamily="34" charset="-120"/>
              </a:rPr>
              <a:t>2</a:t>
            </a:r>
            <a:endParaRPr lang="en-US" sz="2185" dirty="0"/>
          </a:p>
        </p:txBody>
      </p:sp>
      <p:sp>
        <p:nvSpPr>
          <p:cNvPr id="12" name="Text 7"/>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1E1E1E">
                    <a:alpha val="100000"/>
                  </a:srgbClr>
                </a:solidFill>
                <a:latin typeface="Lato Regular" pitchFamily="34" charset="0"/>
                <a:ea typeface="Lato Regular" pitchFamily="34" charset="-122"/>
                <a:cs typeface="Lato Regular" pitchFamily="34" charset="-120"/>
              </a:rPr>
              <a:t>3</a:t>
            </a:r>
            <a:endParaRPr lang="en-US" sz="2185" dirty="0"/>
          </a:p>
        </p:txBody>
      </p:sp>
      <p:sp>
        <p:nvSpPr>
          <p:cNvPr id="13" name="Text 8"/>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1E1E1E">
                    <a:alpha val="100000"/>
                  </a:srgbClr>
                </a:solidFill>
                <a:latin typeface="Lato Regular" pitchFamily="34" charset="0"/>
                <a:ea typeface="Lato Regular" pitchFamily="34" charset="-122"/>
                <a:cs typeface="Lato Regular" pitchFamily="34" charset="-120"/>
              </a:rPr>
              <a:t>4</a:t>
            </a:r>
            <a:endParaRPr lang="en-US" sz="2185" dirty="0"/>
          </a:p>
        </p:txBody>
      </p:sp>
      <p:sp>
        <p:nvSpPr>
          <p:cNvPr id="14" name="Text 9"/>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1E1E1E">
                    <a:alpha val="100000"/>
                  </a:srgbClr>
                </a:solidFill>
                <a:latin typeface="Lato Regular" pitchFamily="34" charset="0"/>
                <a:ea typeface="Lato Regular" pitchFamily="34" charset="-122"/>
                <a:cs typeface="Lato Regular" pitchFamily="34" charset="-120"/>
              </a:rPr>
              <a:t>5</a:t>
            </a:r>
            <a:endParaRPr lang="en-US" sz="2185" dirty="0"/>
          </a:p>
        </p:txBody>
      </p:sp>
      <p:sp>
        <p:nvSpPr>
          <p:cNvPr id="15" name="Text 10"/>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1E1E1E">
                    <a:alpha val="100000"/>
                  </a:srgbClr>
                </a:solidFill>
                <a:latin typeface="Lato Regular" pitchFamily="34" charset="0"/>
                <a:ea typeface="Lato Regular" pitchFamily="34" charset="-122"/>
                <a:cs typeface="Lato Regular" pitchFamily="34" charset="-120"/>
              </a:rPr>
              <a:t>6</a:t>
            </a:r>
            <a:endParaRPr lang="en-US" sz="2185" dirty="0"/>
          </a:p>
        </p:txBody>
      </p:sp>
      <p:sp>
        <p:nvSpPr>
          <p:cNvPr id="16" name="Text 11"/>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1E1E1E">
                    <a:alpha val="100000"/>
                  </a:srgbClr>
                </a:solidFill>
                <a:latin typeface="Lato Regular" pitchFamily="34" charset="0"/>
                <a:ea typeface="Lato Regular" pitchFamily="34" charset="-122"/>
                <a:cs typeface="Lato Regular" pitchFamily="34" charset="-120"/>
              </a:rPr>
              <a:t>7</a:t>
            </a:r>
            <a:endParaRPr lang="en-US" sz="2185" dirty="0"/>
          </a:p>
        </p:txBody>
      </p:sp>
      <p:sp>
        <p:nvSpPr>
          <p:cNvPr id="17" name="Text 12"/>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1E1E1E">
                    <a:alpha val="100000"/>
                  </a:srgbClr>
                </a:solidFill>
                <a:latin typeface="Lato Regular" pitchFamily="34" charset="0"/>
                <a:ea typeface="Lato Regular" pitchFamily="34" charset="-122"/>
                <a:cs typeface="Lato Regular" pitchFamily="34" charset="-120"/>
              </a:rPr>
              <a:t>8</a:t>
            </a:r>
            <a:endParaRPr lang="en-US" sz="2185" dirty="0"/>
          </a:p>
        </p:txBody>
      </p:sp>
      <p:sp>
        <p:nvSpPr>
          <p:cNvPr id="18" name="Text 13"/>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10</a:t>
            </a:r>
            <a:endParaRPr lang="en-US" sz="1821" dirty="0"/>
          </a:p>
        </p:txBody>
      </p:sp>
      <p:sp>
        <p:nvSpPr>
          <p:cNvPr id="19" name="Text 14"/>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20</a:t>
            </a:r>
            <a:endParaRPr lang="en-US" sz="1821" dirty="0"/>
          </a:p>
        </p:txBody>
      </p:sp>
      <p:sp>
        <p:nvSpPr>
          <p:cNvPr id="20" name="Text 15"/>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30</a:t>
            </a:r>
            <a:endParaRPr lang="en-US" sz="1821" dirty="0"/>
          </a:p>
        </p:txBody>
      </p:sp>
      <p:sp>
        <p:nvSpPr>
          <p:cNvPr id="21" name="Text 16"/>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40</a:t>
            </a:r>
            <a:endParaRPr lang="en-US" sz="1821" dirty="0"/>
          </a:p>
        </p:txBody>
      </p:sp>
      <p:sp>
        <p:nvSpPr>
          <p:cNvPr id="22" name="Text 17"/>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50</a:t>
            </a:r>
            <a:endParaRPr lang="en-US" sz="1821" dirty="0"/>
          </a:p>
        </p:txBody>
      </p:sp>
      <p:sp>
        <p:nvSpPr>
          <p:cNvPr id="23" name="Text 18"/>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60</a:t>
            </a:r>
            <a:endParaRPr lang="en-US" sz="1821" dirty="0"/>
          </a:p>
        </p:txBody>
      </p:sp>
      <p:sp>
        <p:nvSpPr>
          <p:cNvPr id="24" name="Text 19"/>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70</a:t>
            </a:r>
            <a:endParaRPr lang="en-US" sz="1821" dirty="0"/>
          </a:p>
        </p:txBody>
      </p:sp>
      <p:sp>
        <p:nvSpPr>
          <p:cNvPr id="25" name="Text 20"/>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80</a:t>
            </a:r>
            <a:endParaRPr lang="en-US" sz="1821" dirty="0"/>
          </a:p>
        </p:txBody>
      </p:sp>
      <p:sp>
        <p:nvSpPr>
          <p:cNvPr id="26" name="Text 21"/>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90</a:t>
            </a:r>
            <a:endParaRPr lang="en-US" sz="1821" dirty="0"/>
          </a:p>
        </p:txBody>
      </p:sp>
      <p:sp>
        <p:nvSpPr>
          <p:cNvPr id="27" name="Text 22"/>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1E1E1E">
                    <a:alpha val="100000"/>
                  </a:srgbClr>
                </a:solidFill>
                <a:latin typeface="Lato Regular" pitchFamily="34" charset="0"/>
                <a:ea typeface="Lato Regular" pitchFamily="34" charset="-122"/>
                <a:cs typeface="Lato Regular" pitchFamily="34" charset="-120"/>
              </a:rPr>
              <a:t>100</a:t>
            </a:r>
            <a:endParaRPr lang="en-US" sz="1821" dirty="0"/>
          </a:p>
        </p:txBody>
      </p:sp>
      <p:pic>
        <p:nvPicPr>
          <p:cNvPr id="28" name="Image 3" descr="preencoded.png">    </p:cNvPr>
          <p:cNvPicPr>
            <a:picLocks noChangeAspect="1"/>
          </p:cNvPicPr>
          <p:nvPr/>
        </p:nvPicPr>
        <p:blipFill>
          <a:blip r:embed="rId4"/>
          <a:stretch>
            <a:fillRect/>
          </a:stretch>
        </p:blipFill>
        <p:spPr>
          <a:xfrm>
            <a:off x="3368467" y="3771900"/>
            <a:ext cx="8291591" cy="5511006"/>
          </a:xfrm>
          <a:prstGeom prst="rect">
            <a:avLst/>
          </a:prstGeom>
        </p:spPr>
      </p:pic>
      <p:pic>
        <p:nvPicPr>
          <p:cNvPr id="29" name="Image 4" descr="preencoded.png">    </p:cNvPr>
          <p:cNvPicPr>
            <a:picLocks noChangeAspect="1"/>
          </p:cNvPicPr>
          <p:nvPr/>
        </p:nvPicPr>
        <p:blipFill>
          <a:blip r:embed="rId5"/>
          <a:stretch>
            <a:fillRect/>
          </a:stretch>
        </p:blipFill>
        <p:spPr>
          <a:xfrm>
            <a:off x="4512766" y="4185444"/>
            <a:ext cx="11567" cy="5258445"/>
          </a:xfrm>
          <a:prstGeom prst="rect">
            <a:avLst/>
          </a:prstGeom>
        </p:spPr>
      </p:pic>
      <p:pic>
        <p:nvPicPr>
          <p:cNvPr id="30" name="Image 5" descr="preencoded.png">    </p:cNvPr>
          <p:cNvPicPr>
            <a:picLocks noChangeAspect="1"/>
          </p:cNvPicPr>
          <p:nvPr/>
        </p:nvPicPr>
        <p:blipFill>
          <a:blip r:embed="rId6"/>
          <a:stretch>
            <a:fillRect/>
          </a:stretch>
        </p:blipFill>
        <p:spPr>
          <a:xfrm>
            <a:off x="5651279" y="4185444"/>
            <a:ext cx="11567" cy="5258445"/>
          </a:xfrm>
          <a:prstGeom prst="rect">
            <a:avLst/>
          </a:prstGeom>
        </p:spPr>
      </p:pic>
      <p:pic>
        <p:nvPicPr>
          <p:cNvPr id="31" name="Image 6" descr="preencoded.png">    </p:cNvPr>
          <p:cNvPicPr>
            <a:picLocks noChangeAspect="1"/>
          </p:cNvPicPr>
          <p:nvPr/>
        </p:nvPicPr>
        <p:blipFill>
          <a:blip r:embed="rId7"/>
          <a:stretch>
            <a:fillRect/>
          </a:stretch>
        </p:blipFill>
        <p:spPr>
          <a:xfrm>
            <a:off x="6789795" y="4185444"/>
            <a:ext cx="11567" cy="5258445"/>
          </a:xfrm>
          <a:prstGeom prst="rect">
            <a:avLst/>
          </a:prstGeom>
        </p:spPr>
      </p:pic>
      <p:pic>
        <p:nvPicPr>
          <p:cNvPr id="32" name="Image 7" descr="preencoded.png">    </p:cNvPr>
          <p:cNvPicPr>
            <a:picLocks noChangeAspect="1"/>
          </p:cNvPicPr>
          <p:nvPr/>
        </p:nvPicPr>
        <p:blipFill>
          <a:blip r:embed="rId8"/>
          <a:stretch>
            <a:fillRect/>
          </a:stretch>
        </p:blipFill>
        <p:spPr>
          <a:xfrm>
            <a:off x="7928309" y="4185444"/>
            <a:ext cx="11567" cy="5258445"/>
          </a:xfrm>
          <a:prstGeom prst="rect">
            <a:avLst/>
          </a:prstGeom>
        </p:spPr>
      </p:pic>
      <p:pic>
        <p:nvPicPr>
          <p:cNvPr id="33" name="Image 8" descr="preencoded.png">    </p:cNvPr>
          <p:cNvPicPr>
            <a:picLocks noChangeAspect="1"/>
          </p:cNvPicPr>
          <p:nvPr/>
        </p:nvPicPr>
        <p:blipFill>
          <a:blip r:embed="rId9"/>
          <a:stretch>
            <a:fillRect/>
          </a:stretch>
        </p:blipFill>
        <p:spPr>
          <a:xfrm>
            <a:off x="9066828" y="4185444"/>
            <a:ext cx="11567" cy="5258445"/>
          </a:xfrm>
          <a:prstGeom prst="rect">
            <a:avLst/>
          </a:prstGeom>
        </p:spPr>
      </p:pic>
      <p:pic>
        <p:nvPicPr>
          <p:cNvPr id="34" name="Image 9" descr="preencoded.png">    </p:cNvPr>
          <p:cNvPicPr>
            <a:picLocks noChangeAspect="1"/>
          </p:cNvPicPr>
          <p:nvPr/>
        </p:nvPicPr>
        <p:blipFill>
          <a:blip r:embed="rId10"/>
          <a:stretch>
            <a:fillRect/>
          </a:stretch>
        </p:blipFill>
        <p:spPr>
          <a:xfrm>
            <a:off x="10205341" y="4185444"/>
            <a:ext cx="11567" cy="5258445"/>
          </a:xfrm>
          <a:prstGeom prst="rect">
            <a:avLst/>
          </a:prstGeom>
        </p:spPr>
      </p:pic>
      <p:pic>
        <p:nvPicPr>
          <p:cNvPr id="35" name="Image 10" descr="preencoded.png">    </p:cNvPr>
          <p:cNvPicPr>
            <a:picLocks noChangeAspect="1"/>
          </p:cNvPicPr>
          <p:nvPr/>
        </p:nvPicPr>
        <p:blipFill>
          <a:blip r:embed="rId11"/>
          <a:stretch>
            <a:fillRect/>
          </a:stretch>
        </p:blipFill>
        <p:spPr>
          <a:xfrm>
            <a:off x="11343854" y="4185444"/>
            <a:ext cx="11567" cy="5258445"/>
          </a:xfrm>
          <a:prstGeom prst="rect">
            <a:avLst/>
          </a:prstGeom>
        </p:spPr>
      </p:pic>
      <p:pic>
        <p:nvPicPr>
          <p:cNvPr id="36" name="Image 11" descr="preencoded.png">    </p:cNvPr>
          <p:cNvPicPr>
            <a:picLocks noChangeAspect="1"/>
          </p:cNvPicPr>
          <p:nvPr/>
        </p:nvPicPr>
        <p:blipFill>
          <a:blip r:embed="rId12"/>
          <a:stretch>
            <a:fillRect/>
          </a:stretch>
        </p:blipFill>
        <p:spPr>
          <a:xfrm>
            <a:off x="3355539" y="5483845"/>
            <a:ext cx="8050168" cy="2373585"/>
          </a:xfrm>
          <a:prstGeom prst="rect">
            <a:avLst/>
          </a:prstGeom>
        </p:spPr>
      </p:pic>
      <p:pic>
        <p:nvPicPr>
          <p:cNvPr id="37" name="Image 12" descr="preencoded.png">    </p:cNvPr>
          <p:cNvPicPr>
            <a:picLocks noChangeAspect="1"/>
          </p:cNvPicPr>
          <p:nvPr/>
        </p:nvPicPr>
        <p:blipFill>
          <a:blip r:embed="rId13"/>
          <a:stretch>
            <a:fillRect/>
          </a:stretch>
        </p:blipFill>
        <p:spPr>
          <a:xfrm>
            <a:off x="3369143" y="6359525"/>
            <a:ext cx="8044028" cy="2268538"/>
          </a:xfrm>
          <a:prstGeom prst="rect">
            <a:avLst/>
          </a:prstGeom>
        </p:spPr>
      </p:pic>
      <p:pic>
        <p:nvPicPr>
          <p:cNvPr id="38" name="Image 13" descr="preencoded.png">    </p:cNvPr>
          <p:cNvPicPr>
            <a:picLocks noChangeAspect="1"/>
          </p:cNvPicPr>
          <p:nvPr/>
        </p:nvPicPr>
        <p:blipFill>
          <a:blip r:embed="rId14"/>
          <a:stretch>
            <a:fillRect/>
          </a:stretch>
        </p:blipFill>
        <p:spPr>
          <a:xfrm>
            <a:off x="4441751" y="6055643"/>
            <a:ext cx="153591" cy="153566"/>
          </a:xfrm>
          <a:prstGeom prst="rect">
            <a:avLst/>
          </a:prstGeom>
        </p:spPr>
      </p:pic>
      <p:pic>
        <p:nvPicPr>
          <p:cNvPr id="39" name="Image 14" descr="preencoded.png">    </p:cNvPr>
          <p:cNvPicPr>
            <a:picLocks noChangeAspect="1"/>
          </p:cNvPicPr>
          <p:nvPr/>
        </p:nvPicPr>
        <p:blipFill>
          <a:blip r:embed="rId15"/>
          <a:stretch>
            <a:fillRect/>
          </a:stretch>
        </p:blipFill>
        <p:spPr>
          <a:xfrm>
            <a:off x="4441751" y="6981130"/>
            <a:ext cx="153591" cy="153566"/>
          </a:xfrm>
          <a:prstGeom prst="rect">
            <a:avLst/>
          </a:prstGeom>
        </p:spPr>
      </p:pic>
      <p:pic>
        <p:nvPicPr>
          <p:cNvPr id="40" name="Image 15" descr="preencoded.png">    </p:cNvPr>
          <p:cNvPicPr>
            <a:picLocks noChangeAspect="1"/>
          </p:cNvPicPr>
          <p:nvPr/>
        </p:nvPicPr>
        <p:blipFill>
          <a:blip r:embed="rId16"/>
          <a:stretch>
            <a:fillRect/>
          </a:stretch>
        </p:blipFill>
        <p:spPr>
          <a:xfrm>
            <a:off x="5580267" y="5651277"/>
            <a:ext cx="153591" cy="153566"/>
          </a:xfrm>
          <a:prstGeom prst="rect">
            <a:avLst/>
          </a:prstGeom>
        </p:spPr>
      </p:pic>
      <p:pic>
        <p:nvPicPr>
          <p:cNvPr id="41" name="Image 16" descr="preencoded.png">    </p:cNvPr>
          <p:cNvPicPr>
            <a:picLocks noChangeAspect="1"/>
          </p:cNvPicPr>
          <p:nvPr/>
        </p:nvPicPr>
        <p:blipFill>
          <a:blip r:embed="rId17"/>
          <a:stretch>
            <a:fillRect/>
          </a:stretch>
        </p:blipFill>
        <p:spPr>
          <a:xfrm>
            <a:off x="5580267" y="7415510"/>
            <a:ext cx="153591" cy="153566"/>
          </a:xfrm>
          <a:prstGeom prst="rect">
            <a:avLst/>
          </a:prstGeom>
        </p:spPr>
      </p:pic>
      <p:pic>
        <p:nvPicPr>
          <p:cNvPr id="42" name="Image 17" descr="preencoded.png">    </p:cNvPr>
          <p:cNvPicPr>
            <a:picLocks noChangeAspect="1"/>
          </p:cNvPicPr>
          <p:nvPr/>
        </p:nvPicPr>
        <p:blipFill>
          <a:blip r:embed="rId18"/>
          <a:stretch>
            <a:fillRect/>
          </a:stretch>
        </p:blipFill>
        <p:spPr>
          <a:xfrm>
            <a:off x="6718783" y="7732812"/>
            <a:ext cx="153591" cy="153566"/>
          </a:xfrm>
          <a:prstGeom prst="rect">
            <a:avLst/>
          </a:prstGeom>
        </p:spPr>
      </p:pic>
      <p:pic>
        <p:nvPicPr>
          <p:cNvPr id="43" name="Image 18" descr="preencoded.png">    </p:cNvPr>
          <p:cNvPicPr>
            <a:picLocks noChangeAspect="1"/>
          </p:cNvPicPr>
          <p:nvPr/>
        </p:nvPicPr>
        <p:blipFill>
          <a:blip r:embed="rId19"/>
          <a:stretch>
            <a:fillRect/>
          </a:stretch>
        </p:blipFill>
        <p:spPr>
          <a:xfrm>
            <a:off x="6718783" y="6311826"/>
            <a:ext cx="153591" cy="153566"/>
          </a:xfrm>
          <a:prstGeom prst="rect">
            <a:avLst/>
          </a:prstGeom>
        </p:spPr>
      </p:pic>
      <p:pic>
        <p:nvPicPr>
          <p:cNvPr id="44" name="Image 19" descr="preencoded.png">    </p:cNvPr>
          <p:cNvPicPr>
            <a:picLocks noChangeAspect="1"/>
          </p:cNvPicPr>
          <p:nvPr/>
        </p:nvPicPr>
        <p:blipFill>
          <a:blip r:embed="rId20"/>
          <a:stretch>
            <a:fillRect/>
          </a:stretch>
        </p:blipFill>
        <p:spPr>
          <a:xfrm>
            <a:off x="7861923" y="6733232"/>
            <a:ext cx="153591" cy="153566"/>
          </a:xfrm>
          <a:prstGeom prst="rect">
            <a:avLst/>
          </a:prstGeom>
        </p:spPr>
      </p:pic>
      <p:pic>
        <p:nvPicPr>
          <p:cNvPr id="45" name="Image 20" descr="preencoded.png">    </p:cNvPr>
          <p:cNvPicPr>
            <a:picLocks noChangeAspect="1"/>
          </p:cNvPicPr>
          <p:nvPr/>
        </p:nvPicPr>
        <p:blipFill>
          <a:blip r:embed="rId21"/>
          <a:stretch>
            <a:fillRect/>
          </a:stretch>
        </p:blipFill>
        <p:spPr>
          <a:xfrm>
            <a:off x="7861923" y="6420644"/>
            <a:ext cx="153591" cy="153566"/>
          </a:xfrm>
          <a:prstGeom prst="rect">
            <a:avLst/>
          </a:prstGeom>
        </p:spPr>
      </p:pic>
      <p:pic>
        <p:nvPicPr>
          <p:cNvPr id="46" name="Image 21" descr="preencoded.png">    </p:cNvPr>
          <p:cNvPicPr>
            <a:picLocks noChangeAspect="1"/>
          </p:cNvPicPr>
          <p:nvPr/>
        </p:nvPicPr>
        <p:blipFill>
          <a:blip r:embed="rId22"/>
          <a:stretch>
            <a:fillRect/>
          </a:stretch>
        </p:blipFill>
        <p:spPr>
          <a:xfrm>
            <a:off x="8995813" y="7667575"/>
            <a:ext cx="153591" cy="153566"/>
          </a:xfrm>
          <a:prstGeom prst="rect">
            <a:avLst/>
          </a:prstGeom>
        </p:spPr>
      </p:pic>
      <p:pic>
        <p:nvPicPr>
          <p:cNvPr id="47" name="Image 22" descr="preencoded.png">    </p:cNvPr>
          <p:cNvPicPr>
            <a:picLocks noChangeAspect="1"/>
          </p:cNvPicPr>
          <p:nvPr/>
        </p:nvPicPr>
        <p:blipFill>
          <a:blip r:embed="rId23"/>
          <a:stretch>
            <a:fillRect/>
          </a:stretch>
        </p:blipFill>
        <p:spPr>
          <a:xfrm>
            <a:off x="8995813" y="7076877"/>
            <a:ext cx="153591" cy="153566"/>
          </a:xfrm>
          <a:prstGeom prst="rect">
            <a:avLst/>
          </a:prstGeom>
        </p:spPr>
      </p:pic>
      <p:pic>
        <p:nvPicPr>
          <p:cNvPr id="48" name="Image 23" descr="preencoded.png">    </p:cNvPr>
          <p:cNvPicPr>
            <a:picLocks noChangeAspect="1"/>
          </p:cNvPicPr>
          <p:nvPr/>
        </p:nvPicPr>
        <p:blipFill>
          <a:blip r:embed="rId24"/>
          <a:stretch>
            <a:fillRect/>
          </a:stretch>
        </p:blipFill>
        <p:spPr>
          <a:xfrm>
            <a:off x="10138955" y="6972449"/>
            <a:ext cx="153591" cy="153566"/>
          </a:xfrm>
          <a:prstGeom prst="rect">
            <a:avLst/>
          </a:prstGeom>
        </p:spPr>
      </p:pic>
      <p:pic>
        <p:nvPicPr>
          <p:cNvPr id="49" name="Image 24" descr="preencoded.png">    </p:cNvPr>
          <p:cNvPicPr>
            <a:picLocks noChangeAspect="1"/>
          </p:cNvPicPr>
          <p:nvPr/>
        </p:nvPicPr>
        <p:blipFill>
          <a:blip r:embed="rId25"/>
          <a:stretch>
            <a:fillRect/>
          </a:stretch>
        </p:blipFill>
        <p:spPr>
          <a:xfrm>
            <a:off x="10138955" y="6572771"/>
            <a:ext cx="153591" cy="153566"/>
          </a:xfrm>
          <a:prstGeom prst="rect">
            <a:avLst/>
          </a:prstGeom>
        </p:spPr>
      </p:pic>
      <p:sp>
        <p:nvSpPr>
          <p:cNvPr id="50" name="Shape 23"/>
          <p:cNvSpPr/>
          <p:nvPr/>
        </p:nvSpPr>
        <p:spPr>
          <a:xfrm>
            <a:off x="14403600" y="4191000"/>
            <a:ext cx="5601400" cy="7620000"/>
          </a:xfrm>
          <a:prstGeom prst="rect">
            <a:avLst/>
          </a:prstGeom>
          <a:noFill/>
          <a:ln/>
        </p:spPr>
      </p:sp>
      <p:sp>
        <p:nvSpPr>
          <p:cNvPr id="51" name="Shape 24"/>
          <p:cNvSpPr/>
          <p:nvPr/>
        </p:nvSpPr>
        <p:spPr>
          <a:xfrm>
            <a:off x="14403600" y="4191000"/>
            <a:ext cx="5601400" cy="7620000"/>
          </a:xfrm>
          <a:prstGeom prst="rect">
            <a:avLst/>
          </a:prstGeom>
          <a:noFill/>
          <a:ln/>
        </p:spPr>
      </p:sp>
      <p:pic>
        <p:nvPicPr>
          <p:cNvPr id="52"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pic>
        <p:nvPicPr>
          <p:cNvPr id="53" name="Image 26" descr="preencoded.png">    </p:cNvPr>
          <p:cNvPicPr>
            <a:picLocks noChangeAspect="1"/>
          </p:cNvPicPr>
          <p:nvPr/>
        </p:nvPicPr>
        <p:blipFill>
          <a:blip r:embed="rId27"/>
          <a:stretch>
            <a:fillRect/>
          </a:stretch>
        </p:blipFill>
        <p:spPr>
          <a:xfrm>
            <a:off x="14403600" y="4191000"/>
            <a:ext cx="5575997" cy="5575300"/>
          </a:xfrm>
          <a:prstGeom prst="rect">
            <a:avLst/>
          </a:prstGeom>
        </p:spPr>
      </p:pic>
      <p:sp>
        <p:nvSpPr>
          <p:cNvPr id="54" name="Shape 25"/>
          <p:cNvSpPr/>
          <p:nvPr/>
        </p:nvSpPr>
        <p:spPr>
          <a:xfrm>
            <a:off x="16359645" y="6365379"/>
            <a:ext cx="1676610" cy="1226566"/>
          </a:xfrm>
          <a:prstGeom prst="rect">
            <a:avLst/>
          </a:prstGeom>
          <a:noFill/>
          <a:ln/>
        </p:spPr>
      </p:sp>
      <p:sp>
        <p:nvSpPr>
          <p:cNvPr id="55" name="Text 26"/>
          <p:cNvSpPr/>
          <p:nvPr/>
        </p:nvSpPr>
        <p:spPr>
          <a:xfrm>
            <a:off x="16359645" y="6369050"/>
            <a:ext cx="1879835"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34.574</a:t>
            </a:r>
            <a:endParaRPr lang="en-US" sz="4800" dirty="0"/>
          </a:p>
        </p:txBody>
      </p:sp>
      <p:sp>
        <p:nvSpPr>
          <p:cNvPr id="56" name="Text 27"/>
          <p:cNvSpPr/>
          <p:nvPr/>
        </p:nvSpPr>
        <p:spPr>
          <a:xfrm>
            <a:off x="16791499" y="7067550"/>
            <a:ext cx="948385"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Total</a:t>
            </a:r>
            <a:endParaRPr lang="en-US" sz="3200" dirty="0"/>
          </a:p>
        </p:txBody>
      </p:sp>
      <p:sp>
        <p:nvSpPr>
          <p:cNvPr id="57" name="Shape 28"/>
          <p:cNvSpPr/>
          <p:nvPr/>
        </p:nvSpPr>
        <p:spPr>
          <a:xfrm>
            <a:off x="13260457" y="10515600"/>
            <a:ext cx="7874984" cy="1841500"/>
          </a:xfrm>
          <a:prstGeom prst="rect">
            <a:avLst/>
          </a:prstGeom>
          <a:noFill/>
          <a:ln/>
        </p:spPr>
      </p:sp>
      <p:sp>
        <p:nvSpPr>
          <p:cNvPr id="58" name="Shape 29"/>
          <p:cNvSpPr/>
          <p:nvPr/>
        </p:nvSpPr>
        <p:spPr>
          <a:xfrm>
            <a:off x="13260457" y="10515600"/>
            <a:ext cx="7874984" cy="1841500"/>
          </a:xfrm>
          <a:prstGeom prst="rect">
            <a:avLst/>
          </a:prstGeom>
          <a:noFill/>
          <a:ln/>
        </p:spPr>
      </p:sp>
      <p:sp>
        <p:nvSpPr>
          <p:cNvPr id="59" name="Text 30"/>
          <p:cNvSpPr/>
          <p:nvPr/>
        </p:nvSpPr>
        <p:spPr>
          <a:xfrm>
            <a:off x="13158845" y="10515600"/>
            <a:ext cx="8078210"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Treasure Found</a:t>
            </a:r>
            <a:endParaRPr lang="en-US" sz="4800" dirty="0"/>
          </a:p>
        </p:txBody>
      </p:sp>
      <p:sp>
        <p:nvSpPr>
          <p:cNvPr id="60" name="Text 31"/>
          <p:cNvSpPr/>
          <p:nvPr/>
        </p:nvSpPr>
        <p:spPr>
          <a:xfrm>
            <a:off x="13192716" y="11315700"/>
            <a:ext cx="8010468"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amount of treasure found per month</a:t>
            </a:r>
            <a:endParaRPr lang="en-US" sz="3200" dirty="0"/>
          </a:p>
        </p:txBody>
      </p:sp>
      <p:sp>
        <p:nvSpPr>
          <p:cNvPr id="61" name="Shape 32"/>
          <p:cNvSpPr/>
          <p:nvPr/>
        </p:nvSpPr>
        <p:spPr>
          <a:xfrm>
            <a:off x="3251606" y="10515600"/>
            <a:ext cx="7874984" cy="1320800"/>
          </a:xfrm>
          <a:prstGeom prst="rect">
            <a:avLst/>
          </a:prstGeom>
          <a:noFill/>
          <a:ln/>
        </p:spPr>
      </p:sp>
      <p:sp>
        <p:nvSpPr>
          <p:cNvPr id="62" name="Shape 33"/>
          <p:cNvSpPr/>
          <p:nvPr/>
        </p:nvSpPr>
        <p:spPr>
          <a:xfrm>
            <a:off x="3251606" y="10515600"/>
            <a:ext cx="7874984" cy="1320800"/>
          </a:xfrm>
          <a:prstGeom prst="rect">
            <a:avLst/>
          </a:prstGeom>
          <a:noFill/>
          <a:ln/>
        </p:spPr>
      </p:sp>
      <p:sp>
        <p:nvSpPr>
          <p:cNvPr id="63" name="Text 34"/>
          <p:cNvSpPr/>
          <p:nvPr/>
        </p:nvSpPr>
        <p:spPr>
          <a:xfrm>
            <a:off x="3149994" y="10515600"/>
            <a:ext cx="8078210"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Spellcasting Progress</a:t>
            </a:r>
            <a:endParaRPr lang="en-US" sz="4800" dirty="0"/>
          </a:p>
        </p:txBody>
      </p:sp>
      <p:sp>
        <p:nvSpPr>
          <p:cNvPr id="64" name="Text 35"/>
          <p:cNvSpPr/>
          <p:nvPr/>
        </p:nvSpPr>
        <p:spPr>
          <a:xfrm>
            <a:off x="3183865" y="113157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spells cast per year</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0"/>
            <a:ext cx="5435275" cy="5340077"/>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3450981" y="5753100"/>
            <a:ext cx="8738692" cy="1943100"/>
          </a:xfrm>
          <a:prstGeom prst="rect">
            <a:avLst/>
          </a:prstGeom>
          <a:noFill/>
          <a:ln/>
        </p:spPr>
      </p:sp>
      <p:sp>
        <p:nvSpPr>
          <p:cNvPr id="7" name="Shape 2"/>
          <p:cNvSpPr/>
          <p:nvPr/>
        </p:nvSpPr>
        <p:spPr>
          <a:xfrm>
            <a:off x="13450981" y="5753100"/>
            <a:ext cx="8738692" cy="1943100"/>
          </a:xfrm>
          <a:prstGeom prst="rect">
            <a:avLst/>
          </a:prstGeom>
          <a:noFill/>
          <a:ln/>
        </p:spPr>
      </p:sp>
      <p:sp>
        <p:nvSpPr>
          <p:cNvPr id="8" name="Text 3"/>
          <p:cNvSpPr/>
          <p:nvPr/>
        </p:nvSpPr>
        <p:spPr>
          <a:xfrm>
            <a:off x="13450981" y="5753100"/>
            <a:ext cx="8941918"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A web application</a:t>
            </a:r>
            <a:endParaRPr lang="en-US" sz="4800" dirty="0"/>
          </a:p>
        </p:txBody>
      </p:sp>
      <p:sp>
        <p:nvSpPr>
          <p:cNvPr id="9" name="Text 4"/>
          <p:cNvSpPr/>
          <p:nvPr/>
        </p:nvSpPr>
        <p:spPr>
          <a:xfrm>
            <a:off x="13450981" y="6654800"/>
            <a:ext cx="8874176"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pic>
        <p:nvPicPr>
          <p:cNvPr id="10" name="Image 3" descr="preencoded.png">    </p:cNvPr>
          <p:cNvPicPr>
            <a:picLocks noChangeAspect="1"/>
          </p:cNvPicPr>
          <p:nvPr/>
        </p:nvPicPr>
        <p:blipFill>
          <a:blip r:embed="rId4"/>
          <a:stretch>
            <a:fillRect/>
          </a:stretch>
        </p:blipFill>
        <p:spPr>
          <a:xfrm>
            <a:off x="254032" y="3251200"/>
            <a:ext cx="13768521" cy="8166100"/>
          </a:xfrm>
          <a:prstGeom prst="rect">
            <a:avLst/>
          </a:prstGeom>
        </p:spPr>
      </p:pic>
      <p:pic>
        <p:nvPicPr>
          <p:cNvPr id="11" name="Image 4" descr="preencoded.png">    </p:cNvPr>
          <p:cNvPicPr>
            <a:picLocks noChangeAspect="1"/>
          </p:cNvPicPr>
          <p:nvPr/>
        </p:nvPicPr>
        <p:blipFill>
          <a:blip r:embed="rId5"/>
          <a:stretch>
            <a:fillRect/>
          </a:stretch>
        </p:blipFill>
        <p:spPr>
          <a:xfrm>
            <a:off x="2184673" y="3594100"/>
            <a:ext cx="9894537" cy="6489700"/>
          </a:xfrm>
          <a:prstGeom prst="rect">
            <a:avLst/>
          </a:prstGeom>
        </p:spPr>
      </p:pic>
      <p:sp>
        <p:nvSpPr>
          <p:cNvPr id="12" name="Shape 5"/>
          <p:cNvSpPr/>
          <p:nvPr/>
        </p:nvSpPr>
        <p:spPr>
          <a:xfrm>
            <a:off x="7125591" y="1219200"/>
            <a:ext cx="10135867" cy="1765300"/>
          </a:xfrm>
          <a:prstGeom prst="rect">
            <a:avLst/>
          </a:prstGeom>
          <a:solidFill>
            <a:srgbClr val="DBE2FC">
              <a:alpha val="100000"/>
            </a:srgbClr>
          </a:solidFill>
          <a:ln w="50800">
            <a:solidFill>
              <a:srgbClr val="1C0A76"/>
            </a:solidFill>
            <a:prstDash val="solid"/>
          </a:ln>
        </p:spPr>
      </p:sp>
      <p:sp>
        <p:nvSpPr>
          <p:cNvPr id="13" name="Text 6"/>
          <p:cNvSpPr/>
          <p:nvPr/>
        </p:nvSpPr>
        <p:spPr>
          <a:xfrm>
            <a:off x="7887686" y="1524000"/>
            <a:ext cx="8950385"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Portal to Adventure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9028435"/>
            <a:ext cx="6311359" cy="393402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2946768" y="4660900"/>
            <a:ext cx="8738692" cy="1943100"/>
          </a:xfrm>
          <a:prstGeom prst="rect">
            <a:avLst/>
          </a:prstGeom>
          <a:noFill/>
          <a:ln/>
        </p:spPr>
      </p:sp>
      <p:sp>
        <p:nvSpPr>
          <p:cNvPr id="7" name="Shape 2"/>
          <p:cNvSpPr/>
          <p:nvPr/>
        </p:nvSpPr>
        <p:spPr>
          <a:xfrm>
            <a:off x="2946768" y="4660900"/>
            <a:ext cx="8738692" cy="1943100"/>
          </a:xfrm>
          <a:prstGeom prst="rect">
            <a:avLst/>
          </a:prstGeom>
          <a:noFill/>
          <a:ln/>
        </p:spPr>
      </p:sp>
      <p:sp>
        <p:nvSpPr>
          <p:cNvPr id="8" name="Text 3"/>
          <p:cNvSpPr/>
          <p:nvPr/>
        </p:nvSpPr>
        <p:spPr>
          <a:xfrm>
            <a:off x="2946768" y="4660900"/>
            <a:ext cx="8941918"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An mobile app</a:t>
            </a:r>
            <a:endParaRPr lang="en-US" sz="4800" dirty="0"/>
          </a:p>
        </p:txBody>
      </p:sp>
      <p:sp>
        <p:nvSpPr>
          <p:cNvPr id="9" name="Text 4"/>
          <p:cNvSpPr/>
          <p:nvPr/>
        </p:nvSpPr>
        <p:spPr>
          <a:xfrm>
            <a:off x="2946768" y="5562600"/>
            <a:ext cx="8874176"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An app designed for exploring and experiencing the enchanting realm of fantasy</a:t>
            </a:r>
            <a:endParaRPr lang="en-US" sz="3200" dirty="0"/>
          </a:p>
        </p:txBody>
      </p:sp>
      <p:sp>
        <p:nvSpPr>
          <p:cNvPr id="10" name="Text 5"/>
          <p:cNvSpPr/>
          <p:nvPr/>
        </p:nvSpPr>
        <p:spPr>
          <a:xfrm>
            <a:off x="2946768" y="7658100"/>
            <a:ext cx="9090103" cy="3551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Live your fantasy dreams</a:t>
            </a:r>
            <a:endParaRPr lang="en-US" sz="3200" dirty="0"/>
          </a:p>
        </p:txBody>
      </p:sp>
      <p:sp>
        <p:nvSpPr>
          <p:cNvPr id="11" name="Shape 6"/>
          <p:cNvSpPr/>
          <p:nvPr/>
        </p:nvSpPr>
        <p:spPr>
          <a:xfrm>
            <a:off x="2895962" y="1854200"/>
            <a:ext cx="11253607" cy="1765300"/>
          </a:xfrm>
          <a:prstGeom prst="rect">
            <a:avLst/>
          </a:prstGeom>
          <a:solidFill>
            <a:srgbClr val="DBE2FC">
              <a:alpha val="100000"/>
            </a:srgbClr>
          </a:solidFill>
          <a:ln w="50800">
            <a:solidFill>
              <a:srgbClr val="1C0A76"/>
            </a:solidFill>
            <a:prstDash val="solid"/>
          </a:ln>
        </p:spPr>
      </p:sp>
      <p:sp>
        <p:nvSpPr>
          <p:cNvPr id="12" name="Text 7"/>
          <p:cNvSpPr/>
          <p:nvPr/>
        </p:nvSpPr>
        <p:spPr>
          <a:xfrm>
            <a:off x="3658057" y="2159000"/>
            <a:ext cx="10068125"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The Future of Fantasy</a:t>
            </a:r>
            <a:endParaRPr lang="en-US" sz="8000" dirty="0"/>
          </a:p>
        </p:txBody>
      </p:sp>
      <p:pic>
        <p:nvPicPr>
          <p:cNvPr id="13" name="Image 3" descr="preencoded.png">    </p:cNvPr>
          <p:cNvPicPr>
            <a:picLocks noChangeAspect="1"/>
          </p:cNvPicPr>
          <p:nvPr/>
        </p:nvPicPr>
        <p:blipFill>
          <a:blip r:embed="rId4"/>
          <a:stretch>
            <a:fillRect/>
          </a:stretch>
        </p:blipFill>
        <p:spPr>
          <a:xfrm>
            <a:off x="15457832" y="1028700"/>
            <a:ext cx="5474384" cy="11849100"/>
          </a:xfrm>
          <a:prstGeom prst="rect">
            <a:avLst/>
          </a:prstGeom>
        </p:spPr>
      </p:pic>
      <p:pic>
        <p:nvPicPr>
          <p:cNvPr id="14" name="Image 4" descr="preencoded.png">    </p:cNvPr>
          <p:cNvPicPr>
            <a:picLocks noChangeAspect="1"/>
          </p:cNvPicPr>
          <p:nvPr/>
        </p:nvPicPr>
        <p:blipFill>
          <a:blip r:embed="rId5"/>
          <a:stretch>
            <a:fillRect/>
          </a:stretch>
        </p:blipFill>
        <p:spPr>
          <a:xfrm>
            <a:off x="15648356" y="1765300"/>
            <a:ext cx="5106038" cy="10795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0543" y="321692"/>
            <a:ext cx="4138773" cy="422364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876410" y="8369300"/>
            <a:ext cx="5715714" cy="1943100"/>
          </a:xfrm>
          <a:prstGeom prst="rect">
            <a:avLst/>
          </a:prstGeom>
          <a:noFill/>
          <a:ln/>
        </p:spPr>
      </p:sp>
      <p:sp>
        <p:nvSpPr>
          <p:cNvPr id="7" name="Shape 2"/>
          <p:cNvSpPr/>
          <p:nvPr/>
        </p:nvSpPr>
        <p:spPr>
          <a:xfrm>
            <a:off x="876410" y="8369300"/>
            <a:ext cx="5715714" cy="1943100"/>
          </a:xfrm>
          <a:prstGeom prst="rect">
            <a:avLst/>
          </a:prstGeom>
          <a:noFill/>
          <a:ln/>
        </p:spPr>
      </p:sp>
      <p:sp>
        <p:nvSpPr>
          <p:cNvPr id="8" name="Text 3"/>
          <p:cNvSpPr/>
          <p:nvPr/>
        </p:nvSpPr>
        <p:spPr>
          <a:xfrm>
            <a:off x="876410" y="8369300"/>
            <a:ext cx="5918940"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A web application</a:t>
            </a:r>
            <a:endParaRPr lang="en-US" sz="4800" dirty="0"/>
          </a:p>
        </p:txBody>
      </p:sp>
      <p:sp>
        <p:nvSpPr>
          <p:cNvPr id="9" name="Text 4"/>
          <p:cNvSpPr/>
          <p:nvPr/>
        </p:nvSpPr>
        <p:spPr>
          <a:xfrm>
            <a:off x="876410" y="9271000"/>
            <a:ext cx="5851198"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sp>
        <p:nvSpPr>
          <p:cNvPr id="10" name="Shape 5"/>
          <p:cNvSpPr/>
          <p:nvPr/>
        </p:nvSpPr>
        <p:spPr>
          <a:xfrm>
            <a:off x="825603" y="1231900"/>
            <a:ext cx="7468533" cy="5232400"/>
          </a:xfrm>
          <a:prstGeom prst="rect">
            <a:avLst/>
          </a:prstGeom>
          <a:solidFill>
            <a:srgbClr val="DBE2FC">
              <a:alpha val="100000"/>
            </a:srgbClr>
          </a:solidFill>
          <a:ln w="50800">
            <a:solidFill>
              <a:srgbClr val="1C0A76"/>
            </a:solidFill>
            <a:prstDash val="solid"/>
          </a:ln>
        </p:spPr>
      </p:sp>
      <p:sp>
        <p:nvSpPr>
          <p:cNvPr id="11" name="Text 6"/>
          <p:cNvSpPr/>
          <p:nvPr/>
        </p:nvSpPr>
        <p:spPr>
          <a:xfrm>
            <a:off x="1587698" y="1536700"/>
            <a:ext cx="6283052" cy="49614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A Gateway to</a:t>
            </a:r>
            <a:endParaRPr lang="en-US" sz="8000" dirty="0"/>
          </a:p>
          <a:p>
            <a:pPr algn="l"/>
            <a:r>
              <a:rPr lang="en-US" sz="8000" dirty="0">
                <a:solidFill>
                  <a:srgbClr val="1C0A76">
                    <a:alpha val="100000"/>
                  </a:srgbClr>
                </a:solidFill>
                <a:latin typeface="Rokkitt Bold" pitchFamily="34" charset="0"/>
                <a:ea typeface="Rokkitt Bold" pitchFamily="34" charset="-122"/>
                <a:cs typeface="Rokkitt Bold" pitchFamily="34" charset="-120"/>
              </a:rPr>
              <a:t>a World of </a:t>
            </a:r>
            <a:endParaRPr lang="en-US" sz="8000" dirty="0"/>
          </a:p>
          <a:p>
            <a:pPr algn="l"/>
            <a:r>
              <a:rPr lang="en-US" sz="8000" dirty="0">
                <a:solidFill>
                  <a:srgbClr val="1C0A76">
                    <a:alpha val="100000"/>
                  </a:srgbClr>
                </a:solidFill>
                <a:latin typeface="Rokkitt Bold" pitchFamily="34" charset="0"/>
                <a:ea typeface="Rokkitt Bold" pitchFamily="34" charset="-122"/>
                <a:cs typeface="Rokkitt Bold" pitchFamily="34" charset="-120"/>
              </a:rPr>
              <a:t>Fantasy and </a:t>
            </a:r>
            <a:endParaRPr lang="en-US" sz="8000" dirty="0"/>
          </a:p>
          <a:p>
            <a:pPr algn="l"/>
            <a:r>
              <a:rPr lang="en-US" sz="8000" dirty="0">
                <a:solidFill>
                  <a:srgbClr val="1C0A76">
                    <a:alpha val="100000"/>
                  </a:srgbClr>
                </a:solidFill>
                <a:latin typeface="Rokkitt Bold" pitchFamily="34" charset="0"/>
                <a:ea typeface="Rokkitt Bold" pitchFamily="34" charset="-122"/>
                <a:cs typeface="Rokkitt Bold" pitchFamily="34" charset="-120"/>
              </a:rPr>
              <a:t>Wonder</a:t>
            </a:r>
            <a:endParaRPr lang="en-US" sz="8000" dirty="0"/>
          </a:p>
        </p:txBody>
      </p:sp>
      <p:sp>
        <p:nvSpPr>
          <p:cNvPr id="12" name="Text 7"/>
          <p:cNvSpPr/>
          <p:nvPr/>
        </p:nvSpPr>
        <p:spPr>
          <a:xfrm>
            <a:off x="18125165" y="4711700"/>
            <a:ext cx="5381239" cy="54313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Uncover hidden treasures and secret treasures</a:t>
            </a:r>
            <a:endParaRPr lang="en-US" sz="3200" dirty="0"/>
          </a:p>
        </p:txBody>
      </p:sp>
      <p:pic>
        <p:nvPicPr>
          <p:cNvPr id="13" name="Image 3" descr="preencoded.png">    </p:cNvPr>
          <p:cNvPicPr>
            <a:picLocks noChangeAspect="1"/>
          </p:cNvPicPr>
          <p:nvPr/>
        </p:nvPicPr>
        <p:blipFill>
          <a:blip r:embed="rId4"/>
          <a:stretch>
            <a:fillRect/>
          </a:stretch>
        </p:blipFill>
        <p:spPr>
          <a:xfrm>
            <a:off x="8814902" y="749300"/>
            <a:ext cx="8573572" cy="12331700"/>
          </a:xfrm>
          <a:prstGeom prst="rect">
            <a:avLst/>
          </a:prstGeom>
        </p:spPr>
      </p:pic>
      <p:pic>
        <p:nvPicPr>
          <p:cNvPr id="14" name="Image 4" descr="preencoded.png">    </p:cNvPr>
          <p:cNvPicPr>
            <a:picLocks noChangeAspect="1"/>
          </p:cNvPicPr>
          <p:nvPr/>
        </p:nvPicPr>
        <p:blipFill>
          <a:blip r:embed="rId5"/>
          <a:stretch>
            <a:fillRect/>
          </a:stretch>
        </p:blipFill>
        <p:spPr>
          <a:xfrm>
            <a:off x="9310264" y="1803400"/>
            <a:ext cx="7582848" cy="10236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5664908" y="2032000"/>
            <a:ext cx="13066070" cy="9652127"/>
          </a:xfrm>
          <a:prstGeom prst="rect">
            <a:avLst/>
          </a:prstGeom>
        </p:spPr>
      </p:pic>
      <p:pic>
        <p:nvPicPr>
          <p:cNvPr id="4" name="Image 2" descr="preencoded.png">    </p:cNvPr>
          <p:cNvPicPr>
            <a:picLocks noChangeAspect="1"/>
          </p:cNvPicPr>
          <p:nvPr/>
        </p:nvPicPr>
        <p:blipFill>
          <a:blip r:embed="rId3"/>
          <a:stretch>
            <a:fillRect/>
          </a:stretch>
        </p:blipFill>
        <p:spPr>
          <a:xfrm>
            <a:off x="20195524" y="3810000"/>
            <a:ext cx="2476810" cy="2578100"/>
          </a:xfrm>
          <a:prstGeom prst="rect">
            <a:avLst/>
          </a:prstGeom>
        </p:spPr>
      </p:pic>
      <p:pic>
        <p:nvPicPr>
          <p:cNvPr id="5" name="Image 3" descr="preencoded.png">    </p:cNvPr>
          <p:cNvPicPr>
            <a:picLocks noChangeAspect="1"/>
          </p:cNvPicPr>
          <p:nvPr/>
        </p:nvPicPr>
        <p:blipFill>
          <a:blip r:embed="rId4"/>
          <a:stretch>
            <a:fillRect/>
          </a:stretch>
        </p:blipFill>
        <p:spPr>
          <a:xfrm>
            <a:off x="20182823" y="673100"/>
            <a:ext cx="2781648" cy="27813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8243330" y="4394200"/>
            <a:ext cx="7913089" cy="2463800"/>
          </a:xfrm>
          <a:prstGeom prst="rect">
            <a:avLst/>
          </a:prstGeom>
          <a:solidFill>
            <a:srgbClr val="DBE2FC">
              <a:alpha val="100000"/>
            </a:srgbClr>
          </a:solidFill>
          <a:ln w="50800">
            <a:solidFill>
              <a:srgbClr val="1C0A76"/>
            </a:solidFill>
            <a:prstDash val="solid"/>
          </a:ln>
        </p:spPr>
      </p:sp>
      <p:sp>
        <p:nvSpPr>
          <p:cNvPr id="9" name="Text 2"/>
          <p:cNvSpPr/>
          <p:nvPr/>
        </p:nvSpPr>
        <p:spPr>
          <a:xfrm>
            <a:off x="9005426" y="4699000"/>
            <a:ext cx="6930833" cy="2396067"/>
          </a:xfrm>
          <a:prstGeom prst="rect">
            <a:avLst/>
          </a:prstGeom>
          <a:noFill/>
          <a:ln/>
        </p:spPr>
        <p:txBody>
          <a:bodyPr wrap="square" lIns="0" tIns="0" rIns="0" bIns="0" rtlCol="0" anchor="t"/>
          <a:lstStyle/>
          <a:p>
            <a:pPr algn="l"/>
            <a:r>
              <a:rPr lang="en-US" sz="12800" dirty="0">
                <a:solidFill>
                  <a:srgbClr val="1C0A76">
                    <a:alpha val="100000"/>
                  </a:srgbClr>
                </a:solidFill>
                <a:latin typeface="Rokkitt Bold" pitchFamily="34" charset="0"/>
                <a:ea typeface="Rokkitt Bold" pitchFamily="34" charset="-122"/>
                <a:cs typeface="Rokkitt Bold" pitchFamily="34" charset="-120"/>
              </a:rPr>
              <a:t>Welcome</a:t>
            </a:r>
            <a:endParaRPr lang="en-US" sz="12800" dirty="0"/>
          </a:p>
        </p:txBody>
      </p:sp>
      <p:sp>
        <p:nvSpPr>
          <p:cNvPr id="10" name="Text 3"/>
          <p:cNvSpPr/>
          <p:nvPr/>
        </p:nvSpPr>
        <p:spPr>
          <a:xfrm>
            <a:off x="6295754" y="8432800"/>
            <a:ext cx="11223969" cy="2218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11" name="Image 5" descr="preencoded.png">    </p:cNvPr>
          <p:cNvPicPr>
            <a:picLocks noChangeAspect="1"/>
          </p:cNvPicPr>
          <p:nvPr/>
        </p:nvPicPr>
        <p:blipFill>
          <a:blip r:embed="rId6"/>
          <a:stretch>
            <a:fillRect/>
          </a:stretch>
        </p:blipFill>
        <p:spPr>
          <a:xfrm>
            <a:off x="647781" y="6322440"/>
            <a:ext cx="5334667" cy="656430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4797349" y="698500"/>
            <a:ext cx="8573572" cy="1765300"/>
          </a:xfrm>
          <a:prstGeom prst="rect">
            <a:avLst/>
          </a:prstGeom>
          <a:solidFill>
            <a:srgbClr val="DBE2FC">
              <a:alpha val="100000"/>
            </a:srgbClr>
          </a:solidFill>
          <a:ln w="50800">
            <a:solidFill>
              <a:srgbClr val="1C0A76"/>
            </a:solidFill>
            <a:prstDash val="solid"/>
          </a:ln>
        </p:spPr>
      </p:sp>
      <p:sp>
        <p:nvSpPr>
          <p:cNvPr id="6" name="Text 2"/>
          <p:cNvSpPr/>
          <p:nvPr/>
        </p:nvSpPr>
        <p:spPr>
          <a:xfrm>
            <a:off x="15559445" y="1003300"/>
            <a:ext cx="7388090"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A Magic Picture</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0"/>
            <a:ext cx="5435275" cy="5340077"/>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3" descr="preencoded.png">    </p:cNvPr>
          <p:cNvPicPr>
            <a:picLocks noChangeAspect="1"/>
          </p:cNvPicPr>
          <p:nvPr/>
        </p:nvPicPr>
        <p:blipFill>
          <a:blip r:embed="rId4"/>
          <a:stretch>
            <a:fillRect/>
          </a:stretch>
        </p:blipFill>
        <p:spPr>
          <a:xfrm>
            <a:off x="0" y="0"/>
            <a:ext cx="24387048" cy="5867400"/>
          </a:xfrm>
          <a:prstGeom prst="rect">
            <a:avLst/>
          </a:prstGeom>
        </p:spPr>
      </p:pic>
      <p:sp>
        <p:nvSpPr>
          <p:cNvPr id="7" name="Shape 1"/>
          <p:cNvSpPr/>
          <p:nvPr/>
        </p:nvSpPr>
        <p:spPr>
          <a:xfrm>
            <a:off x="1244756" y="6870700"/>
            <a:ext cx="8560870" cy="2463800"/>
          </a:xfrm>
          <a:prstGeom prst="rect">
            <a:avLst/>
          </a:prstGeom>
          <a:noFill/>
          <a:ln/>
        </p:spPr>
      </p:sp>
      <p:sp>
        <p:nvSpPr>
          <p:cNvPr id="8" name="Shape 2"/>
          <p:cNvSpPr/>
          <p:nvPr/>
        </p:nvSpPr>
        <p:spPr>
          <a:xfrm>
            <a:off x="1244756" y="6870700"/>
            <a:ext cx="2070359" cy="2463800"/>
          </a:xfrm>
          <a:prstGeom prst="rect">
            <a:avLst/>
          </a:prstGeom>
          <a:solidFill>
            <a:srgbClr val="DBE2FC">
              <a:alpha val="100000"/>
            </a:srgbClr>
          </a:solidFill>
          <a:ln w="50800">
            <a:solidFill>
              <a:srgbClr val="1C0A76"/>
            </a:solidFill>
            <a:prstDash val="solid"/>
          </a:ln>
        </p:spPr>
      </p:sp>
      <p:sp>
        <p:nvSpPr>
          <p:cNvPr id="9" name="Text 3"/>
          <p:cNvSpPr/>
          <p:nvPr/>
        </p:nvSpPr>
        <p:spPr>
          <a:xfrm>
            <a:off x="2006851" y="7175500"/>
            <a:ext cx="1088103" cy="2396067"/>
          </a:xfrm>
          <a:prstGeom prst="rect">
            <a:avLst/>
          </a:prstGeom>
          <a:noFill/>
          <a:ln/>
        </p:spPr>
        <p:txBody>
          <a:bodyPr wrap="square" lIns="0" tIns="0" rIns="0" bIns="0" rtlCol="0" anchor="t"/>
          <a:lstStyle/>
          <a:p>
            <a:pPr algn="l"/>
            <a:r>
              <a:rPr lang="en-US" sz="12800" dirty="0">
                <a:solidFill>
                  <a:srgbClr val="1C0A76">
                    <a:alpha val="100000"/>
                  </a:srgbClr>
                </a:solidFill>
                <a:latin typeface="Rokkitt Bold" pitchFamily="34" charset="0"/>
                <a:ea typeface="Rokkitt Bold" pitchFamily="34" charset="-122"/>
                <a:cs typeface="Rokkitt Bold" pitchFamily="34" charset="-120"/>
              </a:rPr>
              <a:t>1</a:t>
            </a:r>
            <a:endParaRPr lang="en-US" sz="12800" dirty="0"/>
          </a:p>
        </p:txBody>
      </p:sp>
      <p:sp>
        <p:nvSpPr>
          <p:cNvPr id="10" name="Shape 4"/>
          <p:cNvSpPr/>
          <p:nvPr/>
        </p:nvSpPr>
        <p:spPr>
          <a:xfrm>
            <a:off x="3518340" y="7181850"/>
            <a:ext cx="6287286" cy="1841500"/>
          </a:xfrm>
          <a:prstGeom prst="rect">
            <a:avLst/>
          </a:prstGeom>
          <a:noFill/>
          <a:ln/>
        </p:spPr>
      </p:sp>
      <p:sp>
        <p:nvSpPr>
          <p:cNvPr id="11" name="Text 5"/>
          <p:cNvSpPr/>
          <p:nvPr/>
        </p:nvSpPr>
        <p:spPr>
          <a:xfrm>
            <a:off x="3518340" y="7181850"/>
            <a:ext cx="64905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Discover the secrets</a:t>
            </a:r>
            <a:endParaRPr lang="en-US" sz="4800" dirty="0"/>
          </a:p>
        </p:txBody>
      </p:sp>
      <p:sp>
        <p:nvSpPr>
          <p:cNvPr id="12" name="Text 6"/>
          <p:cNvSpPr/>
          <p:nvPr/>
        </p:nvSpPr>
        <p:spPr>
          <a:xfrm>
            <a:off x="3518340" y="7981950"/>
            <a:ext cx="6422769"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the lush, vibrant forest and uncover the mysteries that lie within.</a:t>
            </a:r>
            <a:endParaRPr lang="en-US" sz="3200" dirty="0"/>
          </a:p>
        </p:txBody>
      </p:sp>
      <p:sp>
        <p:nvSpPr>
          <p:cNvPr id="13" name="Shape 7"/>
          <p:cNvSpPr/>
          <p:nvPr/>
        </p:nvSpPr>
        <p:spPr>
          <a:xfrm>
            <a:off x="5525191" y="10668000"/>
            <a:ext cx="8560870" cy="2463800"/>
          </a:xfrm>
          <a:prstGeom prst="rect">
            <a:avLst/>
          </a:prstGeom>
          <a:noFill/>
          <a:ln/>
        </p:spPr>
      </p:sp>
      <p:sp>
        <p:nvSpPr>
          <p:cNvPr id="14" name="Shape 8"/>
          <p:cNvSpPr/>
          <p:nvPr/>
        </p:nvSpPr>
        <p:spPr>
          <a:xfrm>
            <a:off x="5525191" y="10668000"/>
            <a:ext cx="2349794" cy="2463800"/>
          </a:xfrm>
          <a:prstGeom prst="rect">
            <a:avLst/>
          </a:prstGeom>
          <a:solidFill>
            <a:srgbClr val="DBE2FC">
              <a:alpha val="100000"/>
            </a:srgbClr>
          </a:solidFill>
          <a:ln w="50800">
            <a:solidFill>
              <a:srgbClr val="1C0A76"/>
            </a:solidFill>
            <a:prstDash val="solid"/>
          </a:ln>
        </p:spPr>
      </p:sp>
      <p:sp>
        <p:nvSpPr>
          <p:cNvPr id="15" name="Text 9"/>
          <p:cNvSpPr/>
          <p:nvPr/>
        </p:nvSpPr>
        <p:spPr>
          <a:xfrm>
            <a:off x="6287286" y="10972800"/>
            <a:ext cx="1367538" cy="2396067"/>
          </a:xfrm>
          <a:prstGeom prst="rect">
            <a:avLst/>
          </a:prstGeom>
          <a:noFill/>
          <a:ln/>
        </p:spPr>
        <p:txBody>
          <a:bodyPr wrap="square" lIns="0" tIns="0" rIns="0" bIns="0" rtlCol="0" anchor="t"/>
          <a:lstStyle/>
          <a:p>
            <a:pPr algn="l"/>
            <a:r>
              <a:rPr lang="en-US" sz="12800" dirty="0">
                <a:solidFill>
                  <a:srgbClr val="1C0A76">
                    <a:alpha val="100000"/>
                  </a:srgbClr>
                </a:solidFill>
                <a:latin typeface="Rokkitt Bold" pitchFamily="34" charset="0"/>
                <a:ea typeface="Rokkitt Bold" pitchFamily="34" charset="-122"/>
                <a:cs typeface="Rokkitt Bold" pitchFamily="34" charset="-120"/>
              </a:rPr>
              <a:t>3</a:t>
            </a:r>
            <a:endParaRPr lang="en-US" sz="12800" dirty="0"/>
          </a:p>
        </p:txBody>
      </p:sp>
      <p:sp>
        <p:nvSpPr>
          <p:cNvPr id="16" name="Shape 10"/>
          <p:cNvSpPr/>
          <p:nvPr/>
        </p:nvSpPr>
        <p:spPr>
          <a:xfrm>
            <a:off x="8078210" y="10718800"/>
            <a:ext cx="6007851" cy="2362200"/>
          </a:xfrm>
          <a:prstGeom prst="rect">
            <a:avLst/>
          </a:prstGeom>
          <a:noFill/>
          <a:ln/>
        </p:spPr>
      </p:sp>
      <p:sp>
        <p:nvSpPr>
          <p:cNvPr id="17" name="Text 11"/>
          <p:cNvSpPr/>
          <p:nvPr/>
        </p:nvSpPr>
        <p:spPr>
          <a:xfrm>
            <a:off x="8078210" y="10718800"/>
            <a:ext cx="6211076"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Meet the creatures</a:t>
            </a:r>
            <a:endParaRPr lang="en-US" sz="4800" dirty="0"/>
          </a:p>
        </p:txBody>
      </p:sp>
      <p:sp>
        <p:nvSpPr>
          <p:cNvPr id="18" name="Text 12"/>
          <p:cNvSpPr/>
          <p:nvPr/>
        </p:nvSpPr>
        <p:spPr>
          <a:xfrm>
            <a:off x="8078210" y="11518900"/>
            <a:ext cx="6143334"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Encounter the mythical creatures that call the forest home, from talking animals to fairies.</a:t>
            </a:r>
            <a:endParaRPr lang="en-US" sz="3200" dirty="0"/>
          </a:p>
        </p:txBody>
      </p:sp>
      <p:sp>
        <p:nvSpPr>
          <p:cNvPr id="19" name="Shape 13"/>
          <p:cNvSpPr/>
          <p:nvPr/>
        </p:nvSpPr>
        <p:spPr>
          <a:xfrm>
            <a:off x="14289286" y="10668000"/>
            <a:ext cx="8560870" cy="2463800"/>
          </a:xfrm>
          <a:prstGeom prst="rect">
            <a:avLst/>
          </a:prstGeom>
          <a:noFill/>
          <a:ln/>
        </p:spPr>
      </p:sp>
      <p:sp>
        <p:nvSpPr>
          <p:cNvPr id="20" name="Shape 14"/>
          <p:cNvSpPr/>
          <p:nvPr/>
        </p:nvSpPr>
        <p:spPr>
          <a:xfrm>
            <a:off x="14289286" y="10668000"/>
            <a:ext cx="2413302" cy="2463800"/>
          </a:xfrm>
          <a:prstGeom prst="rect">
            <a:avLst/>
          </a:prstGeom>
          <a:solidFill>
            <a:srgbClr val="DBE2FC">
              <a:alpha val="100000"/>
            </a:srgbClr>
          </a:solidFill>
          <a:ln w="50800">
            <a:solidFill>
              <a:srgbClr val="1C0A76"/>
            </a:solidFill>
            <a:prstDash val="solid"/>
          </a:ln>
        </p:spPr>
      </p:sp>
      <p:sp>
        <p:nvSpPr>
          <p:cNvPr id="21" name="Text 15"/>
          <p:cNvSpPr/>
          <p:nvPr/>
        </p:nvSpPr>
        <p:spPr>
          <a:xfrm>
            <a:off x="15051381" y="10972800"/>
            <a:ext cx="1431046" cy="2396067"/>
          </a:xfrm>
          <a:prstGeom prst="rect">
            <a:avLst/>
          </a:prstGeom>
          <a:noFill/>
          <a:ln/>
        </p:spPr>
        <p:txBody>
          <a:bodyPr wrap="square" lIns="0" tIns="0" rIns="0" bIns="0" rtlCol="0" anchor="t"/>
          <a:lstStyle/>
          <a:p>
            <a:pPr algn="l"/>
            <a:r>
              <a:rPr lang="en-US" sz="12800" dirty="0">
                <a:solidFill>
                  <a:srgbClr val="1C0A76">
                    <a:alpha val="100000"/>
                  </a:srgbClr>
                </a:solidFill>
                <a:latin typeface="Rokkitt Bold" pitchFamily="34" charset="0"/>
                <a:ea typeface="Rokkitt Bold" pitchFamily="34" charset="-122"/>
                <a:cs typeface="Rokkitt Bold" pitchFamily="34" charset="-120"/>
              </a:rPr>
              <a:t>4</a:t>
            </a:r>
            <a:endParaRPr lang="en-US" sz="12800" dirty="0"/>
          </a:p>
        </p:txBody>
      </p:sp>
      <p:sp>
        <p:nvSpPr>
          <p:cNvPr id="22" name="Shape 16"/>
          <p:cNvSpPr/>
          <p:nvPr/>
        </p:nvSpPr>
        <p:spPr>
          <a:xfrm>
            <a:off x="16905813" y="10718800"/>
            <a:ext cx="5944343" cy="2362200"/>
          </a:xfrm>
          <a:prstGeom prst="rect">
            <a:avLst/>
          </a:prstGeom>
          <a:noFill/>
          <a:ln/>
        </p:spPr>
      </p:sp>
      <p:sp>
        <p:nvSpPr>
          <p:cNvPr id="23" name="Text 17"/>
          <p:cNvSpPr/>
          <p:nvPr/>
        </p:nvSpPr>
        <p:spPr>
          <a:xfrm>
            <a:off x="16905813" y="10718800"/>
            <a:ext cx="6147568"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Uncover the magic</a:t>
            </a:r>
            <a:endParaRPr lang="en-US" sz="4800" dirty="0"/>
          </a:p>
        </p:txBody>
      </p:sp>
      <p:sp>
        <p:nvSpPr>
          <p:cNvPr id="24" name="Text 18"/>
          <p:cNvSpPr/>
          <p:nvPr/>
        </p:nvSpPr>
        <p:spPr>
          <a:xfrm>
            <a:off x="16905813" y="11518900"/>
            <a:ext cx="6079827"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Learn about the powerful magic that pervades the forest and how it affects all who enter.</a:t>
            </a:r>
            <a:endParaRPr lang="en-US" sz="3200" dirty="0"/>
          </a:p>
        </p:txBody>
      </p:sp>
      <p:sp>
        <p:nvSpPr>
          <p:cNvPr id="25" name="Shape 19"/>
          <p:cNvSpPr/>
          <p:nvPr/>
        </p:nvSpPr>
        <p:spPr>
          <a:xfrm>
            <a:off x="10008851" y="6870700"/>
            <a:ext cx="8560870" cy="2463800"/>
          </a:xfrm>
          <a:prstGeom prst="rect">
            <a:avLst/>
          </a:prstGeom>
          <a:noFill/>
          <a:ln/>
        </p:spPr>
      </p:sp>
      <p:sp>
        <p:nvSpPr>
          <p:cNvPr id="26" name="Shape 20"/>
          <p:cNvSpPr/>
          <p:nvPr/>
        </p:nvSpPr>
        <p:spPr>
          <a:xfrm>
            <a:off x="10008851" y="6870700"/>
            <a:ext cx="2349794" cy="2463800"/>
          </a:xfrm>
          <a:prstGeom prst="rect">
            <a:avLst/>
          </a:prstGeom>
          <a:solidFill>
            <a:srgbClr val="DBE2FC">
              <a:alpha val="100000"/>
            </a:srgbClr>
          </a:solidFill>
          <a:ln w="50800">
            <a:solidFill>
              <a:srgbClr val="1C0A76"/>
            </a:solidFill>
            <a:prstDash val="solid"/>
          </a:ln>
        </p:spPr>
      </p:sp>
      <p:sp>
        <p:nvSpPr>
          <p:cNvPr id="27" name="Text 21"/>
          <p:cNvSpPr/>
          <p:nvPr/>
        </p:nvSpPr>
        <p:spPr>
          <a:xfrm>
            <a:off x="10770946" y="7175500"/>
            <a:ext cx="1367538" cy="2396067"/>
          </a:xfrm>
          <a:prstGeom prst="rect">
            <a:avLst/>
          </a:prstGeom>
          <a:noFill/>
          <a:ln/>
        </p:spPr>
        <p:txBody>
          <a:bodyPr wrap="square" lIns="0" tIns="0" rIns="0" bIns="0" rtlCol="0" anchor="t"/>
          <a:lstStyle/>
          <a:p>
            <a:pPr algn="l"/>
            <a:r>
              <a:rPr lang="en-US" sz="12800" dirty="0">
                <a:solidFill>
                  <a:srgbClr val="1C0A76">
                    <a:alpha val="100000"/>
                  </a:srgbClr>
                </a:solidFill>
                <a:latin typeface="Rokkitt Bold" pitchFamily="34" charset="0"/>
                <a:ea typeface="Rokkitt Bold" pitchFamily="34" charset="-122"/>
                <a:cs typeface="Rokkitt Bold" pitchFamily="34" charset="-120"/>
              </a:rPr>
              <a:t>2</a:t>
            </a:r>
            <a:endParaRPr lang="en-US" sz="12800" dirty="0"/>
          </a:p>
        </p:txBody>
      </p:sp>
      <p:sp>
        <p:nvSpPr>
          <p:cNvPr id="28" name="Shape 22"/>
          <p:cNvSpPr/>
          <p:nvPr/>
        </p:nvSpPr>
        <p:spPr>
          <a:xfrm>
            <a:off x="12561870" y="7181850"/>
            <a:ext cx="6007851" cy="1841500"/>
          </a:xfrm>
          <a:prstGeom prst="rect">
            <a:avLst/>
          </a:prstGeom>
          <a:noFill/>
          <a:ln/>
        </p:spPr>
      </p:sp>
      <p:sp>
        <p:nvSpPr>
          <p:cNvPr id="29" name="Text 23"/>
          <p:cNvSpPr/>
          <p:nvPr/>
        </p:nvSpPr>
        <p:spPr>
          <a:xfrm>
            <a:off x="12561870" y="7181850"/>
            <a:ext cx="6211076"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Find your own path</a:t>
            </a:r>
            <a:endParaRPr lang="en-US" sz="4800" dirty="0"/>
          </a:p>
        </p:txBody>
      </p:sp>
      <p:sp>
        <p:nvSpPr>
          <p:cNvPr id="30" name="Text 24"/>
          <p:cNvSpPr/>
          <p:nvPr/>
        </p:nvSpPr>
        <p:spPr>
          <a:xfrm>
            <a:off x="12561870" y="7981950"/>
            <a:ext cx="6143334"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Choose your own path through the forest, and see where it takes you.</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9028435"/>
            <a:ext cx="6311359" cy="3934023"/>
          </a:xfrm>
          <a:prstGeom prst="rect">
            <a:avLst/>
          </a:prstGeom>
        </p:spPr>
      </p:pic>
      <p:sp>
        <p:nvSpPr>
          <p:cNvPr id="4" name="Shape 0"/>
          <p:cNvSpPr/>
          <p:nvPr/>
        </p:nvSpPr>
        <p:spPr>
          <a:xfrm>
            <a:off x="15419727" y="0"/>
            <a:ext cx="8103613" cy="13716000"/>
          </a:xfrm>
          <a:prstGeom prst="rect">
            <a:avLst/>
          </a:prstGeom>
          <a:solidFill>
            <a:srgbClr val="DBE2FC">
              <a:alpha val="100000"/>
            </a:srgbClr>
          </a:solidFill>
          <a:ln w="50800">
            <a:solidFill>
              <a:srgbClr val="1C0A76"/>
            </a:solidFill>
            <a:prstDash val="solid"/>
          </a:ln>
        </p:spPr>
      </p:sp>
      <p:sp>
        <p:nvSpPr>
          <p:cNvPr id="5" name="Shape 1"/>
          <p:cNvSpPr/>
          <p:nvPr/>
        </p:nvSpPr>
        <p:spPr>
          <a:xfrm>
            <a:off x="23370921" y="10515600"/>
            <a:ext cx="1016127" cy="3200400"/>
          </a:xfrm>
          <a:prstGeom prst="rect">
            <a:avLst/>
          </a:prstGeom>
          <a:noFill/>
          <a:ln/>
        </p:spPr>
      </p:sp>
      <p:pic>
        <p:nvPicPr>
          <p:cNvPr id="6"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pic>
        <p:nvPicPr>
          <p:cNvPr id="7" name="Image 3" descr="preencoded.png">    </p:cNvPr>
          <p:cNvPicPr>
            <a:picLocks noChangeAspect="1"/>
          </p:cNvPicPr>
          <p:nvPr/>
        </p:nvPicPr>
        <p:blipFill>
          <a:blip r:embed="rId4"/>
          <a:stretch>
            <a:fillRect/>
          </a:stretch>
        </p:blipFill>
        <p:spPr>
          <a:xfrm>
            <a:off x="622378" y="3911600"/>
            <a:ext cx="14479810" cy="7861300"/>
          </a:xfrm>
          <a:prstGeom prst="rect">
            <a:avLst/>
          </a:prstGeom>
        </p:spPr>
      </p:pic>
      <p:sp>
        <p:nvSpPr>
          <p:cNvPr id="8" name="Shape 2"/>
          <p:cNvSpPr/>
          <p:nvPr/>
        </p:nvSpPr>
        <p:spPr>
          <a:xfrm>
            <a:off x="5588698" y="1003300"/>
            <a:ext cx="13209651" cy="1765300"/>
          </a:xfrm>
          <a:prstGeom prst="rect">
            <a:avLst/>
          </a:prstGeom>
          <a:solidFill>
            <a:srgbClr val="DBE2FC">
              <a:alpha val="100000"/>
            </a:srgbClr>
          </a:solidFill>
          <a:ln w="50800">
            <a:solidFill>
              <a:srgbClr val="1C0A76"/>
            </a:solidFill>
            <a:prstDash val="solid"/>
          </a:ln>
        </p:spPr>
      </p:sp>
      <p:sp>
        <p:nvSpPr>
          <p:cNvPr id="9" name="Text 3"/>
          <p:cNvSpPr/>
          <p:nvPr/>
        </p:nvSpPr>
        <p:spPr>
          <a:xfrm>
            <a:off x="6350794" y="1308100"/>
            <a:ext cx="12024170"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Fantasy Realm at a Glance</a:t>
            </a:r>
            <a:endParaRPr lang="en-US" sz="8000" dirty="0"/>
          </a:p>
        </p:txBody>
      </p:sp>
      <p:sp>
        <p:nvSpPr>
          <p:cNvPr id="10" name="Shape 4"/>
          <p:cNvSpPr/>
          <p:nvPr/>
        </p:nvSpPr>
        <p:spPr>
          <a:xfrm>
            <a:off x="16118315" y="3695700"/>
            <a:ext cx="6935067" cy="1841500"/>
          </a:xfrm>
          <a:prstGeom prst="rect">
            <a:avLst/>
          </a:prstGeom>
          <a:noFill/>
          <a:ln/>
        </p:spPr>
      </p:sp>
      <p:sp>
        <p:nvSpPr>
          <p:cNvPr id="11" name="Shape 5"/>
          <p:cNvSpPr/>
          <p:nvPr/>
        </p:nvSpPr>
        <p:spPr>
          <a:xfrm>
            <a:off x="16118315" y="3695700"/>
            <a:ext cx="6935067" cy="1841500"/>
          </a:xfrm>
          <a:prstGeom prst="rect">
            <a:avLst/>
          </a:prstGeom>
          <a:noFill/>
          <a:ln/>
        </p:spPr>
      </p:sp>
      <p:sp>
        <p:nvSpPr>
          <p:cNvPr id="12" name="Text 6"/>
          <p:cNvSpPr/>
          <p:nvPr/>
        </p:nvSpPr>
        <p:spPr>
          <a:xfrm>
            <a:off x="16118315" y="3695700"/>
            <a:ext cx="7138292"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The Enchanted Forest</a:t>
            </a:r>
            <a:endParaRPr lang="en-US" sz="4800" dirty="0"/>
          </a:p>
        </p:txBody>
      </p:sp>
      <p:sp>
        <p:nvSpPr>
          <p:cNvPr id="13" name="Text 7"/>
          <p:cNvSpPr/>
          <p:nvPr/>
        </p:nvSpPr>
        <p:spPr>
          <a:xfrm>
            <a:off x="16118315" y="4495800"/>
            <a:ext cx="707055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magical forest filled with talking animals and enchanted creatures.</a:t>
            </a:r>
            <a:endParaRPr lang="en-US" sz="3200" dirty="0"/>
          </a:p>
        </p:txBody>
      </p:sp>
      <p:sp>
        <p:nvSpPr>
          <p:cNvPr id="14" name="Shape 8"/>
          <p:cNvSpPr/>
          <p:nvPr/>
        </p:nvSpPr>
        <p:spPr>
          <a:xfrm>
            <a:off x="16118315" y="6864350"/>
            <a:ext cx="6935067" cy="1841500"/>
          </a:xfrm>
          <a:prstGeom prst="rect">
            <a:avLst/>
          </a:prstGeom>
          <a:noFill/>
          <a:ln/>
        </p:spPr>
      </p:sp>
      <p:sp>
        <p:nvSpPr>
          <p:cNvPr id="15" name="Shape 9"/>
          <p:cNvSpPr/>
          <p:nvPr/>
        </p:nvSpPr>
        <p:spPr>
          <a:xfrm>
            <a:off x="16118315" y="6864350"/>
            <a:ext cx="6935067" cy="1841500"/>
          </a:xfrm>
          <a:prstGeom prst="rect">
            <a:avLst/>
          </a:prstGeom>
          <a:noFill/>
          <a:ln/>
        </p:spPr>
      </p:sp>
      <p:sp>
        <p:nvSpPr>
          <p:cNvPr id="16" name="Text 10"/>
          <p:cNvSpPr/>
          <p:nvPr/>
        </p:nvSpPr>
        <p:spPr>
          <a:xfrm>
            <a:off x="16118315" y="6864350"/>
            <a:ext cx="7138292"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The Crystal Caves</a:t>
            </a:r>
            <a:endParaRPr lang="en-US" sz="4800" dirty="0"/>
          </a:p>
        </p:txBody>
      </p:sp>
      <p:sp>
        <p:nvSpPr>
          <p:cNvPr id="17" name="Text 11"/>
          <p:cNvSpPr/>
          <p:nvPr/>
        </p:nvSpPr>
        <p:spPr>
          <a:xfrm>
            <a:off x="16118315" y="7664450"/>
            <a:ext cx="707055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network of underground caves filled with precious gems and crystals.</a:t>
            </a:r>
            <a:endParaRPr lang="en-US" sz="3200" dirty="0"/>
          </a:p>
        </p:txBody>
      </p:sp>
      <p:sp>
        <p:nvSpPr>
          <p:cNvPr id="18" name="Shape 12"/>
          <p:cNvSpPr/>
          <p:nvPr/>
        </p:nvSpPr>
        <p:spPr>
          <a:xfrm>
            <a:off x="16118315" y="10026650"/>
            <a:ext cx="6935067" cy="1841500"/>
          </a:xfrm>
          <a:prstGeom prst="rect">
            <a:avLst/>
          </a:prstGeom>
          <a:noFill/>
          <a:ln/>
        </p:spPr>
      </p:sp>
      <p:sp>
        <p:nvSpPr>
          <p:cNvPr id="19" name="Shape 13"/>
          <p:cNvSpPr/>
          <p:nvPr/>
        </p:nvSpPr>
        <p:spPr>
          <a:xfrm>
            <a:off x="16118315" y="10026650"/>
            <a:ext cx="6935067" cy="1841500"/>
          </a:xfrm>
          <a:prstGeom prst="rect">
            <a:avLst/>
          </a:prstGeom>
          <a:noFill/>
          <a:ln/>
        </p:spPr>
      </p:sp>
      <p:sp>
        <p:nvSpPr>
          <p:cNvPr id="20" name="Text 14"/>
          <p:cNvSpPr/>
          <p:nvPr/>
        </p:nvSpPr>
        <p:spPr>
          <a:xfrm>
            <a:off x="16118315" y="10026650"/>
            <a:ext cx="7138292"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The Dragon's Lair</a:t>
            </a:r>
            <a:endParaRPr lang="en-US" sz="4800" dirty="0"/>
          </a:p>
        </p:txBody>
      </p:sp>
      <p:sp>
        <p:nvSpPr>
          <p:cNvPr id="21" name="Text 15"/>
          <p:cNvSpPr/>
          <p:nvPr/>
        </p:nvSpPr>
        <p:spPr>
          <a:xfrm>
            <a:off x="16118315" y="10826750"/>
            <a:ext cx="707055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dangerous and mysterious place where dragons reside.</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0543" y="321692"/>
            <a:ext cx="4138773" cy="422364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574997" y="660400"/>
            <a:ext cx="7354219" cy="1765300"/>
          </a:xfrm>
          <a:prstGeom prst="rect">
            <a:avLst/>
          </a:prstGeom>
          <a:solidFill>
            <a:srgbClr val="DBE2FC">
              <a:alpha val="100000"/>
            </a:srgbClr>
          </a:solidFill>
          <a:ln w="50800">
            <a:solidFill>
              <a:srgbClr val="1C0A76"/>
            </a:solidFill>
            <a:prstDash val="solid"/>
          </a:ln>
        </p:spPr>
      </p:sp>
      <p:sp>
        <p:nvSpPr>
          <p:cNvPr id="7" name="Text 2"/>
          <p:cNvSpPr/>
          <p:nvPr/>
        </p:nvSpPr>
        <p:spPr>
          <a:xfrm>
            <a:off x="2337092" y="965200"/>
            <a:ext cx="6168738"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The Timeline</a:t>
            </a:r>
            <a:endParaRPr lang="en-US" sz="8000" dirty="0"/>
          </a:p>
        </p:txBody>
      </p:sp>
      <p:pic>
        <p:nvPicPr>
          <p:cNvPr id="8" name="Image 3" descr="preencoded.png">    </p:cNvPr>
          <p:cNvPicPr>
            <a:picLocks noChangeAspect="1"/>
          </p:cNvPicPr>
          <p:nvPr/>
        </p:nvPicPr>
        <p:blipFill>
          <a:blip r:embed="rId4"/>
          <a:stretch>
            <a:fillRect/>
          </a:stretch>
        </p:blipFill>
        <p:spPr>
          <a:xfrm>
            <a:off x="1574997" y="3124200"/>
            <a:ext cx="21237054" cy="8597900"/>
          </a:xfrm>
          <a:prstGeom prst="rect">
            <a:avLst/>
          </a:prstGeom>
        </p:spPr>
      </p:pic>
      <p:pic>
        <p:nvPicPr>
          <p:cNvPr id="9" name="Image 4" descr="preencoded.png">    </p:cNvPr>
          <p:cNvPicPr>
            <a:picLocks noChangeAspect="1"/>
          </p:cNvPicPr>
          <p:nvPr/>
        </p:nvPicPr>
        <p:blipFill>
          <a:blip r:embed="rId5"/>
          <a:stretch>
            <a:fillRect/>
          </a:stretch>
        </p:blipFill>
        <p:spPr>
          <a:xfrm>
            <a:off x="4077210" y="6159500"/>
            <a:ext cx="38105" cy="2527300"/>
          </a:xfrm>
          <a:prstGeom prst="rect">
            <a:avLst/>
          </a:prstGeom>
        </p:spPr>
      </p:pic>
      <p:pic>
        <p:nvPicPr>
          <p:cNvPr id="10" name="Image 5" descr="preencoded.png">    </p:cNvPr>
          <p:cNvPicPr>
            <a:picLocks noChangeAspect="1"/>
          </p:cNvPicPr>
          <p:nvPr/>
        </p:nvPicPr>
        <p:blipFill>
          <a:blip r:embed="rId6"/>
          <a:stretch>
            <a:fillRect/>
          </a:stretch>
        </p:blipFill>
        <p:spPr>
          <a:xfrm>
            <a:off x="9462683" y="6159500"/>
            <a:ext cx="38105" cy="2527300"/>
          </a:xfrm>
          <a:prstGeom prst="rect">
            <a:avLst/>
          </a:prstGeom>
        </p:spPr>
      </p:pic>
      <p:pic>
        <p:nvPicPr>
          <p:cNvPr id="11" name="Image 6" descr="preencoded.png">    </p:cNvPr>
          <p:cNvPicPr>
            <a:picLocks noChangeAspect="1"/>
          </p:cNvPicPr>
          <p:nvPr/>
        </p:nvPicPr>
        <p:blipFill>
          <a:blip r:embed="rId7"/>
          <a:stretch>
            <a:fillRect/>
          </a:stretch>
        </p:blipFill>
        <p:spPr>
          <a:xfrm>
            <a:off x="14848156" y="6159500"/>
            <a:ext cx="38105" cy="2527300"/>
          </a:xfrm>
          <a:prstGeom prst="rect">
            <a:avLst/>
          </a:prstGeom>
        </p:spPr>
      </p:pic>
      <p:pic>
        <p:nvPicPr>
          <p:cNvPr id="12" name="Image 7" descr="preencoded.png">    </p:cNvPr>
          <p:cNvPicPr>
            <a:picLocks noChangeAspect="1"/>
          </p:cNvPicPr>
          <p:nvPr/>
        </p:nvPicPr>
        <p:blipFill>
          <a:blip r:embed="rId8"/>
          <a:stretch>
            <a:fillRect/>
          </a:stretch>
        </p:blipFill>
        <p:spPr>
          <a:xfrm>
            <a:off x="20233629" y="6159500"/>
            <a:ext cx="38105" cy="2527300"/>
          </a:xfrm>
          <a:prstGeom prst="rect">
            <a:avLst/>
          </a:prstGeom>
        </p:spPr>
      </p:pic>
      <p:sp>
        <p:nvSpPr>
          <p:cNvPr id="13" name="Shape 3"/>
          <p:cNvSpPr/>
          <p:nvPr/>
        </p:nvSpPr>
        <p:spPr>
          <a:xfrm>
            <a:off x="1574997" y="6654800"/>
            <a:ext cx="21237054" cy="1524000"/>
          </a:xfrm>
          <a:prstGeom prst="rect">
            <a:avLst/>
          </a:prstGeom>
          <a:noFill/>
          <a:ln/>
        </p:spPr>
      </p:sp>
      <p:sp>
        <p:nvSpPr>
          <p:cNvPr id="14" name="Shape 4"/>
          <p:cNvSpPr/>
          <p:nvPr/>
        </p:nvSpPr>
        <p:spPr>
          <a:xfrm>
            <a:off x="1574997" y="6654800"/>
            <a:ext cx="5080635" cy="1524000"/>
          </a:xfrm>
          <a:prstGeom prst="rect">
            <a:avLst/>
          </a:prstGeom>
          <a:solidFill>
            <a:srgbClr val="FFFFFF">
              <a:alpha val="100000"/>
            </a:srgbClr>
          </a:solidFill>
          <a:ln w="50800">
            <a:solidFill>
              <a:srgbClr val="1C0A76"/>
            </a:solidFill>
            <a:prstDash val="solid"/>
          </a:ln>
        </p:spPr>
      </p:sp>
      <p:sp>
        <p:nvSpPr>
          <p:cNvPr id="15" name="Text 5"/>
          <p:cNvSpPr/>
          <p:nvPr/>
        </p:nvSpPr>
        <p:spPr>
          <a:xfrm>
            <a:off x="3175397" y="7067550"/>
            <a:ext cx="2083060"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Bold" pitchFamily="34" charset="0"/>
                <a:ea typeface="Rokkitt Bold" pitchFamily="34" charset="-122"/>
                <a:cs typeface="Rokkitt Bold" pitchFamily="34" charset="-120"/>
              </a:rPr>
              <a:t>Eclipse</a:t>
            </a:r>
            <a:endParaRPr lang="en-US" sz="4800" dirty="0"/>
          </a:p>
        </p:txBody>
      </p:sp>
      <p:sp>
        <p:nvSpPr>
          <p:cNvPr id="16" name="Shape 6"/>
          <p:cNvSpPr/>
          <p:nvPr/>
        </p:nvSpPr>
        <p:spPr>
          <a:xfrm>
            <a:off x="6655632" y="7416800"/>
            <a:ext cx="304838" cy="0"/>
          </a:xfrm>
          <a:prstGeom prst="rect">
            <a:avLst/>
          </a:prstGeom>
          <a:noFill/>
          <a:ln/>
        </p:spPr>
      </p:sp>
      <p:pic>
        <p:nvPicPr>
          <p:cNvPr id="17" name="Image 8" descr="preencoded.png">    </p:cNvPr>
          <p:cNvPicPr>
            <a:picLocks noChangeAspect="1"/>
          </p:cNvPicPr>
          <p:nvPr/>
        </p:nvPicPr>
        <p:blipFill>
          <a:blip r:embed="rId9"/>
          <a:stretch>
            <a:fillRect/>
          </a:stretch>
        </p:blipFill>
        <p:spPr>
          <a:xfrm>
            <a:off x="6655632" y="7378700"/>
            <a:ext cx="304838" cy="38100"/>
          </a:xfrm>
          <a:prstGeom prst="rect">
            <a:avLst/>
          </a:prstGeom>
        </p:spPr>
      </p:pic>
      <p:sp>
        <p:nvSpPr>
          <p:cNvPr id="18" name="Shape 7"/>
          <p:cNvSpPr/>
          <p:nvPr/>
        </p:nvSpPr>
        <p:spPr>
          <a:xfrm>
            <a:off x="6960470" y="6654800"/>
            <a:ext cx="5080635" cy="1524000"/>
          </a:xfrm>
          <a:prstGeom prst="rect">
            <a:avLst/>
          </a:prstGeom>
          <a:solidFill>
            <a:srgbClr val="FFFFFF">
              <a:alpha val="100000"/>
            </a:srgbClr>
          </a:solidFill>
          <a:ln w="50800">
            <a:solidFill>
              <a:srgbClr val="1C0A76"/>
            </a:solidFill>
            <a:prstDash val="solid"/>
          </a:ln>
        </p:spPr>
      </p:sp>
      <p:sp>
        <p:nvSpPr>
          <p:cNvPr id="19" name="Text 8"/>
          <p:cNvSpPr/>
          <p:nvPr/>
        </p:nvSpPr>
        <p:spPr>
          <a:xfrm>
            <a:off x="8725991" y="7067550"/>
            <a:ext cx="1752819"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Bold" pitchFamily="34" charset="0"/>
                <a:ea typeface="Rokkitt Bold" pitchFamily="34" charset="-122"/>
                <a:cs typeface="Rokkitt Bold" pitchFamily="34" charset="-120"/>
              </a:rPr>
              <a:t>Quest</a:t>
            </a:r>
            <a:endParaRPr lang="en-US" sz="4800" dirty="0"/>
          </a:p>
        </p:txBody>
      </p:sp>
      <p:sp>
        <p:nvSpPr>
          <p:cNvPr id="20" name="Shape 9"/>
          <p:cNvSpPr/>
          <p:nvPr/>
        </p:nvSpPr>
        <p:spPr>
          <a:xfrm>
            <a:off x="12041105" y="7416800"/>
            <a:ext cx="304838" cy="0"/>
          </a:xfrm>
          <a:prstGeom prst="rect">
            <a:avLst/>
          </a:prstGeom>
          <a:noFill/>
          <a:ln/>
        </p:spPr>
      </p:sp>
      <p:pic>
        <p:nvPicPr>
          <p:cNvPr id="21" name="Image 9" descr="preencoded.png">    </p:cNvPr>
          <p:cNvPicPr>
            <a:picLocks noChangeAspect="1"/>
          </p:cNvPicPr>
          <p:nvPr/>
        </p:nvPicPr>
        <p:blipFill>
          <a:blip r:embed="rId10"/>
          <a:stretch>
            <a:fillRect/>
          </a:stretch>
        </p:blipFill>
        <p:spPr>
          <a:xfrm>
            <a:off x="12041105" y="7378700"/>
            <a:ext cx="304838" cy="38100"/>
          </a:xfrm>
          <a:prstGeom prst="rect">
            <a:avLst/>
          </a:prstGeom>
        </p:spPr>
      </p:pic>
      <p:sp>
        <p:nvSpPr>
          <p:cNvPr id="22" name="Shape 10"/>
          <p:cNvSpPr/>
          <p:nvPr/>
        </p:nvSpPr>
        <p:spPr>
          <a:xfrm>
            <a:off x="12345943" y="6654800"/>
            <a:ext cx="5080635" cy="1524000"/>
          </a:xfrm>
          <a:prstGeom prst="rect">
            <a:avLst/>
          </a:prstGeom>
          <a:solidFill>
            <a:srgbClr val="FFFFFF">
              <a:alpha val="100000"/>
            </a:srgbClr>
          </a:solidFill>
          <a:ln w="50800">
            <a:solidFill>
              <a:srgbClr val="1C0A76"/>
            </a:solidFill>
            <a:prstDash val="solid"/>
          </a:ln>
        </p:spPr>
      </p:sp>
      <p:sp>
        <p:nvSpPr>
          <p:cNvPr id="23" name="Text 11"/>
          <p:cNvSpPr/>
          <p:nvPr/>
        </p:nvSpPr>
        <p:spPr>
          <a:xfrm>
            <a:off x="13419227" y="7067550"/>
            <a:ext cx="3137292"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Bold" pitchFamily="34" charset="0"/>
                <a:ea typeface="Rokkitt Bold" pitchFamily="34" charset="-122"/>
                <a:cs typeface="Rokkitt Bold" pitchFamily="34" charset="-120"/>
              </a:rPr>
              <a:t>Foundation</a:t>
            </a:r>
            <a:endParaRPr lang="en-US" sz="4800" dirty="0"/>
          </a:p>
        </p:txBody>
      </p:sp>
      <p:sp>
        <p:nvSpPr>
          <p:cNvPr id="24" name="Shape 12"/>
          <p:cNvSpPr/>
          <p:nvPr/>
        </p:nvSpPr>
        <p:spPr>
          <a:xfrm>
            <a:off x="17426578" y="7416800"/>
            <a:ext cx="304838" cy="0"/>
          </a:xfrm>
          <a:prstGeom prst="rect">
            <a:avLst/>
          </a:prstGeom>
          <a:noFill/>
          <a:ln/>
        </p:spPr>
      </p:sp>
      <p:pic>
        <p:nvPicPr>
          <p:cNvPr id="25" name="Image 10" descr="preencoded.png">    </p:cNvPr>
          <p:cNvPicPr>
            <a:picLocks noChangeAspect="1"/>
          </p:cNvPicPr>
          <p:nvPr/>
        </p:nvPicPr>
        <p:blipFill>
          <a:blip r:embed="rId11"/>
          <a:stretch>
            <a:fillRect/>
          </a:stretch>
        </p:blipFill>
        <p:spPr>
          <a:xfrm>
            <a:off x="17426578" y="7378700"/>
            <a:ext cx="304838" cy="38100"/>
          </a:xfrm>
          <a:prstGeom prst="rect">
            <a:avLst/>
          </a:prstGeom>
        </p:spPr>
      </p:pic>
      <p:sp>
        <p:nvSpPr>
          <p:cNvPr id="26" name="Shape 13"/>
          <p:cNvSpPr/>
          <p:nvPr/>
        </p:nvSpPr>
        <p:spPr>
          <a:xfrm>
            <a:off x="17731416" y="6654800"/>
            <a:ext cx="5080635" cy="1524000"/>
          </a:xfrm>
          <a:prstGeom prst="rect">
            <a:avLst/>
          </a:prstGeom>
          <a:solidFill>
            <a:srgbClr val="FFFFFF">
              <a:alpha val="100000"/>
            </a:srgbClr>
          </a:solidFill>
          <a:ln w="50800">
            <a:solidFill>
              <a:srgbClr val="1C0A76"/>
            </a:solidFill>
            <a:prstDash val="solid"/>
          </a:ln>
        </p:spPr>
      </p:sp>
      <p:sp>
        <p:nvSpPr>
          <p:cNvPr id="27" name="Text 14"/>
          <p:cNvSpPr/>
          <p:nvPr/>
        </p:nvSpPr>
        <p:spPr>
          <a:xfrm>
            <a:off x="18252181" y="7067550"/>
            <a:ext cx="4242330" cy="901700"/>
          </a:xfrm>
          <a:prstGeom prst="rect">
            <a:avLst/>
          </a:prstGeom>
          <a:noFill/>
          <a:ln/>
        </p:spPr>
        <p:txBody>
          <a:bodyPr wrap="square" lIns="0" tIns="0" rIns="0" bIns="0" rtlCol="0" anchor="t"/>
          <a:lstStyle/>
          <a:p>
            <a:pPr algn="l"/>
            <a:r>
              <a:rPr lang="en-US" sz="4800" dirty="0">
                <a:solidFill>
                  <a:srgbClr val="000000">
                    <a:alpha val="100000"/>
                  </a:srgbClr>
                </a:solidFill>
                <a:latin typeface="Rokkitt Bold" pitchFamily="34" charset="0"/>
                <a:ea typeface="Rokkitt Bold" pitchFamily="34" charset="-122"/>
                <a:cs typeface="Rokkitt Bold" pitchFamily="34" charset="-120"/>
              </a:rPr>
              <a:t>Transformation</a:t>
            </a:r>
            <a:endParaRPr lang="en-US" sz="4800" dirty="0"/>
          </a:p>
        </p:txBody>
      </p:sp>
      <p:sp>
        <p:nvSpPr>
          <p:cNvPr id="28" name="Shape 15"/>
          <p:cNvSpPr/>
          <p:nvPr/>
        </p:nvSpPr>
        <p:spPr>
          <a:xfrm>
            <a:off x="3302413" y="4432300"/>
            <a:ext cx="1625803" cy="1625600"/>
          </a:xfrm>
          <a:prstGeom prst="roundRect">
            <a:avLst>
              <a:gd name="adj" fmla="val 78188"/>
            </a:avLst>
          </a:prstGeom>
          <a:solidFill>
            <a:srgbClr val="1E1E1E">
              <a:alpha val="100000"/>
            </a:srgbClr>
          </a:solidFill>
          <a:ln w="50800">
            <a:solidFill>
              <a:srgbClr val="1C0A76"/>
            </a:solidFill>
            <a:prstDash val="solid"/>
          </a:ln>
        </p:spPr>
      </p:sp>
      <p:pic>
        <p:nvPicPr>
          <p:cNvPr id="29" name="Image 11" descr="preencoded.png">    </p:cNvPr>
          <p:cNvPicPr>
            <a:picLocks noChangeAspect="1"/>
          </p:cNvPicPr>
          <p:nvPr/>
        </p:nvPicPr>
        <p:blipFill>
          <a:blip r:embed="rId12"/>
          <a:stretch>
            <a:fillRect/>
          </a:stretch>
        </p:blipFill>
        <p:spPr>
          <a:xfrm>
            <a:off x="3607251" y="4737100"/>
            <a:ext cx="978317" cy="1016000"/>
          </a:xfrm>
          <a:prstGeom prst="rect">
            <a:avLst/>
          </a:prstGeom>
        </p:spPr>
      </p:pic>
      <p:sp>
        <p:nvSpPr>
          <p:cNvPr id="30" name="Shape 16"/>
          <p:cNvSpPr/>
          <p:nvPr/>
        </p:nvSpPr>
        <p:spPr>
          <a:xfrm>
            <a:off x="8687886" y="8788400"/>
            <a:ext cx="1625803" cy="1625600"/>
          </a:xfrm>
          <a:prstGeom prst="roundRect">
            <a:avLst>
              <a:gd name="adj" fmla="val 78188"/>
            </a:avLst>
          </a:prstGeom>
          <a:solidFill>
            <a:srgbClr val="1E1E1E">
              <a:alpha val="100000"/>
            </a:srgbClr>
          </a:solidFill>
          <a:ln w="50800">
            <a:solidFill>
              <a:srgbClr val="1C0A76"/>
            </a:solidFill>
            <a:prstDash val="solid"/>
          </a:ln>
        </p:spPr>
      </p:sp>
      <p:pic>
        <p:nvPicPr>
          <p:cNvPr id="31" name="Image 12" descr="preencoded.png">    </p:cNvPr>
          <p:cNvPicPr>
            <a:picLocks noChangeAspect="1"/>
          </p:cNvPicPr>
          <p:nvPr/>
        </p:nvPicPr>
        <p:blipFill>
          <a:blip r:embed="rId13"/>
          <a:stretch>
            <a:fillRect/>
          </a:stretch>
        </p:blipFill>
        <p:spPr>
          <a:xfrm>
            <a:off x="8992724" y="9093200"/>
            <a:ext cx="1038485" cy="1016000"/>
          </a:xfrm>
          <a:prstGeom prst="rect">
            <a:avLst/>
          </a:prstGeom>
        </p:spPr>
      </p:pic>
      <p:sp>
        <p:nvSpPr>
          <p:cNvPr id="32" name="Shape 17"/>
          <p:cNvSpPr/>
          <p:nvPr/>
        </p:nvSpPr>
        <p:spPr>
          <a:xfrm>
            <a:off x="14073359" y="4432300"/>
            <a:ext cx="1625803" cy="1625600"/>
          </a:xfrm>
          <a:prstGeom prst="roundRect">
            <a:avLst>
              <a:gd name="adj" fmla="val 78188"/>
            </a:avLst>
          </a:prstGeom>
          <a:solidFill>
            <a:srgbClr val="1E1E1E">
              <a:alpha val="100000"/>
            </a:srgbClr>
          </a:solidFill>
          <a:ln w="50800">
            <a:solidFill>
              <a:srgbClr val="1C0A76"/>
            </a:solidFill>
            <a:prstDash val="solid"/>
          </a:ln>
        </p:spPr>
      </p:sp>
      <p:pic>
        <p:nvPicPr>
          <p:cNvPr id="33" name="Image 13" descr="preencoded.png">    </p:cNvPr>
          <p:cNvPicPr>
            <a:picLocks noChangeAspect="1"/>
          </p:cNvPicPr>
          <p:nvPr/>
        </p:nvPicPr>
        <p:blipFill>
          <a:blip r:embed="rId14"/>
          <a:stretch>
            <a:fillRect/>
          </a:stretch>
        </p:blipFill>
        <p:spPr>
          <a:xfrm>
            <a:off x="14378197" y="4737100"/>
            <a:ext cx="965265" cy="1016000"/>
          </a:xfrm>
          <a:prstGeom prst="rect">
            <a:avLst/>
          </a:prstGeom>
        </p:spPr>
      </p:pic>
      <p:sp>
        <p:nvSpPr>
          <p:cNvPr id="34" name="Shape 18"/>
          <p:cNvSpPr/>
          <p:nvPr/>
        </p:nvSpPr>
        <p:spPr>
          <a:xfrm>
            <a:off x="19458832" y="8788400"/>
            <a:ext cx="1625803" cy="1625600"/>
          </a:xfrm>
          <a:prstGeom prst="roundRect">
            <a:avLst>
              <a:gd name="adj" fmla="val 78188"/>
            </a:avLst>
          </a:prstGeom>
          <a:solidFill>
            <a:srgbClr val="1E1E1E">
              <a:alpha val="100000"/>
            </a:srgbClr>
          </a:solidFill>
          <a:ln w="50800">
            <a:solidFill>
              <a:srgbClr val="1C0A76"/>
            </a:solidFill>
            <a:prstDash val="solid"/>
          </a:ln>
        </p:spPr>
      </p:sp>
      <p:pic>
        <p:nvPicPr>
          <p:cNvPr id="35" name="Image 14" descr="preencoded.png">    </p:cNvPr>
          <p:cNvPicPr>
            <a:picLocks noChangeAspect="1"/>
          </p:cNvPicPr>
          <p:nvPr/>
        </p:nvPicPr>
        <p:blipFill>
          <a:blip r:embed="rId15"/>
          <a:stretch>
            <a:fillRect/>
          </a:stretch>
        </p:blipFill>
        <p:spPr>
          <a:xfrm>
            <a:off x="19763670" y="9093200"/>
            <a:ext cx="1030066" cy="1016000"/>
          </a:xfrm>
          <a:prstGeom prst="rect">
            <a:avLst/>
          </a:prstGeom>
        </p:spPr>
      </p:pic>
      <p:sp>
        <p:nvSpPr>
          <p:cNvPr id="36" name="Shape 19"/>
          <p:cNvSpPr/>
          <p:nvPr/>
        </p:nvSpPr>
        <p:spPr>
          <a:xfrm>
            <a:off x="1574997" y="9029700"/>
            <a:ext cx="5080635" cy="2451100"/>
          </a:xfrm>
          <a:prstGeom prst="rect">
            <a:avLst/>
          </a:prstGeom>
          <a:solidFill>
            <a:srgbClr val="DBE2FC">
              <a:alpha val="100000"/>
            </a:srgbClr>
          </a:solidFill>
          <a:ln w="50800">
            <a:solidFill>
              <a:srgbClr val="1C0A76"/>
            </a:solidFill>
            <a:prstDash val="solid"/>
          </a:ln>
        </p:spPr>
      </p:sp>
      <p:sp>
        <p:nvSpPr>
          <p:cNvPr id="37" name="Shape 20"/>
          <p:cNvSpPr/>
          <p:nvPr/>
        </p:nvSpPr>
        <p:spPr>
          <a:xfrm>
            <a:off x="1981448" y="9334500"/>
            <a:ext cx="4267733" cy="1841500"/>
          </a:xfrm>
          <a:prstGeom prst="rect">
            <a:avLst/>
          </a:prstGeom>
          <a:noFill/>
          <a:ln/>
        </p:spPr>
      </p:sp>
      <p:sp>
        <p:nvSpPr>
          <p:cNvPr id="38" name="Text 21"/>
          <p:cNvSpPr/>
          <p:nvPr/>
        </p:nvSpPr>
        <p:spPr>
          <a:xfrm>
            <a:off x="1879835" y="9334500"/>
            <a:ext cx="4470959"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April</a:t>
            </a:r>
            <a:endParaRPr lang="en-US" sz="4800" dirty="0"/>
          </a:p>
        </p:txBody>
      </p:sp>
      <p:sp>
        <p:nvSpPr>
          <p:cNvPr id="39" name="Text 22"/>
          <p:cNvSpPr/>
          <p:nvPr/>
        </p:nvSpPr>
        <p:spPr>
          <a:xfrm>
            <a:off x="1913706" y="10134600"/>
            <a:ext cx="4403217"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Eclipse, quest for artifact, volcano disaster</a:t>
            </a:r>
            <a:endParaRPr lang="en-US" sz="3200" dirty="0"/>
          </a:p>
        </p:txBody>
      </p:sp>
      <p:sp>
        <p:nvSpPr>
          <p:cNvPr id="40" name="Shape 23"/>
          <p:cNvSpPr/>
          <p:nvPr/>
        </p:nvSpPr>
        <p:spPr>
          <a:xfrm>
            <a:off x="6960470" y="3365500"/>
            <a:ext cx="5080635" cy="2451100"/>
          </a:xfrm>
          <a:prstGeom prst="rect">
            <a:avLst/>
          </a:prstGeom>
          <a:solidFill>
            <a:srgbClr val="DBE2FC">
              <a:alpha val="100000"/>
            </a:srgbClr>
          </a:solidFill>
          <a:ln w="50800">
            <a:solidFill>
              <a:srgbClr val="1C0A76"/>
            </a:solidFill>
            <a:prstDash val="solid"/>
          </a:ln>
        </p:spPr>
      </p:sp>
      <p:sp>
        <p:nvSpPr>
          <p:cNvPr id="41" name="Shape 24"/>
          <p:cNvSpPr/>
          <p:nvPr/>
        </p:nvSpPr>
        <p:spPr>
          <a:xfrm>
            <a:off x="7366921" y="3670300"/>
            <a:ext cx="4267733" cy="1841500"/>
          </a:xfrm>
          <a:prstGeom prst="rect">
            <a:avLst/>
          </a:prstGeom>
          <a:noFill/>
          <a:ln/>
        </p:spPr>
      </p:sp>
      <p:sp>
        <p:nvSpPr>
          <p:cNvPr id="42" name="Text 25"/>
          <p:cNvSpPr/>
          <p:nvPr/>
        </p:nvSpPr>
        <p:spPr>
          <a:xfrm>
            <a:off x="7265308" y="3670300"/>
            <a:ext cx="4470959"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May</a:t>
            </a:r>
            <a:endParaRPr lang="en-US" sz="4800" dirty="0"/>
          </a:p>
        </p:txBody>
      </p:sp>
      <p:sp>
        <p:nvSpPr>
          <p:cNvPr id="43" name="Text 26"/>
          <p:cNvSpPr/>
          <p:nvPr/>
        </p:nvSpPr>
        <p:spPr>
          <a:xfrm>
            <a:off x="7299179" y="4470400"/>
            <a:ext cx="4403217"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Shimmering City, conquest, Unicorn Crystal</a:t>
            </a:r>
            <a:endParaRPr lang="en-US" sz="3200" dirty="0"/>
          </a:p>
        </p:txBody>
      </p:sp>
      <p:sp>
        <p:nvSpPr>
          <p:cNvPr id="44" name="Shape 27"/>
          <p:cNvSpPr/>
          <p:nvPr/>
        </p:nvSpPr>
        <p:spPr>
          <a:xfrm>
            <a:off x="12345943" y="9029700"/>
            <a:ext cx="5080635" cy="2451100"/>
          </a:xfrm>
          <a:prstGeom prst="rect">
            <a:avLst/>
          </a:prstGeom>
          <a:solidFill>
            <a:srgbClr val="DBE2FC">
              <a:alpha val="100000"/>
            </a:srgbClr>
          </a:solidFill>
          <a:ln w="50800">
            <a:solidFill>
              <a:srgbClr val="1C0A76"/>
            </a:solidFill>
            <a:prstDash val="solid"/>
          </a:ln>
        </p:spPr>
      </p:sp>
      <p:sp>
        <p:nvSpPr>
          <p:cNvPr id="45" name="Shape 28"/>
          <p:cNvSpPr/>
          <p:nvPr/>
        </p:nvSpPr>
        <p:spPr>
          <a:xfrm>
            <a:off x="12752394" y="9334500"/>
            <a:ext cx="4267733" cy="1841500"/>
          </a:xfrm>
          <a:prstGeom prst="rect">
            <a:avLst/>
          </a:prstGeom>
          <a:noFill/>
          <a:ln/>
        </p:spPr>
      </p:sp>
      <p:sp>
        <p:nvSpPr>
          <p:cNvPr id="46" name="Text 29"/>
          <p:cNvSpPr/>
          <p:nvPr/>
        </p:nvSpPr>
        <p:spPr>
          <a:xfrm>
            <a:off x="12650781" y="9334500"/>
            <a:ext cx="4470959"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June</a:t>
            </a:r>
            <a:endParaRPr lang="en-US" sz="4800" dirty="0"/>
          </a:p>
        </p:txBody>
      </p:sp>
      <p:sp>
        <p:nvSpPr>
          <p:cNvPr id="47" name="Text 30"/>
          <p:cNvSpPr/>
          <p:nvPr/>
        </p:nvSpPr>
        <p:spPr>
          <a:xfrm>
            <a:off x="12684652" y="10134600"/>
            <a:ext cx="4403217"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War, curse from artifact, magic discovery</a:t>
            </a:r>
            <a:endParaRPr lang="en-US" sz="3200" dirty="0"/>
          </a:p>
        </p:txBody>
      </p:sp>
      <p:sp>
        <p:nvSpPr>
          <p:cNvPr id="48" name="Shape 31"/>
          <p:cNvSpPr/>
          <p:nvPr/>
        </p:nvSpPr>
        <p:spPr>
          <a:xfrm>
            <a:off x="17731416" y="3365500"/>
            <a:ext cx="5080635" cy="2451100"/>
          </a:xfrm>
          <a:prstGeom prst="rect">
            <a:avLst/>
          </a:prstGeom>
          <a:solidFill>
            <a:srgbClr val="DBE2FC">
              <a:alpha val="100000"/>
            </a:srgbClr>
          </a:solidFill>
          <a:ln w="50800">
            <a:solidFill>
              <a:srgbClr val="1C0A76"/>
            </a:solidFill>
            <a:prstDash val="solid"/>
          </a:ln>
        </p:spPr>
      </p:sp>
      <p:sp>
        <p:nvSpPr>
          <p:cNvPr id="49" name="Shape 32"/>
          <p:cNvSpPr/>
          <p:nvPr/>
        </p:nvSpPr>
        <p:spPr>
          <a:xfrm>
            <a:off x="18137867" y="3670300"/>
            <a:ext cx="4267733" cy="1841500"/>
          </a:xfrm>
          <a:prstGeom prst="rect">
            <a:avLst/>
          </a:prstGeom>
          <a:noFill/>
          <a:ln/>
        </p:spPr>
      </p:sp>
      <p:sp>
        <p:nvSpPr>
          <p:cNvPr id="50" name="Text 33"/>
          <p:cNvSpPr/>
          <p:nvPr/>
        </p:nvSpPr>
        <p:spPr>
          <a:xfrm>
            <a:off x="18036254" y="3670300"/>
            <a:ext cx="4470959"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July</a:t>
            </a:r>
            <a:endParaRPr lang="en-US" sz="4800" dirty="0"/>
          </a:p>
        </p:txBody>
      </p:sp>
      <p:sp>
        <p:nvSpPr>
          <p:cNvPr id="51" name="Text 34"/>
          <p:cNvSpPr/>
          <p:nvPr/>
        </p:nvSpPr>
        <p:spPr>
          <a:xfrm>
            <a:off x="18070125" y="4470400"/>
            <a:ext cx="4403217"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Kingdom invaded, betrayal, hero's festival</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0"/>
            <a:ext cx="5435275" cy="5340077"/>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1"/>
          <p:cNvSpPr/>
          <p:nvPr/>
        </p:nvSpPr>
        <p:spPr>
          <a:xfrm>
            <a:off x="7747968" y="12801600"/>
            <a:ext cx="7667525" cy="6561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Rajdhani Regular" pitchFamily="34" charset="0"/>
                <a:ea typeface="Rajdhani Regular" pitchFamily="34" charset="-122"/>
                <a:cs typeface="Rajdhani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 name="Shape 2"/>
          <p:cNvSpPr/>
          <p:nvPr/>
        </p:nvSpPr>
        <p:spPr>
          <a:xfrm>
            <a:off x="7633654" y="647700"/>
            <a:ext cx="9132441" cy="1765300"/>
          </a:xfrm>
          <a:prstGeom prst="rect">
            <a:avLst/>
          </a:prstGeom>
          <a:solidFill>
            <a:srgbClr val="DBE2FC">
              <a:alpha val="100000"/>
            </a:srgbClr>
          </a:solidFill>
          <a:ln w="50800">
            <a:solidFill>
              <a:srgbClr val="1C0A76"/>
            </a:solidFill>
            <a:prstDash val="solid"/>
          </a:ln>
        </p:spPr>
      </p:sp>
      <p:sp>
        <p:nvSpPr>
          <p:cNvPr id="8" name="Text 3"/>
          <p:cNvSpPr/>
          <p:nvPr/>
        </p:nvSpPr>
        <p:spPr>
          <a:xfrm>
            <a:off x="8395749" y="952500"/>
            <a:ext cx="7946960"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The Organization</a:t>
            </a:r>
            <a:endParaRPr lang="en-US" sz="8000" dirty="0"/>
          </a:p>
        </p:txBody>
      </p:sp>
      <p:sp>
        <p:nvSpPr>
          <p:cNvPr id="9" name="Shape 4"/>
          <p:cNvSpPr/>
          <p:nvPr/>
        </p:nvSpPr>
        <p:spPr>
          <a:xfrm>
            <a:off x="787498" y="3124200"/>
            <a:ext cx="22812051" cy="8597900"/>
          </a:xfrm>
          <a:prstGeom prst="rect">
            <a:avLst/>
          </a:prstGeom>
          <a:noFill/>
          <a:ln/>
        </p:spPr>
      </p:sp>
      <p:sp>
        <p:nvSpPr>
          <p:cNvPr id="10" name="Shape 5"/>
          <p:cNvSpPr/>
          <p:nvPr/>
        </p:nvSpPr>
        <p:spPr>
          <a:xfrm>
            <a:off x="10173972" y="3124200"/>
            <a:ext cx="5487086" cy="1549400"/>
          </a:xfrm>
          <a:prstGeom prst="rect">
            <a:avLst/>
          </a:prstGeom>
          <a:solidFill>
            <a:srgbClr val="DBE2FC">
              <a:alpha val="100000"/>
            </a:srgbClr>
          </a:solidFill>
          <a:ln w="50800">
            <a:solidFill>
              <a:srgbClr val="1C0A76"/>
            </a:solidFill>
            <a:prstDash val="solid"/>
          </a:ln>
        </p:spPr>
      </p:sp>
      <p:pic>
        <p:nvPicPr>
          <p:cNvPr id="11" name="Image 3" descr="preencoded.png">    </p:cNvPr>
          <p:cNvPicPr>
            <a:picLocks noChangeAspect="1"/>
          </p:cNvPicPr>
          <p:nvPr/>
        </p:nvPicPr>
        <p:blipFill>
          <a:blip r:embed="rId5"/>
          <a:stretch>
            <a:fillRect/>
          </a:stretch>
        </p:blipFill>
        <p:spPr>
          <a:xfrm>
            <a:off x="10478810" y="3340100"/>
            <a:ext cx="1117740" cy="1117600"/>
          </a:xfrm>
          <a:prstGeom prst="rect">
            <a:avLst/>
          </a:prstGeom>
        </p:spPr>
      </p:pic>
      <p:sp>
        <p:nvSpPr>
          <p:cNvPr id="12" name="Shape 6"/>
          <p:cNvSpPr/>
          <p:nvPr/>
        </p:nvSpPr>
        <p:spPr>
          <a:xfrm>
            <a:off x="11799775" y="3327400"/>
            <a:ext cx="3556445" cy="1143000"/>
          </a:xfrm>
          <a:prstGeom prst="roundRect">
            <a:avLst>
              <a:gd name="adj" fmla="val 4800"/>
            </a:avLst>
          </a:prstGeom>
          <a:noFill/>
          <a:ln/>
        </p:spPr>
      </p:sp>
      <p:sp>
        <p:nvSpPr>
          <p:cNvPr id="13" name="Text 7"/>
          <p:cNvSpPr/>
          <p:nvPr/>
        </p:nvSpPr>
        <p:spPr>
          <a:xfrm>
            <a:off x="11799775" y="33274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Chloe Ng</a:t>
            </a:r>
            <a:endParaRPr lang="en-US" sz="3600" dirty="0"/>
          </a:p>
        </p:txBody>
      </p:sp>
      <p:sp>
        <p:nvSpPr>
          <p:cNvPr id="14" name="Text 8"/>
          <p:cNvSpPr/>
          <p:nvPr/>
        </p:nvSpPr>
        <p:spPr>
          <a:xfrm>
            <a:off x="11799775" y="39497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Mage</a:t>
            </a:r>
            <a:endParaRPr lang="en-US" sz="3200" dirty="0"/>
          </a:p>
        </p:txBody>
      </p:sp>
      <p:sp>
        <p:nvSpPr>
          <p:cNvPr id="15" name="Shape 9"/>
          <p:cNvSpPr/>
          <p:nvPr/>
        </p:nvSpPr>
        <p:spPr>
          <a:xfrm>
            <a:off x="787498" y="5486400"/>
            <a:ext cx="5487086" cy="1549400"/>
          </a:xfrm>
          <a:prstGeom prst="rect">
            <a:avLst/>
          </a:prstGeom>
          <a:solidFill>
            <a:srgbClr val="DBE2FC">
              <a:alpha val="100000"/>
            </a:srgbClr>
          </a:solidFill>
          <a:ln w="50800">
            <a:solidFill>
              <a:srgbClr val="1C0A76"/>
            </a:solidFill>
            <a:prstDash val="solid"/>
          </a:ln>
        </p:spPr>
      </p:sp>
      <p:pic>
        <p:nvPicPr>
          <p:cNvPr id="16" name="Image 4" descr="preencoded.png">    </p:cNvPr>
          <p:cNvPicPr>
            <a:picLocks noChangeAspect="1"/>
          </p:cNvPicPr>
          <p:nvPr/>
        </p:nvPicPr>
        <p:blipFill>
          <a:blip r:embed="rId6"/>
          <a:stretch>
            <a:fillRect/>
          </a:stretch>
        </p:blipFill>
        <p:spPr>
          <a:xfrm>
            <a:off x="1092337" y="5702300"/>
            <a:ext cx="1117740" cy="1117600"/>
          </a:xfrm>
          <a:prstGeom prst="rect">
            <a:avLst/>
          </a:prstGeom>
        </p:spPr>
      </p:pic>
      <p:sp>
        <p:nvSpPr>
          <p:cNvPr id="17" name="Shape 10"/>
          <p:cNvSpPr/>
          <p:nvPr/>
        </p:nvSpPr>
        <p:spPr>
          <a:xfrm>
            <a:off x="2413302" y="5689600"/>
            <a:ext cx="3556445" cy="1143000"/>
          </a:xfrm>
          <a:prstGeom prst="roundRect">
            <a:avLst>
              <a:gd name="adj" fmla="val 4800"/>
            </a:avLst>
          </a:prstGeom>
          <a:noFill/>
          <a:ln/>
        </p:spPr>
      </p:sp>
      <p:sp>
        <p:nvSpPr>
          <p:cNvPr id="18" name="Text 11"/>
          <p:cNvSpPr/>
          <p:nvPr/>
        </p:nvSpPr>
        <p:spPr>
          <a:xfrm>
            <a:off x="2413302" y="56896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Valtorin</a:t>
            </a:r>
            <a:endParaRPr lang="en-US" sz="3600" dirty="0"/>
          </a:p>
        </p:txBody>
      </p:sp>
      <p:sp>
        <p:nvSpPr>
          <p:cNvPr id="19" name="Text 12"/>
          <p:cNvSpPr/>
          <p:nvPr/>
        </p:nvSpPr>
        <p:spPr>
          <a:xfrm>
            <a:off x="2413302" y="63119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Assassin</a:t>
            </a:r>
            <a:endParaRPr lang="en-US" sz="3200" dirty="0"/>
          </a:p>
        </p:txBody>
      </p:sp>
      <p:sp>
        <p:nvSpPr>
          <p:cNvPr id="20" name="Shape 13"/>
          <p:cNvSpPr/>
          <p:nvPr/>
        </p:nvSpPr>
        <p:spPr>
          <a:xfrm>
            <a:off x="3835879" y="7823200"/>
            <a:ext cx="5487086" cy="1549400"/>
          </a:xfrm>
          <a:prstGeom prst="rect">
            <a:avLst/>
          </a:prstGeom>
          <a:solidFill>
            <a:srgbClr val="DBE2FC">
              <a:alpha val="100000"/>
            </a:srgbClr>
          </a:solidFill>
          <a:ln w="50800">
            <a:solidFill>
              <a:srgbClr val="1C0A76"/>
            </a:solidFill>
            <a:prstDash val="solid"/>
          </a:ln>
        </p:spPr>
      </p:sp>
      <p:pic>
        <p:nvPicPr>
          <p:cNvPr id="21" name="Image 5" descr="preencoded.png">    </p:cNvPr>
          <p:cNvPicPr>
            <a:picLocks noChangeAspect="1"/>
          </p:cNvPicPr>
          <p:nvPr/>
        </p:nvPicPr>
        <p:blipFill>
          <a:blip r:embed="rId7"/>
          <a:stretch>
            <a:fillRect/>
          </a:stretch>
        </p:blipFill>
        <p:spPr>
          <a:xfrm>
            <a:off x="4140718" y="8039100"/>
            <a:ext cx="1117740" cy="1117600"/>
          </a:xfrm>
          <a:prstGeom prst="rect">
            <a:avLst/>
          </a:prstGeom>
        </p:spPr>
      </p:pic>
      <p:sp>
        <p:nvSpPr>
          <p:cNvPr id="22" name="Shape 14"/>
          <p:cNvSpPr/>
          <p:nvPr/>
        </p:nvSpPr>
        <p:spPr>
          <a:xfrm>
            <a:off x="5461683" y="8026400"/>
            <a:ext cx="3556445" cy="1143000"/>
          </a:xfrm>
          <a:prstGeom prst="roundRect">
            <a:avLst>
              <a:gd name="adj" fmla="val 4800"/>
            </a:avLst>
          </a:prstGeom>
          <a:noFill/>
          <a:ln/>
        </p:spPr>
      </p:sp>
      <p:sp>
        <p:nvSpPr>
          <p:cNvPr id="23" name="Text 15"/>
          <p:cNvSpPr/>
          <p:nvPr/>
        </p:nvSpPr>
        <p:spPr>
          <a:xfrm>
            <a:off x="5461683" y="80264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Lucian</a:t>
            </a:r>
            <a:endParaRPr lang="en-US" sz="3600" dirty="0"/>
          </a:p>
        </p:txBody>
      </p:sp>
      <p:sp>
        <p:nvSpPr>
          <p:cNvPr id="24" name="Text 16"/>
          <p:cNvSpPr/>
          <p:nvPr/>
        </p:nvSpPr>
        <p:spPr>
          <a:xfrm>
            <a:off x="5461683" y="86487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Conjurer</a:t>
            </a:r>
            <a:endParaRPr lang="en-US" sz="3200" dirty="0"/>
          </a:p>
        </p:txBody>
      </p:sp>
      <p:sp>
        <p:nvSpPr>
          <p:cNvPr id="25" name="Shape 17"/>
          <p:cNvSpPr/>
          <p:nvPr/>
        </p:nvSpPr>
        <p:spPr>
          <a:xfrm>
            <a:off x="3835879" y="10210800"/>
            <a:ext cx="5487086" cy="1549400"/>
          </a:xfrm>
          <a:prstGeom prst="rect">
            <a:avLst/>
          </a:prstGeom>
          <a:solidFill>
            <a:srgbClr val="DBE2FC">
              <a:alpha val="100000"/>
            </a:srgbClr>
          </a:solidFill>
          <a:ln w="50800">
            <a:solidFill>
              <a:srgbClr val="1C0A76"/>
            </a:solidFill>
            <a:prstDash val="solid"/>
          </a:ln>
        </p:spPr>
      </p:sp>
      <p:pic>
        <p:nvPicPr>
          <p:cNvPr id="26" name="Image 6" descr="preencoded.png">    </p:cNvPr>
          <p:cNvPicPr>
            <a:picLocks noChangeAspect="1"/>
          </p:cNvPicPr>
          <p:nvPr/>
        </p:nvPicPr>
        <p:blipFill>
          <a:blip r:embed="rId8"/>
          <a:stretch>
            <a:fillRect/>
          </a:stretch>
        </p:blipFill>
        <p:spPr>
          <a:xfrm>
            <a:off x="4140718" y="10426700"/>
            <a:ext cx="1117740" cy="1117600"/>
          </a:xfrm>
          <a:prstGeom prst="rect">
            <a:avLst/>
          </a:prstGeom>
        </p:spPr>
      </p:pic>
      <p:sp>
        <p:nvSpPr>
          <p:cNvPr id="27" name="Shape 18"/>
          <p:cNvSpPr/>
          <p:nvPr/>
        </p:nvSpPr>
        <p:spPr>
          <a:xfrm>
            <a:off x="5461683" y="10414000"/>
            <a:ext cx="3556445" cy="1143000"/>
          </a:xfrm>
          <a:prstGeom prst="roundRect">
            <a:avLst>
              <a:gd name="adj" fmla="val 4800"/>
            </a:avLst>
          </a:prstGeom>
          <a:noFill/>
          <a:ln/>
        </p:spPr>
      </p:sp>
      <p:sp>
        <p:nvSpPr>
          <p:cNvPr id="28" name="Text 19"/>
          <p:cNvSpPr/>
          <p:nvPr/>
        </p:nvSpPr>
        <p:spPr>
          <a:xfrm>
            <a:off x="5461683" y="104140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Cedric</a:t>
            </a:r>
            <a:endParaRPr lang="en-US" sz="3600" dirty="0"/>
          </a:p>
        </p:txBody>
      </p:sp>
      <p:sp>
        <p:nvSpPr>
          <p:cNvPr id="29" name="Text 20"/>
          <p:cNvSpPr/>
          <p:nvPr/>
        </p:nvSpPr>
        <p:spPr>
          <a:xfrm>
            <a:off x="5461683" y="110363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Timekeeper</a:t>
            </a:r>
            <a:endParaRPr lang="en-US" sz="3200" dirty="0"/>
          </a:p>
        </p:txBody>
      </p:sp>
      <p:sp>
        <p:nvSpPr>
          <p:cNvPr id="30" name="Shape 21"/>
          <p:cNvSpPr/>
          <p:nvPr/>
        </p:nvSpPr>
        <p:spPr>
          <a:xfrm>
            <a:off x="15343518" y="7848600"/>
            <a:ext cx="5487086" cy="1549400"/>
          </a:xfrm>
          <a:prstGeom prst="rect">
            <a:avLst/>
          </a:prstGeom>
          <a:solidFill>
            <a:srgbClr val="DBE2FC">
              <a:alpha val="100000"/>
            </a:srgbClr>
          </a:solidFill>
          <a:ln w="50800">
            <a:solidFill>
              <a:srgbClr val="1C0A76"/>
            </a:solidFill>
            <a:prstDash val="solid"/>
          </a:ln>
        </p:spPr>
      </p:sp>
      <p:pic>
        <p:nvPicPr>
          <p:cNvPr id="31" name="Image 7" descr="preencoded.png">    </p:cNvPr>
          <p:cNvPicPr>
            <a:picLocks noChangeAspect="1"/>
          </p:cNvPicPr>
          <p:nvPr/>
        </p:nvPicPr>
        <p:blipFill>
          <a:blip r:embed="rId9"/>
          <a:stretch>
            <a:fillRect/>
          </a:stretch>
        </p:blipFill>
        <p:spPr>
          <a:xfrm>
            <a:off x="15648356" y="8064500"/>
            <a:ext cx="1117740" cy="1117600"/>
          </a:xfrm>
          <a:prstGeom prst="rect">
            <a:avLst/>
          </a:prstGeom>
        </p:spPr>
      </p:pic>
      <p:sp>
        <p:nvSpPr>
          <p:cNvPr id="32" name="Shape 22"/>
          <p:cNvSpPr/>
          <p:nvPr/>
        </p:nvSpPr>
        <p:spPr>
          <a:xfrm>
            <a:off x="16969321" y="8051800"/>
            <a:ext cx="3556445" cy="1143000"/>
          </a:xfrm>
          <a:prstGeom prst="roundRect">
            <a:avLst>
              <a:gd name="adj" fmla="val 4800"/>
            </a:avLst>
          </a:prstGeom>
          <a:noFill/>
          <a:ln/>
        </p:spPr>
      </p:sp>
      <p:sp>
        <p:nvSpPr>
          <p:cNvPr id="33" name="Text 23"/>
          <p:cNvSpPr/>
          <p:nvPr/>
        </p:nvSpPr>
        <p:spPr>
          <a:xfrm>
            <a:off x="16969321" y="80518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Elvina</a:t>
            </a:r>
            <a:endParaRPr lang="en-US" sz="3600" dirty="0"/>
          </a:p>
        </p:txBody>
      </p:sp>
      <p:sp>
        <p:nvSpPr>
          <p:cNvPr id="34" name="Text 24"/>
          <p:cNvSpPr/>
          <p:nvPr/>
        </p:nvSpPr>
        <p:spPr>
          <a:xfrm>
            <a:off x="16969321" y="86741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Oracle</a:t>
            </a:r>
            <a:endParaRPr lang="en-US" sz="3200" dirty="0"/>
          </a:p>
        </p:txBody>
      </p:sp>
      <p:sp>
        <p:nvSpPr>
          <p:cNvPr id="35" name="Shape 25"/>
          <p:cNvSpPr/>
          <p:nvPr/>
        </p:nvSpPr>
        <p:spPr>
          <a:xfrm>
            <a:off x="15343518" y="10210800"/>
            <a:ext cx="5487086" cy="1549400"/>
          </a:xfrm>
          <a:prstGeom prst="rect">
            <a:avLst/>
          </a:prstGeom>
          <a:solidFill>
            <a:srgbClr val="DBE2FC">
              <a:alpha val="100000"/>
            </a:srgbClr>
          </a:solidFill>
          <a:ln w="50800">
            <a:solidFill>
              <a:srgbClr val="1C0A76"/>
            </a:solidFill>
            <a:prstDash val="solid"/>
          </a:ln>
        </p:spPr>
      </p:sp>
      <p:pic>
        <p:nvPicPr>
          <p:cNvPr id="36" name="Image 8" descr="preencoded.png">    </p:cNvPr>
          <p:cNvPicPr>
            <a:picLocks noChangeAspect="1"/>
          </p:cNvPicPr>
          <p:nvPr/>
        </p:nvPicPr>
        <p:blipFill>
          <a:blip r:embed="rId10"/>
          <a:stretch>
            <a:fillRect/>
          </a:stretch>
        </p:blipFill>
        <p:spPr>
          <a:xfrm>
            <a:off x="15648356" y="10426700"/>
            <a:ext cx="1117740" cy="1117600"/>
          </a:xfrm>
          <a:prstGeom prst="rect">
            <a:avLst/>
          </a:prstGeom>
        </p:spPr>
      </p:pic>
      <p:sp>
        <p:nvSpPr>
          <p:cNvPr id="37" name="Shape 26"/>
          <p:cNvSpPr/>
          <p:nvPr/>
        </p:nvSpPr>
        <p:spPr>
          <a:xfrm>
            <a:off x="16969321" y="10414000"/>
            <a:ext cx="3556445" cy="1143000"/>
          </a:xfrm>
          <a:prstGeom prst="roundRect">
            <a:avLst>
              <a:gd name="adj" fmla="val 4800"/>
            </a:avLst>
          </a:prstGeom>
          <a:noFill/>
          <a:ln/>
        </p:spPr>
      </p:sp>
      <p:sp>
        <p:nvSpPr>
          <p:cNvPr id="38" name="Text 27"/>
          <p:cNvSpPr/>
          <p:nvPr/>
        </p:nvSpPr>
        <p:spPr>
          <a:xfrm>
            <a:off x="16969321" y="104140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Seraphina</a:t>
            </a:r>
            <a:endParaRPr lang="en-US" sz="3600" dirty="0"/>
          </a:p>
        </p:txBody>
      </p:sp>
      <p:sp>
        <p:nvSpPr>
          <p:cNvPr id="39" name="Text 28"/>
          <p:cNvSpPr/>
          <p:nvPr/>
        </p:nvSpPr>
        <p:spPr>
          <a:xfrm>
            <a:off x="16969321" y="110363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Lightbringer</a:t>
            </a:r>
            <a:endParaRPr lang="en-US" sz="3200" dirty="0"/>
          </a:p>
        </p:txBody>
      </p:sp>
      <p:sp>
        <p:nvSpPr>
          <p:cNvPr id="40" name="Shape 29"/>
          <p:cNvSpPr/>
          <p:nvPr/>
        </p:nvSpPr>
        <p:spPr>
          <a:xfrm>
            <a:off x="6681035" y="5486400"/>
            <a:ext cx="5487086" cy="1549400"/>
          </a:xfrm>
          <a:prstGeom prst="rect">
            <a:avLst/>
          </a:prstGeom>
          <a:solidFill>
            <a:srgbClr val="DBE2FC">
              <a:alpha val="100000"/>
            </a:srgbClr>
          </a:solidFill>
          <a:ln w="50800">
            <a:solidFill>
              <a:srgbClr val="1C0A76"/>
            </a:solidFill>
            <a:prstDash val="solid"/>
          </a:ln>
        </p:spPr>
      </p:sp>
      <p:pic>
        <p:nvPicPr>
          <p:cNvPr id="41" name="Image 9" descr="preencoded.png">    </p:cNvPr>
          <p:cNvPicPr>
            <a:picLocks noChangeAspect="1"/>
          </p:cNvPicPr>
          <p:nvPr/>
        </p:nvPicPr>
        <p:blipFill>
          <a:blip r:embed="rId11"/>
          <a:stretch>
            <a:fillRect/>
          </a:stretch>
        </p:blipFill>
        <p:spPr>
          <a:xfrm>
            <a:off x="6985873" y="5702300"/>
            <a:ext cx="1117740" cy="1117600"/>
          </a:xfrm>
          <a:prstGeom prst="rect">
            <a:avLst/>
          </a:prstGeom>
        </p:spPr>
      </p:pic>
      <p:sp>
        <p:nvSpPr>
          <p:cNvPr id="42" name="Shape 30"/>
          <p:cNvSpPr/>
          <p:nvPr/>
        </p:nvSpPr>
        <p:spPr>
          <a:xfrm>
            <a:off x="8306838" y="5689600"/>
            <a:ext cx="3556445" cy="1143000"/>
          </a:xfrm>
          <a:prstGeom prst="roundRect">
            <a:avLst>
              <a:gd name="adj" fmla="val 4800"/>
            </a:avLst>
          </a:prstGeom>
          <a:noFill/>
          <a:ln/>
        </p:spPr>
      </p:sp>
      <p:sp>
        <p:nvSpPr>
          <p:cNvPr id="43" name="Text 31"/>
          <p:cNvSpPr/>
          <p:nvPr/>
        </p:nvSpPr>
        <p:spPr>
          <a:xfrm>
            <a:off x="8306838" y="56896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Aurielle</a:t>
            </a:r>
            <a:endParaRPr lang="en-US" sz="3600" dirty="0"/>
          </a:p>
        </p:txBody>
      </p:sp>
      <p:sp>
        <p:nvSpPr>
          <p:cNvPr id="44" name="Text 32"/>
          <p:cNvSpPr/>
          <p:nvPr/>
        </p:nvSpPr>
        <p:spPr>
          <a:xfrm>
            <a:off x="8306838" y="63119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Priestess</a:t>
            </a:r>
            <a:endParaRPr lang="en-US" sz="3200" dirty="0"/>
          </a:p>
        </p:txBody>
      </p:sp>
      <p:sp>
        <p:nvSpPr>
          <p:cNvPr id="45" name="Shape 33"/>
          <p:cNvSpPr/>
          <p:nvPr/>
        </p:nvSpPr>
        <p:spPr>
          <a:xfrm>
            <a:off x="18468108" y="5486400"/>
            <a:ext cx="5487086" cy="1549400"/>
          </a:xfrm>
          <a:prstGeom prst="rect">
            <a:avLst/>
          </a:prstGeom>
          <a:solidFill>
            <a:srgbClr val="DBE2FC">
              <a:alpha val="100000"/>
            </a:srgbClr>
          </a:solidFill>
          <a:ln w="50800">
            <a:solidFill>
              <a:srgbClr val="1C0A76"/>
            </a:solidFill>
            <a:prstDash val="solid"/>
          </a:ln>
        </p:spPr>
      </p:sp>
      <p:pic>
        <p:nvPicPr>
          <p:cNvPr id="46" name="Image 10" descr="preencoded.png">    </p:cNvPr>
          <p:cNvPicPr>
            <a:picLocks noChangeAspect="1"/>
          </p:cNvPicPr>
          <p:nvPr/>
        </p:nvPicPr>
        <p:blipFill>
          <a:blip r:embed="rId12"/>
          <a:stretch>
            <a:fillRect/>
          </a:stretch>
        </p:blipFill>
        <p:spPr>
          <a:xfrm>
            <a:off x="18772946" y="5702300"/>
            <a:ext cx="1117740" cy="1117600"/>
          </a:xfrm>
          <a:prstGeom prst="rect">
            <a:avLst/>
          </a:prstGeom>
        </p:spPr>
      </p:pic>
      <p:sp>
        <p:nvSpPr>
          <p:cNvPr id="47" name="Shape 34"/>
          <p:cNvSpPr/>
          <p:nvPr/>
        </p:nvSpPr>
        <p:spPr>
          <a:xfrm>
            <a:off x="20093911" y="5689600"/>
            <a:ext cx="3556445" cy="1143000"/>
          </a:xfrm>
          <a:prstGeom prst="roundRect">
            <a:avLst>
              <a:gd name="adj" fmla="val 4800"/>
            </a:avLst>
          </a:prstGeom>
          <a:noFill/>
          <a:ln/>
        </p:spPr>
      </p:sp>
      <p:sp>
        <p:nvSpPr>
          <p:cNvPr id="48" name="Text 35"/>
          <p:cNvSpPr/>
          <p:nvPr/>
        </p:nvSpPr>
        <p:spPr>
          <a:xfrm>
            <a:off x="20093911" y="56896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Dariana</a:t>
            </a:r>
            <a:endParaRPr lang="en-US" sz="3600" dirty="0"/>
          </a:p>
        </p:txBody>
      </p:sp>
      <p:sp>
        <p:nvSpPr>
          <p:cNvPr id="49" name="Text 36"/>
          <p:cNvSpPr/>
          <p:nvPr/>
        </p:nvSpPr>
        <p:spPr>
          <a:xfrm>
            <a:off x="20093911" y="63119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Shaman</a:t>
            </a:r>
            <a:endParaRPr lang="en-US" sz="3200" dirty="0"/>
          </a:p>
        </p:txBody>
      </p:sp>
      <p:sp>
        <p:nvSpPr>
          <p:cNvPr id="50" name="Shape 37"/>
          <p:cNvSpPr/>
          <p:nvPr/>
        </p:nvSpPr>
        <p:spPr>
          <a:xfrm>
            <a:off x="12574572" y="5486400"/>
            <a:ext cx="5487086" cy="1549400"/>
          </a:xfrm>
          <a:prstGeom prst="rect">
            <a:avLst/>
          </a:prstGeom>
          <a:solidFill>
            <a:srgbClr val="DBE2FC">
              <a:alpha val="100000"/>
            </a:srgbClr>
          </a:solidFill>
          <a:ln w="50800">
            <a:solidFill>
              <a:srgbClr val="1C0A76"/>
            </a:solidFill>
            <a:prstDash val="solid"/>
          </a:ln>
        </p:spPr>
      </p:sp>
      <p:pic>
        <p:nvPicPr>
          <p:cNvPr id="51" name="Image 11" descr="preencoded.png">    </p:cNvPr>
          <p:cNvPicPr>
            <a:picLocks noChangeAspect="1"/>
          </p:cNvPicPr>
          <p:nvPr/>
        </p:nvPicPr>
        <p:blipFill>
          <a:blip r:embed="rId13"/>
          <a:stretch>
            <a:fillRect/>
          </a:stretch>
        </p:blipFill>
        <p:spPr>
          <a:xfrm>
            <a:off x="12879410" y="5702300"/>
            <a:ext cx="1117740" cy="1117600"/>
          </a:xfrm>
          <a:prstGeom prst="rect">
            <a:avLst/>
          </a:prstGeom>
        </p:spPr>
      </p:pic>
      <p:sp>
        <p:nvSpPr>
          <p:cNvPr id="52" name="Shape 38"/>
          <p:cNvSpPr/>
          <p:nvPr/>
        </p:nvSpPr>
        <p:spPr>
          <a:xfrm>
            <a:off x="14200375" y="5689600"/>
            <a:ext cx="3556445" cy="1143000"/>
          </a:xfrm>
          <a:prstGeom prst="roundRect">
            <a:avLst>
              <a:gd name="adj" fmla="val 4800"/>
            </a:avLst>
          </a:prstGeom>
          <a:noFill/>
          <a:ln/>
        </p:spPr>
      </p:sp>
      <p:sp>
        <p:nvSpPr>
          <p:cNvPr id="53" name="Text 39"/>
          <p:cNvSpPr/>
          <p:nvPr/>
        </p:nvSpPr>
        <p:spPr>
          <a:xfrm>
            <a:off x="14200375" y="5689600"/>
            <a:ext cx="3708864"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Theronis</a:t>
            </a:r>
            <a:endParaRPr lang="en-US" sz="3600" dirty="0"/>
          </a:p>
        </p:txBody>
      </p:sp>
      <p:sp>
        <p:nvSpPr>
          <p:cNvPr id="54" name="Text 40"/>
          <p:cNvSpPr/>
          <p:nvPr/>
        </p:nvSpPr>
        <p:spPr>
          <a:xfrm>
            <a:off x="14200375" y="6311900"/>
            <a:ext cx="3691928"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Warrior</a:t>
            </a:r>
            <a:endParaRPr lang="en-US" sz="3200" dirty="0"/>
          </a:p>
        </p:txBody>
      </p:sp>
      <p:pic>
        <p:nvPicPr>
          <p:cNvPr id="55" name="Image 12" descr="preencoded.png">    </p:cNvPr>
          <p:cNvPicPr>
            <a:picLocks noChangeAspect="1"/>
          </p:cNvPicPr>
          <p:nvPr/>
        </p:nvPicPr>
        <p:blipFill>
          <a:blip r:embed="rId14"/>
          <a:stretch>
            <a:fillRect/>
          </a:stretch>
        </p:blipFill>
        <p:spPr>
          <a:xfrm>
            <a:off x="3353219" y="5067300"/>
            <a:ext cx="17680610" cy="12700"/>
          </a:xfrm>
          <a:prstGeom prst="rect">
            <a:avLst/>
          </a:prstGeom>
        </p:spPr>
      </p:pic>
      <p:pic>
        <p:nvPicPr>
          <p:cNvPr id="56" name="Image 13" descr="preencoded.png">    </p:cNvPr>
          <p:cNvPicPr>
            <a:picLocks noChangeAspect="1"/>
          </p:cNvPicPr>
          <p:nvPr/>
        </p:nvPicPr>
        <p:blipFill>
          <a:blip r:embed="rId15"/>
          <a:stretch>
            <a:fillRect/>
          </a:stretch>
        </p:blipFill>
        <p:spPr>
          <a:xfrm>
            <a:off x="13006426" y="4673600"/>
            <a:ext cx="12702" cy="406400"/>
          </a:xfrm>
          <a:prstGeom prst="rect">
            <a:avLst/>
          </a:prstGeom>
        </p:spPr>
      </p:pic>
      <p:pic>
        <p:nvPicPr>
          <p:cNvPr id="57" name="Image 14" descr="preencoded.png">    </p:cNvPr>
          <p:cNvPicPr>
            <a:picLocks noChangeAspect="1"/>
          </p:cNvPicPr>
          <p:nvPr/>
        </p:nvPicPr>
        <p:blipFill>
          <a:blip r:embed="rId16"/>
          <a:stretch>
            <a:fillRect/>
          </a:stretch>
        </p:blipFill>
        <p:spPr>
          <a:xfrm>
            <a:off x="3353219" y="5080000"/>
            <a:ext cx="12702" cy="419100"/>
          </a:xfrm>
          <a:prstGeom prst="rect">
            <a:avLst/>
          </a:prstGeom>
        </p:spPr>
      </p:pic>
      <p:pic>
        <p:nvPicPr>
          <p:cNvPr id="58" name="Image 15" descr="preencoded.png">    </p:cNvPr>
          <p:cNvPicPr>
            <a:picLocks noChangeAspect="1"/>
          </p:cNvPicPr>
          <p:nvPr/>
        </p:nvPicPr>
        <p:blipFill>
          <a:blip r:embed="rId17"/>
          <a:stretch>
            <a:fillRect/>
          </a:stretch>
        </p:blipFill>
        <p:spPr>
          <a:xfrm>
            <a:off x="9513489" y="5080000"/>
            <a:ext cx="12702" cy="419100"/>
          </a:xfrm>
          <a:prstGeom prst="rect">
            <a:avLst/>
          </a:prstGeom>
        </p:spPr>
      </p:pic>
      <p:pic>
        <p:nvPicPr>
          <p:cNvPr id="59" name="Image 16" descr="preencoded.png">    </p:cNvPr>
          <p:cNvPicPr>
            <a:picLocks noChangeAspect="1"/>
          </p:cNvPicPr>
          <p:nvPr/>
        </p:nvPicPr>
        <p:blipFill>
          <a:blip r:embed="rId18"/>
          <a:stretch>
            <a:fillRect/>
          </a:stretch>
        </p:blipFill>
        <p:spPr>
          <a:xfrm>
            <a:off x="15407026" y="5080000"/>
            <a:ext cx="12702" cy="419100"/>
          </a:xfrm>
          <a:prstGeom prst="rect">
            <a:avLst/>
          </a:prstGeom>
        </p:spPr>
      </p:pic>
      <p:pic>
        <p:nvPicPr>
          <p:cNvPr id="60" name="Image 17" descr="preencoded.png">    </p:cNvPr>
          <p:cNvPicPr>
            <a:picLocks noChangeAspect="1"/>
          </p:cNvPicPr>
          <p:nvPr/>
        </p:nvPicPr>
        <p:blipFill>
          <a:blip r:embed="rId19"/>
          <a:stretch>
            <a:fillRect/>
          </a:stretch>
        </p:blipFill>
        <p:spPr>
          <a:xfrm>
            <a:off x="21021127" y="5080000"/>
            <a:ext cx="12702" cy="419100"/>
          </a:xfrm>
          <a:prstGeom prst="rect">
            <a:avLst/>
          </a:prstGeom>
        </p:spPr>
      </p:pic>
      <p:pic>
        <p:nvPicPr>
          <p:cNvPr id="61" name="Image 18" descr="preencoded.png">    </p:cNvPr>
          <p:cNvPicPr>
            <a:picLocks noChangeAspect="1"/>
          </p:cNvPicPr>
          <p:nvPr/>
        </p:nvPicPr>
        <p:blipFill>
          <a:blip r:embed="rId20"/>
          <a:stretch>
            <a:fillRect/>
          </a:stretch>
        </p:blipFill>
        <p:spPr>
          <a:xfrm>
            <a:off x="9513489" y="6896100"/>
            <a:ext cx="12702" cy="4165600"/>
          </a:xfrm>
          <a:prstGeom prst="rect">
            <a:avLst/>
          </a:prstGeom>
        </p:spPr>
      </p:pic>
      <p:pic>
        <p:nvPicPr>
          <p:cNvPr id="62" name="Image 19" descr="preencoded.png">    </p:cNvPr>
          <p:cNvPicPr>
            <a:picLocks noChangeAspect="1"/>
          </p:cNvPicPr>
          <p:nvPr/>
        </p:nvPicPr>
        <p:blipFill>
          <a:blip r:embed="rId21"/>
          <a:stretch>
            <a:fillRect/>
          </a:stretch>
        </p:blipFill>
        <p:spPr>
          <a:xfrm>
            <a:off x="9322965" y="8585200"/>
            <a:ext cx="203225" cy="12700"/>
          </a:xfrm>
          <a:prstGeom prst="rect">
            <a:avLst/>
          </a:prstGeom>
        </p:spPr>
      </p:pic>
      <p:pic>
        <p:nvPicPr>
          <p:cNvPr id="63" name="Image 20" descr="preencoded.png">    </p:cNvPr>
          <p:cNvPicPr>
            <a:picLocks noChangeAspect="1"/>
          </p:cNvPicPr>
          <p:nvPr/>
        </p:nvPicPr>
        <p:blipFill>
          <a:blip r:embed="rId22"/>
          <a:stretch>
            <a:fillRect/>
          </a:stretch>
        </p:blipFill>
        <p:spPr>
          <a:xfrm>
            <a:off x="20830603" y="8585200"/>
            <a:ext cx="203225" cy="12700"/>
          </a:xfrm>
          <a:prstGeom prst="rect">
            <a:avLst/>
          </a:prstGeom>
        </p:spPr>
      </p:pic>
      <p:pic>
        <p:nvPicPr>
          <p:cNvPr id="64" name="Image 21" descr="preencoded.png">    </p:cNvPr>
          <p:cNvPicPr>
            <a:picLocks noChangeAspect="1"/>
          </p:cNvPicPr>
          <p:nvPr/>
        </p:nvPicPr>
        <p:blipFill>
          <a:blip r:embed="rId23"/>
          <a:stretch>
            <a:fillRect/>
          </a:stretch>
        </p:blipFill>
        <p:spPr>
          <a:xfrm>
            <a:off x="9322965" y="11049000"/>
            <a:ext cx="203225" cy="12700"/>
          </a:xfrm>
          <a:prstGeom prst="rect">
            <a:avLst/>
          </a:prstGeom>
        </p:spPr>
      </p:pic>
      <p:pic>
        <p:nvPicPr>
          <p:cNvPr id="65" name="Image 22" descr="preencoded.png">    </p:cNvPr>
          <p:cNvPicPr>
            <a:picLocks noChangeAspect="1"/>
          </p:cNvPicPr>
          <p:nvPr/>
        </p:nvPicPr>
        <p:blipFill>
          <a:blip r:embed="rId24"/>
          <a:stretch>
            <a:fillRect/>
          </a:stretch>
        </p:blipFill>
        <p:spPr>
          <a:xfrm>
            <a:off x="20830603" y="11049000"/>
            <a:ext cx="203225" cy="12700"/>
          </a:xfrm>
          <a:prstGeom prst="rect">
            <a:avLst/>
          </a:prstGeom>
        </p:spPr>
      </p:pic>
      <p:pic>
        <p:nvPicPr>
          <p:cNvPr id="66" name="Image 23" descr="preencoded.png">    </p:cNvPr>
          <p:cNvPicPr>
            <a:picLocks noChangeAspect="1"/>
          </p:cNvPicPr>
          <p:nvPr/>
        </p:nvPicPr>
        <p:blipFill>
          <a:blip r:embed="rId25"/>
          <a:stretch>
            <a:fillRect/>
          </a:stretch>
        </p:blipFill>
        <p:spPr>
          <a:xfrm>
            <a:off x="21021127" y="7035800"/>
            <a:ext cx="12702" cy="40259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46168" y="2032000"/>
            <a:ext cx="13066070" cy="9652124"/>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016127" y="3213100"/>
            <a:ext cx="12104613" cy="8267700"/>
          </a:xfrm>
          <a:prstGeom prst="roundRect">
            <a:avLst>
              <a:gd name="adj" fmla="val 15373"/>
            </a:avLst>
          </a:prstGeom>
          <a:noFill/>
          <a:ln/>
        </p:spPr>
      </p:sp>
      <p:sp>
        <p:nvSpPr>
          <p:cNvPr id="6" name="Shape 2"/>
          <p:cNvSpPr/>
          <p:nvPr/>
        </p:nvSpPr>
        <p:spPr>
          <a:xfrm>
            <a:off x="1829029" y="4025900"/>
            <a:ext cx="9297562" cy="2921000"/>
          </a:xfrm>
          <a:prstGeom prst="rect">
            <a:avLst/>
          </a:prstGeom>
          <a:solidFill>
            <a:srgbClr val="DBE2FC">
              <a:alpha val="100000"/>
            </a:srgbClr>
          </a:solidFill>
          <a:ln w="50800">
            <a:solidFill>
              <a:srgbClr val="1C0A76"/>
            </a:solidFill>
            <a:prstDash val="solid"/>
          </a:ln>
        </p:spPr>
      </p:sp>
      <p:sp>
        <p:nvSpPr>
          <p:cNvPr id="7" name="Text 3"/>
          <p:cNvSpPr/>
          <p:nvPr/>
        </p:nvSpPr>
        <p:spPr>
          <a:xfrm>
            <a:off x="2591124" y="4330700"/>
            <a:ext cx="8112081" cy="26500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Thank you for</a:t>
            </a:r>
            <a:endParaRPr lang="en-US" sz="8000" dirty="0"/>
          </a:p>
          <a:p>
            <a:pPr algn="l"/>
            <a:r>
              <a:rPr lang="en-US" sz="8000" dirty="0">
                <a:solidFill>
                  <a:srgbClr val="1C0A76">
                    <a:alpha val="100000"/>
                  </a:srgbClr>
                </a:solidFill>
                <a:latin typeface="Rokkitt Bold" pitchFamily="34" charset="0"/>
                <a:ea typeface="Rokkitt Bold" pitchFamily="34" charset="-122"/>
                <a:cs typeface="Rokkitt Bold" pitchFamily="34" charset="-120"/>
              </a:rPr>
              <a:t>choosing EaTemp</a:t>
            </a:r>
            <a:endParaRPr lang="en-US" sz="8000" dirty="0"/>
          </a:p>
        </p:txBody>
      </p:sp>
      <p:sp>
        <p:nvSpPr>
          <p:cNvPr id="8" name="Text 4"/>
          <p:cNvSpPr/>
          <p:nvPr/>
        </p:nvSpPr>
        <p:spPr>
          <a:xfrm>
            <a:off x="1829029" y="7556500"/>
            <a:ext cx="10614293" cy="32469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As a new website, we rely on your support to grow, so please help us by sharing our site with your friends and colleagues. </a:t>
            </a:r>
            <a:endParaRPr lang="en-US" sz="3200" dirty="0"/>
          </a:p>
        </p:txBody>
      </p:sp>
      <p:sp>
        <p:nvSpPr>
          <p:cNvPr id="9" name="Text 5"/>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3"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2" descr="preencoded.png">    </p:cNvPr>
          <p:cNvPicPr>
            <a:picLocks noChangeAspect="1"/>
          </p:cNvPicPr>
          <p:nvPr/>
        </p:nvPicPr>
        <p:blipFill>
          <a:blip r:embed="rId4"/>
          <a:stretch>
            <a:fillRect/>
          </a:stretch>
        </p:blipFill>
        <p:spPr>
          <a:xfrm>
            <a:off x="12193524" y="2032000"/>
            <a:ext cx="11353861" cy="1143453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9028423"/>
            <a:ext cx="6311359" cy="3934027"/>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5207651" y="711200"/>
            <a:ext cx="13984448" cy="2463800"/>
          </a:xfrm>
          <a:prstGeom prst="rect">
            <a:avLst/>
          </a:prstGeom>
          <a:solidFill>
            <a:srgbClr val="DBE2FC">
              <a:alpha val="100000"/>
            </a:srgbClr>
          </a:solidFill>
          <a:ln w="50800">
            <a:solidFill>
              <a:srgbClr val="1C0A76"/>
            </a:solidFill>
            <a:prstDash val="solid"/>
          </a:ln>
        </p:spPr>
      </p:sp>
      <p:sp>
        <p:nvSpPr>
          <p:cNvPr id="7" name="Text 2"/>
          <p:cNvSpPr/>
          <p:nvPr/>
        </p:nvSpPr>
        <p:spPr>
          <a:xfrm>
            <a:off x="5969746" y="1016000"/>
            <a:ext cx="13002192" cy="2396067"/>
          </a:xfrm>
          <a:prstGeom prst="rect">
            <a:avLst/>
          </a:prstGeom>
          <a:noFill/>
          <a:ln/>
        </p:spPr>
        <p:txBody>
          <a:bodyPr wrap="square" lIns="0" tIns="0" rIns="0" bIns="0" rtlCol="0" anchor="t"/>
          <a:lstStyle/>
          <a:p>
            <a:pPr algn="l"/>
            <a:r>
              <a:rPr lang="en-US" sz="12800" dirty="0">
                <a:solidFill>
                  <a:srgbClr val="1C0A76">
                    <a:alpha val="100000"/>
                  </a:srgbClr>
                </a:solidFill>
                <a:latin typeface="Rokkitt Bold" pitchFamily="34" charset="0"/>
                <a:ea typeface="Rokkitt Bold" pitchFamily="34" charset="-122"/>
                <a:cs typeface="Rokkitt Bold" pitchFamily="34" charset="-120"/>
              </a:rPr>
              <a:t>Table of Contents</a:t>
            </a:r>
            <a:endParaRPr lang="en-US" sz="12800" dirty="0"/>
          </a:p>
        </p:txBody>
      </p:sp>
      <p:sp>
        <p:nvSpPr>
          <p:cNvPr id="8" name="Shape 3"/>
          <p:cNvSpPr/>
          <p:nvPr/>
        </p:nvSpPr>
        <p:spPr>
          <a:xfrm>
            <a:off x="4801200" y="4521200"/>
            <a:ext cx="7316114" cy="1625600"/>
          </a:xfrm>
          <a:prstGeom prst="rect">
            <a:avLst/>
          </a:prstGeom>
          <a:noFill/>
          <a:ln/>
        </p:spPr>
      </p:sp>
      <p:sp>
        <p:nvSpPr>
          <p:cNvPr id="9" name="Shape 4"/>
          <p:cNvSpPr/>
          <p:nvPr/>
        </p:nvSpPr>
        <p:spPr>
          <a:xfrm>
            <a:off x="4801200" y="4521200"/>
            <a:ext cx="1625803" cy="1625600"/>
          </a:xfrm>
          <a:prstGeom prst="roundRect">
            <a:avLst>
              <a:gd name="adj" fmla="val 781313"/>
            </a:avLst>
          </a:prstGeom>
          <a:solidFill>
            <a:srgbClr val="DBE2FC">
              <a:alpha val="100000"/>
            </a:srgbClr>
          </a:solidFill>
          <a:ln w="50800">
            <a:solidFill>
              <a:srgbClr val="1C0A76"/>
            </a:solidFill>
            <a:prstDash val="solid"/>
          </a:ln>
        </p:spPr>
      </p:sp>
      <p:sp>
        <p:nvSpPr>
          <p:cNvPr id="10" name="Text 5"/>
          <p:cNvSpPr/>
          <p:nvPr/>
        </p:nvSpPr>
        <p:spPr>
          <a:xfrm>
            <a:off x="5239405" y="4883150"/>
            <a:ext cx="749394"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01</a:t>
            </a:r>
            <a:endParaRPr lang="en-US" sz="4800" dirty="0"/>
          </a:p>
        </p:txBody>
      </p:sp>
      <p:sp>
        <p:nvSpPr>
          <p:cNvPr id="11" name="Shape 6"/>
          <p:cNvSpPr/>
          <p:nvPr/>
        </p:nvSpPr>
        <p:spPr>
          <a:xfrm>
            <a:off x="6630229" y="4673600"/>
            <a:ext cx="5487086" cy="1320800"/>
          </a:xfrm>
          <a:prstGeom prst="rect">
            <a:avLst/>
          </a:prstGeom>
          <a:noFill/>
          <a:ln/>
        </p:spPr>
      </p:sp>
      <p:sp>
        <p:nvSpPr>
          <p:cNvPr id="12" name="Text 7"/>
          <p:cNvSpPr/>
          <p:nvPr/>
        </p:nvSpPr>
        <p:spPr>
          <a:xfrm>
            <a:off x="6630229" y="46736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Introduction</a:t>
            </a:r>
            <a:endParaRPr lang="en-US" sz="4800" dirty="0"/>
          </a:p>
        </p:txBody>
      </p:sp>
      <p:sp>
        <p:nvSpPr>
          <p:cNvPr id="13" name="Text 8"/>
          <p:cNvSpPr/>
          <p:nvPr/>
        </p:nvSpPr>
        <p:spPr>
          <a:xfrm>
            <a:off x="6630229" y="54737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Extraordinary Realm</a:t>
            </a:r>
            <a:endParaRPr lang="en-US" sz="3200" dirty="0"/>
          </a:p>
        </p:txBody>
      </p:sp>
      <p:sp>
        <p:nvSpPr>
          <p:cNvPr id="14" name="Shape 9"/>
          <p:cNvSpPr/>
          <p:nvPr/>
        </p:nvSpPr>
        <p:spPr>
          <a:xfrm>
            <a:off x="12269734" y="4521200"/>
            <a:ext cx="7316114" cy="1625600"/>
          </a:xfrm>
          <a:prstGeom prst="rect">
            <a:avLst/>
          </a:prstGeom>
          <a:noFill/>
          <a:ln/>
        </p:spPr>
      </p:sp>
      <p:sp>
        <p:nvSpPr>
          <p:cNvPr id="15" name="Shape 10"/>
          <p:cNvSpPr/>
          <p:nvPr/>
        </p:nvSpPr>
        <p:spPr>
          <a:xfrm>
            <a:off x="12269734" y="4521200"/>
            <a:ext cx="1625803" cy="1625600"/>
          </a:xfrm>
          <a:prstGeom prst="rect">
            <a:avLst/>
          </a:prstGeom>
          <a:solidFill>
            <a:srgbClr val="DBE2FC">
              <a:alpha val="100000"/>
            </a:srgbClr>
          </a:solidFill>
          <a:ln w="50800">
            <a:solidFill>
              <a:srgbClr val="1C0A76"/>
            </a:solidFill>
            <a:prstDash val="solid"/>
          </a:ln>
        </p:spPr>
      </p:sp>
      <p:sp>
        <p:nvSpPr>
          <p:cNvPr id="16" name="Text 11"/>
          <p:cNvSpPr/>
          <p:nvPr/>
        </p:nvSpPr>
        <p:spPr>
          <a:xfrm>
            <a:off x="12650781" y="4883150"/>
            <a:ext cx="863708"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02</a:t>
            </a:r>
            <a:endParaRPr lang="en-US" sz="4800" dirty="0"/>
          </a:p>
        </p:txBody>
      </p:sp>
      <p:sp>
        <p:nvSpPr>
          <p:cNvPr id="17" name="Shape 12"/>
          <p:cNvSpPr/>
          <p:nvPr/>
        </p:nvSpPr>
        <p:spPr>
          <a:xfrm>
            <a:off x="14098762" y="4673600"/>
            <a:ext cx="5487086" cy="1320800"/>
          </a:xfrm>
          <a:prstGeom prst="rect">
            <a:avLst/>
          </a:prstGeom>
          <a:noFill/>
          <a:ln/>
        </p:spPr>
      </p:sp>
      <p:sp>
        <p:nvSpPr>
          <p:cNvPr id="18" name="Text 13"/>
          <p:cNvSpPr/>
          <p:nvPr/>
        </p:nvSpPr>
        <p:spPr>
          <a:xfrm>
            <a:off x="14098762" y="46736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Encounters</a:t>
            </a:r>
            <a:endParaRPr lang="en-US" sz="4800" dirty="0"/>
          </a:p>
        </p:txBody>
      </p:sp>
      <p:sp>
        <p:nvSpPr>
          <p:cNvPr id="19" name="Text 14"/>
          <p:cNvSpPr/>
          <p:nvPr/>
        </p:nvSpPr>
        <p:spPr>
          <a:xfrm>
            <a:off x="14098762" y="54737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Unicorn Sightings</a:t>
            </a:r>
            <a:endParaRPr lang="en-US" sz="3200" dirty="0"/>
          </a:p>
        </p:txBody>
      </p:sp>
      <p:sp>
        <p:nvSpPr>
          <p:cNvPr id="20" name="Shape 15"/>
          <p:cNvSpPr/>
          <p:nvPr/>
        </p:nvSpPr>
        <p:spPr>
          <a:xfrm>
            <a:off x="4801200" y="7505700"/>
            <a:ext cx="7316114" cy="1625600"/>
          </a:xfrm>
          <a:prstGeom prst="rect">
            <a:avLst/>
          </a:prstGeom>
          <a:noFill/>
          <a:ln/>
        </p:spPr>
      </p:sp>
      <p:sp>
        <p:nvSpPr>
          <p:cNvPr id="21" name="Shape 16"/>
          <p:cNvSpPr/>
          <p:nvPr/>
        </p:nvSpPr>
        <p:spPr>
          <a:xfrm>
            <a:off x="4801200" y="7505700"/>
            <a:ext cx="1625803" cy="1625600"/>
          </a:xfrm>
          <a:prstGeom prst="rect">
            <a:avLst/>
          </a:prstGeom>
          <a:solidFill>
            <a:srgbClr val="DBE2FC">
              <a:alpha val="100000"/>
            </a:srgbClr>
          </a:solidFill>
          <a:ln w="50800">
            <a:solidFill>
              <a:srgbClr val="1C0A76"/>
            </a:solidFill>
            <a:prstDash val="solid"/>
          </a:ln>
        </p:spPr>
      </p:sp>
      <p:sp>
        <p:nvSpPr>
          <p:cNvPr id="22" name="Text 17"/>
          <p:cNvSpPr/>
          <p:nvPr/>
        </p:nvSpPr>
        <p:spPr>
          <a:xfrm>
            <a:off x="5182248" y="7867650"/>
            <a:ext cx="863708"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03</a:t>
            </a:r>
            <a:endParaRPr lang="en-US" sz="4800" dirty="0"/>
          </a:p>
        </p:txBody>
      </p:sp>
      <p:sp>
        <p:nvSpPr>
          <p:cNvPr id="23" name="Shape 18"/>
          <p:cNvSpPr/>
          <p:nvPr/>
        </p:nvSpPr>
        <p:spPr>
          <a:xfrm>
            <a:off x="6630229" y="7658100"/>
            <a:ext cx="5487086" cy="1320800"/>
          </a:xfrm>
          <a:prstGeom prst="rect">
            <a:avLst/>
          </a:prstGeom>
          <a:noFill/>
          <a:ln/>
        </p:spPr>
      </p:sp>
      <p:sp>
        <p:nvSpPr>
          <p:cNvPr id="24" name="Text 19"/>
          <p:cNvSpPr/>
          <p:nvPr/>
        </p:nvSpPr>
        <p:spPr>
          <a:xfrm>
            <a:off x="6630229" y="76581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Wonders</a:t>
            </a:r>
            <a:endParaRPr lang="en-US" sz="4800" dirty="0"/>
          </a:p>
        </p:txBody>
      </p:sp>
      <p:sp>
        <p:nvSpPr>
          <p:cNvPr id="25" name="Text 20"/>
          <p:cNvSpPr/>
          <p:nvPr/>
        </p:nvSpPr>
        <p:spPr>
          <a:xfrm>
            <a:off x="6630229" y="84582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Wishes Granted</a:t>
            </a:r>
            <a:endParaRPr lang="en-US" sz="3200" dirty="0"/>
          </a:p>
        </p:txBody>
      </p:sp>
      <p:sp>
        <p:nvSpPr>
          <p:cNvPr id="26" name="Shape 21"/>
          <p:cNvSpPr/>
          <p:nvPr/>
        </p:nvSpPr>
        <p:spPr>
          <a:xfrm>
            <a:off x="12269734" y="7505700"/>
            <a:ext cx="7316114" cy="1625600"/>
          </a:xfrm>
          <a:prstGeom prst="rect">
            <a:avLst/>
          </a:prstGeom>
          <a:noFill/>
          <a:ln/>
        </p:spPr>
      </p:sp>
      <p:sp>
        <p:nvSpPr>
          <p:cNvPr id="27" name="Shape 22"/>
          <p:cNvSpPr/>
          <p:nvPr/>
        </p:nvSpPr>
        <p:spPr>
          <a:xfrm>
            <a:off x="12269734" y="7505700"/>
            <a:ext cx="1625803" cy="1625600"/>
          </a:xfrm>
          <a:prstGeom prst="roundRect">
            <a:avLst>
              <a:gd name="adj" fmla="val 781313"/>
            </a:avLst>
          </a:prstGeom>
          <a:solidFill>
            <a:srgbClr val="DBE2FC">
              <a:alpha val="100000"/>
            </a:srgbClr>
          </a:solidFill>
          <a:ln w="50800">
            <a:solidFill>
              <a:srgbClr val="1C0A76"/>
            </a:solidFill>
            <a:prstDash val="solid"/>
          </a:ln>
        </p:spPr>
      </p:sp>
      <p:sp>
        <p:nvSpPr>
          <p:cNvPr id="28" name="Text 23"/>
          <p:cNvSpPr/>
          <p:nvPr/>
        </p:nvSpPr>
        <p:spPr>
          <a:xfrm>
            <a:off x="12644430" y="7867650"/>
            <a:ext cx="876410"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04</a:t>
            </a:r>
            <a:endParaRPr lang="en-US" sz="4800" dirty="0"/>
          </a:p>
        </p:txBody>
      </p:sp>
      <p:sp>
        <p:nvSpPr>
          <p:cNvPr id="29" name="Shape 24"/>
          <p:cNvSpPr/>
          <p:nvPr/>
        </p:nvSpPr>
        <p:spPr>
          <a:xfrm>
            <a:off x="14098762" y="7658100"/>
            <a:ext cx="5487086" cy="1320800"/>
          </a:xfrm>
          <a:prstGeom prst="rect">
            <a:avLst/>
          </a:prstGeom>
          <a:noFill/>
          <a:ln/>
        </p:spPr>
      </p:sp>
      <p:sp>
        <p:nvSpPr>
          <p:cNvPr id="30" name="Text 25"/>
          <p:cNvSpPr/>
          <p:nvPr/>
        </p:nvSpPr>
        <p:spPr>
          <a:xfrm>
            <a:off x="14098762" y="76581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Magic</a:t>
            </a:r>
            <a:endParaRPr lang="en-US" sz="4800" dirty="0"/>
          </a:p>
        </p:txBody>
      </p:sp>
      <p:sp>
        <p:nvSpPr>
          <p:cNvPr id="31" name="Text 26"/>
          <p:cNvSpPr/>
          <p:nvPr/>
        </p:nvSpPr>
        <p:spPr>
          <a:xfrm>
            <a:off x="14098762" y="84582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Spellcasting</a:t>
            </a:r>
            <a:endParaRPr lang="en-US" sz="3200" dirty="0"/>
          </a:p>
        </p:txBody>
      </p:sp>
      <p:sp>
        <p:nvSpPr>
          <p:cNvPr id="32" name="Shape 27"/>
          <p:cNvSpPr/>
          <p:nvPr/>
        </p:nvSpPr>
        <p:spPr>
          <a:xfrm>
            <a:off x="4801200" y="10490200"/>
            <a:ext cx="7316114" cy="1625600"/>
          </a:xfrm>
          <a:prstGeom prst="rect">
            <a:avLst/>
          </a:prstGeom>
          <a:noFill/>
          <a:ln/>
        </p:spPr>
      </p:sp>
      <p:sp>
        <p:nvSpPr>
          <p:cNvPr id="33" name="Shape 28"/>
          <p:cNvSpPr/>
          <p:nvPr/>
        </p:nvSpPr>
        <p:spPr>
          <a:xfrm>
            <a:off x="4801200" y="10490200"/>
            <a:ext cx="1625803" cy="1625600"/>
          </a:xfrm>
          <a:prstGeom prst="roundRect">
            <a:avLst>
              <a:gd name="adj" fmla="val 781313"/>
            </a:avLst>
          </a:prstGeom>
          <a:solidFill>
            <a:srgbClr val="DBE2FC">
              <a:alpha val="100000"/>
            </a:srgbClr>
          </a:solidFill>
          <a:ln w="50800">
            <a:solidFill>
              <a:srgbClr val="1C0A76"/>
            </a:solidFill>
            <a:prstDash val="solid"/>
          </a:ln>
        </p:spPr>
      </p:sp>
      <p:sp>
        <p:nvSpPr>
          <p:cNvPr id="34" name="Text 29"/>
          <p:cNvSpPr/>
          <p:nvPr/>
        </p:nvSpPr>
        <p:spPr>
          <a:xfrm>
            <a:off x="5182248" y="10852150"/>
            <a:ext cx="863708"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05</a:t>
            </a:r>
            <a:endParaRPr lang="en-US" sz="4800" dirty="0"/>
          </a:p>
        </p:txBody>
      </p:sp>
      <p:sp>
        <p:nvSpPr>
          <p:cNvPr id="35" name="Shape 30"/>
          <p:cNvSpPr/>
          <p:nvPr/>
        </p:nvSpPr>
        <p:spPr>
          <a:xfrm>
            <a:off x="6630229" y="10642600"/>
            <a:ext cx="5487086" cy="1320800"/>
          </a:xfrm>
          <a:prstGeom prst="rect">
            <a:avLst/>
          </a:prstGeom>
          <a:noFill/>
          <a:ln/>
        </p:spPr>
      </p:sp>
      <p:sp>
        <p:nvSpPr>
          <p:cNvPr id="36" name="Text 31"/>
          <p:cNvSpPr/>
          <p:nvPr/>
        </p:nvSpPr>
        <p:spPr>
          <a:xfrm>
            <a:off x="6630229" y="106426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Adventure</a:t>
            </a:r>
            <a:endParaRPr lang="en-US" sz="4800" dirty="0"/>
          </a:p>
        </p:txBody>
      </p:sp>
      <p:sp>
        <p:nvSpPr>
          <p:cNvPr id="37" name="Text 32"/>
          <p:cNvSpPr/>
          <p:nvPr/>
        </p:nvSpPr>
        <p:spPr>
          <a:xfrm>
            <a:off x="6630229" y="114427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Happily Ever After</a:t>
            </a:r>
            <a:endParaRPr lang="en-US" sz="3200" dirty="0"/>
          </a:p>
        </p:txBody>
      </p:sp>
      <p:sp>
        <p:nvSpPr>
          <p:cNvPr id="38" name="Shape 33"/>
          <p:cNvSpPr/>
          <p:nvPr/>
        </p:nvSpPr>
        <p:spPr>
          <a:xfrm>
            <a:off x="12269734" y="10490200"/>
            <a:ext cx="7316114" cy="1625600"/>
          </a:xfrm>
          <a:prstGeom prst="rect">
            <a:avLst/>
          </a:prstGeom>
          <a:noFill/>
          <a:ln/>
        </p:spPr>
      </p:sp>
      <p:sp>
        <p:nvSpPr>
          <p:cNvPr id="39" name="Shape 34"/>
          <p:cNvSpPr/>
          <p:nvPr/>
        </p:nvSpPr>
        <p:spPr>
          <a:xfrm>
            <a:off x="12269734" y="10490200"/>
            <a:ext cx="1625803" cy="1625600"/>
          </a:xfrm>
          <a:prstGeom prst="rect">
            <a:avLst/>
          </a:prstGeom>
          <a:solidFill>
            <a:srgbClr val="DBE2FC">
              <a:alpha val="100000"/>
            </a:srgbClr>
          </a:solidFill>
          <a:ln w="50800">
            <a:solidFill>
              <a:srgbClr val="1C0A76"/>
            </a:solidFill>
            <a:prstDash val="solid"/>
          </a:ln>
        </p:spPr>
      </p:sp>
      <p:sp>
        <p:nvSpPr>
          <p:cNvPr id="40" name="Text 35"/>
          <p:cNvSpPr/>
          <p:nvPr/>
        </p:nvSpPr>
        <p:spPr>
          <a:xfrm>
            <a:off x="12663483" y="10852150"/>
            <a:ext cx="838305" cy="901700"/>
          </a:xfrm>
          <a:prstGeom prst="rect">
            <a:avLst/>
          </a:prstGeom>
          <a:noFill/>
          <a:ln/>
        </p:spPr>
        <p:txBody>
          <a:bodyPr wrap="square" lIns="0" tIns="0" rIns="0" bIns="0" rtlCol="0" anchor="ctr"/>
          <a:lstStyle/>
          <a:p>
            <a:pPr algn="ctr"/>
            <a:r>
              <a:rPr lang="en-US" sz="4800" dirty="0">
                <a:solidFill>
                  <a:srgbClr val="000000">
                    <a:alpha val="100000"/>
                  </a:srgbClr>
                </a:solidFill>
                <a:latin typeface="Rokkitt Bold" pitchFamily="34" charset="0"/>
                <a:ea typeface="Rokkitt Bold" pitchFamily="34" charset="-122"/>
                <a:cs typeface="Rokkitt Bold" pitchFamily="34" charset="-120"/>
              </a:rPr>
              <a:t>06</a:t>
            </a:r>
            <a:endParaRPr lang="en-US" sz="4800" dirty="0"/>
          </a:p>
        </p:txBody>
      </p:sp>
      <p:sp>
        <p:nvSpPr>
          <p:cNvPr id="41" name="Shape 36"/>
          <p:cNvSpPr/>
          <p:nvPr/>
        </p:nvSpPr>
        <p:spPr>
          <a:xfrm>
            <a:off x="14098762" y="10642600"/>
            <a:ext cx="5487086" cy="1320800"/>
          </a:xfrm>
          <a:prstGeom prst="rect">
            <a:avLst/>
          </a:prstGeom>
          <a:noFill/>
          <a:ln/>
        </p:spPr>
      </p:sp>
      <p:sp>
        <p:nvSpPr>
          <p:cNvPr id="42" name="Text 37"/>
          <p:cNvSpPr/>
          <p:nvPr/>
        </p:nvSpPr>
        <p:spPr>
          <a:xfrm>
            <a:off x="14098762" y="10642600"/>
            <a:ext cx="569031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Conclusion</a:t>
            </a:r>
            <a:endParaRPr lang="en-US" sz="4800" dirty="0"/>
          </a:p>
        </p:txBody>
      </p:sp>
      <p:sp>
        <p:nvSpPr>
          <p:cNvPr id="43" name="Text 38"/>
          <p:cNvSpPr/>
          <p:nvPr/>
        </p:nvSpPr>
        <p:spPr>
          <a:xfrm>
            <a:off x="14098762" y="114427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5664908" y="2032000"/>
            <a:ext cx="13066070" cy="9652124"/>
          </a:xfrm>
          <a:prstGeom prst="rect">
            <a:avLst/>
          </a:prstGeom>
        </p:spPr>
      </p:pic>
      <p:pic>
        <p:nvPicPr>
          <p:cNvPr id="4" name="Image 2" descr="preencoded.png">    </p:cNvPr>
          <p:cNvPicPr>
            <a:picLocks noChangeAspect="1"/>
          </p:cNvPicPr>
          <p:nvPr/>
        </p:nvPicPr>
        <p:blipFill>
          <a:blip r:embed="rId3"/>
          <a:stretch>
            <a:fillRect/>
          </a:stretch>
        </p:blipFill>
        <p:spPr>
          <a:xfrm>
            <a:off x="20195524" y="3810000"/>
            <a:ext cx="2476810" cy="2578100"/>
          </a:xfrm>
          <a:prstGeom prst="rect">
            <a:avLst/>
          </a:prstGeom>
        </p:spPr>
      </p:pic>
      <p:pic>
        <p:nvPicPr>
          <p:cNvPr id="5" name="Image 3" descr="preencoded.png">    </p:cNvPr>
          <p:cNvPicPr>
            <a:picLocks noChangeAspect="1"/>
          </p:cNvPicPr>
          <p:nvPr/>
        </p:nvPicPr>
        <p:blipFill>
          <a:blip r:embed="rId4"/>
          <a:stretch>
            <a:fillRect/>
          </a:stretch>
        </p:blipFill>
        <p:spPr>
          <a:xfrm>
            <a:off x="20182823" y="673100"/>
            <a:ext cx="2781648" cy="27813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7150994" y="4953000"/>
            <a:ext cx="10097762" cy="3810000"/>
          </a:xfrm>
          <a:prstGeom prst="rect">
            <a:avLst/>
          </a:prstGeom>
          <a:noFill/>
          <a:ln/>
        </p:spPr>
      </p:sp>
      <p:sp>
        <p:nvSpPr>
          <p:cNvPr id="9" name="Shape 2"/>
          <p:cNvSpPr/>
          <p:nvPr/>
        </p:nvSpPr>
        <p:spPr>
          <a:xfrm>
            <a:off x="7150994" y="4953000"/>
            <a:ext cx="10097762" cy="2463800"/>
          </a:xfrm>
          <a:prstGeom prst="rect">
            <a:avLst/>
          </a:prstGeom>
          <a:solidFill>
            <a:srgbClr val="DBE2FC">
              <a:alpha val="100000"/>
            </a:srgbClr>
          </a:solidFill>
          <a:ln w="50800">
            <a:solidFill>
              <a:srgbClr val="1C0A76"/>
            </a:solidFill>
            <a:prstDash val="solid"/>
          </a:ln>
        </p:spPr>
      </p:sp>
      <p:sp>
        <p:nvSpPr>
          <p:cNvPr id="10" name="Text 3"/>
          <p:cNvSpPr/>
          <p:nvPr/>
        </p:nvSpPr>
        <p:spPr>
          <a:xfrm>
            <a:off x="7913089" y="5257800"/>
            <a:ext cx="9115506" cy="2396067"/>
          </a:xfrm>
          <a:prstGeom prst="rect">
            <a:avLst/>
          </a:prstGeom>
          <a:noFill/>
          <a:ln/>
        </p:spPr>
        <p:txBody>
          <a:bodyPr wrap="square" lIns="0" tIns="0" rIns="0" bIns="0" rtlCol="0" anchor="t"/>
          <a:lstStyle/>
          <a:p>
            <a:pPr algn="l"/>
            <a:r>
              <a:rPr lang="en-US" sz="12800" dirty="0">
                <a:solidFill>
                  <a:srgbClr val="1C0A76">
                    <a:alpha val="100000"/>
                  </a:srgbClr>
                </a:solidFill>
                <a:latin typeface="Rokkitt Bold" pitchFamily="34" charset="0"/>
                <a:ea typeface="Rokkitt Bold" pitchFamily="34" charset="-122"/>
                <a:cs typeface="Rokkitt Bold" pitchFamily="34" charset="-120"/>
              </a:rPr>
              <a:t>Introduction</a:t>
            </a:r>
            <a:endParaRPr lang="en-US" sz="12800" dirty="0"/>
          </a:p>
        </p:txBody>
      </p:sp>
      <p:sp>
        <p:nvSpPr>
          <p:cNvPr id="11" name="Text 4"/>
          <p:cNvSpPr/>
          <p:nvPr/>
        </p:nvSpPr>
        <p:spPr>
          <a:xfrm>
            <a:off x="7083252" y="7721600"/>
            <a:ext cx="10233246"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Fantasy Realm: Uncovering the Secrets of the Imagination and the Magic that Lies Within</a:t>
            </a:r>
            <a:endParaRPr lang="en-US" sz="3200" dirty="0"/>
          </a:p>
        </p:txBody>
      </p:sp>
      <p:pic>
        <p:nvPicPr>
          <p:cNvPr id="12" name="Image 5" descr="preencoded.png">    </p:cNvPr>
          <p:cNvPicPr>
            <a:picLocks noChangeAspect="1"/>
          </p:cNvPicPr>
          <p:nvPr/>
        </p:nvPicPr>
        <p:blipFill>
          <a:blip r:embed="rId6"/>
          <a:stretch>
            <a:fillRect/>
          </a:stretch>
        </p:blipFill>
        <p:spPr>
          <a:xfrm>
            <a:off x="0" y="5651500"/>
            <a:ext cx="8016686" cy="77571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0543" y="321704"/>
            <a:ext cx="4138773" cy="422364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2959470" y="2184400"/>
            <a:ext cx="15394324" cy="1765300"/>
          </a:xfrm>
          <a:prstGeom prst="rect">
            <a:avLst/>
          </a:prstGeom>
          <a:solidFill>
            <a:srgbClr val="DBE2FC">
              <a:alpha val="100000"/>
            </a:srgbClr>
          </a:solidFill>
          <a:ln w="50800">
            <a:solidFill>
              <a:srgbClr val="1C0A76"/>
            </a:solidFill>
            <a:prstDash val="solid"/>
          </a:ln>
        </p:spPr>
      </p:sp>
      <p:sp>
        <p:nvSpPr>
          <p:cNvPr id="7" name="Text 2"/>
          <p:cNvSpPr/>
          <p:nvPr/>
        </p:nvSpPr>
        <p:spPr>
          <a:xfrm>
            <a:off x="3721565" y="2489200"/>
            <a:ext cx="14208843" cy="1494367"/>
          </a:xfrm>
          <a:prstGeom prst="rect">
            <a:avLst/>
          </a:prstGeom>
          <a:noFill/>
          <a:ln/>
        </p:spPr>
        <p:txBody>
          <a:bodyPr wrap="square" lIns="0" tIns="0" rIns="0" bIns="0" rtlCol="0" anchor="t"/>
          <a:lstStyle/>
          <a:p>
            <a:pPr algn="l"/>
            <a:r>
              <a:rPr lang="en-US" sz="8000" dirty="0">
                <a:solidFill>
                  <a:srgbClr val="1C0A76">
                    <a:alpha val="100000"/>
                  </a:srgbClr>
                </a:solidFill>
                <a:latin typeface="Rokkitt Bold" pitchFamily="34" charset="0"/>
                <a:ea typeface="Rokkitt Bold" pitchFamily="34" charset="-122"/>
                <a:cs typeface="Rokkitt Bold" pitchFamily="34" charset="-120"/>
              </a:rPr>
              <a:t>The Realm of the Extraordinary</a:t>
            </a:r>
            <a:endParaRPr lang="en-US" sz="8000" dirty="0"/>
          </a:p>
        </p:txBody>
      </p:sp>
      <p:sp>
        <p:nvSpPr>
          <p:cNvPr id="8" name="Text 3"/>
          <p:cNvSpPr/>
          <p:nvPr/>
        </p:nvSpPr>
        <p:spPr>
          <a:xfrm>
            <a:off x="2959470" y="4737100"/>
            <a:ext cx="8861474" cy="4821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4"/>
          <p:cNvSpPr/>
          <p:nvPr/>
        </p:nvSpPr>
        <p:spPr>
          <a:xfrm>
            <a:off x="12701588" y="4737100"/>
            <a:ext cx="8861474" cy="4821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0"/>
            <a:ext cx="5435275" cy="5340071"/>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778222" y="1435100"/>
            <a:ext cx="7874984" cy="5422900"/>
          </a:xfrm>
          <a:prstGeom prst="rect">
            <a:avLst/>
          </a:prstGeom>
          <a:solidFill>
            <a:srgbClr val="DBE2FC">
              <a:alpha val="100000"/>
            </a:srgbClr>
          </a:solidFill>
          <a:ln w="50800">
            <a:solidFill>
              <a:srgbClr val="1C0A76"/>
            </a:solidFill>
            <a:prstDash val="solid"/>
          </a:ln>
        </p:spPr>
      </p:sp>
      <p:pic>
        <p:nvPicPr>
          <p:cNvPr id="7" name="Image 3" descr="preencoded.png">    </p:cNvPr>
          <p:cNvPicPr>
            <a:picLocks noChangeAspect="1"/>
          </p:cNvPicPr>
          <p:nvPr/>
        </p:nvPicPr>
        <p:blipFill>
          <a:blip r:embed="rId4"/>
          <a:stretch>
            <a:fillRect/>
          </a:stretch>
        </p:blipFill>
        <p:spPr>
          <a:xfrm>
            <a:off x="4893873" y="1739900"/>
            <a:ext cx="1643687" cy="1625600"/>
          </a:xfrm>
          <a:prstGeom prst="rect">
            <a:avLst/>
          </a:prstGeom>
        </p:spPr>
      </p:pic>
      <p:sp>
        <p:nvSpPr>
          <p:cNvPr id="8" name="Shape 2"/>
          <p:cNvSpPr/>
          <p:nvPr/>
        </p:nvSpPr>
        <p:spPr>
          <a:xfrm>
            <a:off x="2184673" y="3670300"/>
            <a:ext cx="7062083" cy="2882900"/>
          </a:xfrm>
          <a:prstGeom prst="rect">
            <a:avLst/>
          </a:prstGeom>
          <a:noFill/>
          <a:ln/>
        </p:spPr>
      </p:sp>
      <p:sp>
        <p:nvSpPr>
          <p:cNvPr id="9" name="Text 3"/>
          <p:cNvSpPr/>
          <p:nvPr/>
        </p:nvSpPr>
        <p:spPr>
          <a:xfrm>
            <a:off x="2083060" y="3670300"/>
            <a:ext cx="7265308"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Unicorn Sightings</a:t>
            </a:r>
            <a:endParaRPr lang="en-US" sz="4800" dirty="0"/>
          </a:p>
        </p:txBody>
      </p:sp>
      <p:sp>
        <p:nvSpPr>
          <p:cNvPr id="10" name="Text 4"/>
          <p:cNvSpPr/>
          <p:nvPr/>
        </p:nvSpPr>
        <p:spPr>
          <a:xfrm>
            <a:off x="2116931" y="4470400"/>
            <a:ext cx="7197566" cy="2218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 that surrounds these enchanting creatures.</a:t>
            </a:r>
            <a:endParaRPr lang="en-US" sz="3200" dirty="0"/>
          </a:p>
        </p:txBody>
      </p:sp>
      <p:sp>
        <p:nvSpPr>
          <p:cNvPr id="11" name="Shape 5"/>
          <p:cNvSpPr/>
          <p:nvPr/>
        </p:nvSpPr>
        <p:spPr>
          <a:xfrm>
            <a:off x="1778222" y="7797800"/>
            <a:ext cx="7874984" cy="4902200"/>
          </a:xfrm>
          <a:prstGeom prst="rect">
            <a:avLst/>
          </a:prstGeom>
          <a:solidFill>
            <a:srgbClr val="DBE2FC">
              <a:alpha val="100000"/>
            </a:srgbClr>
          </a:solidFill>
          <a:ln w="50800">
            <a:solidFill>
              <a:srgbClr val="1C0A76"/>
            </a:solidFill>
            <a:prstDash val="solid"/>
          </a:ln>
        </p:spPr>
      </p:sp>
      <p:pic>
        <p:nvPicPr>
          <p:cNvPr id="12" name="Image 4" descr="preencoded.png">    </p:cNvPr>
          <p:cNvPicPr>
            <a:picLocks noChangeAspect="1"/>
          </p:cNvPicPr>
          <p:nvPr/>
        </p:nvPicPr>
        <p:blipFill>
          <a:blip r:embed="rId5"/>
          <a:stretch>
            <a:fillRect/>
          </a:stretch>
        </p:blipFill>
        <p:spPr>
          <a:xfrm>
            <a:off x="4875707" y="8102600"/>
            <a:ext cx="1680014" cy="1625600"/>
          </a:xfrm>
          <a:prstGeom prst="rect">
            <a:avLst/>
          </a:prstGeom>
        </p:spPr>
      </p:pic>
      <p:sp>
        <p:nvSpPr>
          <p:cNvPr id="13" name="Shape 6"/>
          <p:cNvSpPr/>
          <p:nvPr/>
        </p:nvSpPr>
        <p:spPr>
          <a:xfrm>
            <a:off x="2184673" y="10033000"/>
            <a:ext cx="7062083" cy="2362200"/>
          </a:xfrm>
          <a:prstGeom prst="rect">
            <a:avLst/>
          </a:prstGeom>
          <a:noFill/>
          <a:ln/>
        </p:spPr>
      </p:sp>
      <p:sp>
        <p:nvSpPr>
          <p:cNvPr id="14" name="Text 7"/>
          <p:cNvSpPr/>
          <p:nvPr/>
        </p:nvSpPr>
        <p:spPr>
          <a:xfrm>
            <a:off x="2083060" y="10033000"/>
            <a:ext cx="7265308" cy="901700"/>
          </a:xfrm>
          <a:prstGeom prst="rect">
            <a:avLst/>
          </a:prstGeom>
          <a:noFill/>
          <a:ln/>
        </p:spPr>
        <p:txBody>
          <a:bodyPr wrap="square" lIns="0" tIns="0" rIns="0" bIns="0" rtlCol="0" anchor="t"/>
          <a:lstStyle/>
          <a:p>
            <a:pPr algn="ctr"/>
            <a:r>
              <a:rPr lang="en-US" sz="4800" dirty="0">
                <a:solidFill>
                  <a:srgbClr val="0E0E0E">
                    <a:alpha val="100000"/>
                  </a:srgbClr>
                </a:solidFill>
                <a:latin typeface="Rokkitt Bold" pitchFamily="34" charset="0"/>
                <a:ea typeface="Rokkitt Bold" pitchFamily="34" charset="-122"/>
                <a:cs typeface="Rokkitt Bold" pitchFamily="34" charset="-120"/>
              </a:rPr>
              <a:t>Dragon Taming</a:t>
            </a:r>
            <a:endParaRPr lang="en-US" sz="4800" dirty="0"/>
          </a:p>
        </p:txBody>
      </p:sp>
      <p:sp>
        <p:nvSpPr>
          <p:cNvPr id="15" name="Text 8"/>
          <p:cNvSpPr/>
          <p:nvPr/>
        </p:nvSpPr>
        <p:spPr>
          <a:xfrm>
            <a:off x="2116931" y="10833100"/>
            <a:ext cx="7197566" cy="16975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closer look at the art of taming dragons and the brave adventurers who dare to take on these fearsome creatures.</a:t>
            </a:r>
            <a:endParaRPr lang="en-US" sz="3200" dirty="0"/>
          </a:p>
        </p:txBody>
      </p:sp>
      <p:pic>
        <p:nvPicPr>
          <p:cNvPr id="16" name="Image 5" descr="preencoded.png">    </p:cNvPr>
          <p:cNvPicPr>
            <a:picLocks noChangeAspect="1"/>
          </p:cNvPicPr>
          <p:nvPr/>
        </p:nvPicPr>
        <p:blipFill>
          <a:blip r:embed="rId6"/>
          <a:stretch>
            <a:fillRect/>
          </a:stretch>
        </p:blipFill>
        <p:spPr>
          <a:xfrm>
            <a:off x="10669334" y="1244600"/>
            <a:ext cx="12701588" cy="11226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934067" y="1384300"/>
            <a:ext cx="8129016" cy="11214100"/>
          </a:xfrm>
          <a:prstGeom prst="rect">
            <a:avLst/>
          </a:prstGeom>
          <a:noFill/>
          <a:ln/>
        </p:spPr>
      </p:sp>
      <p:pic>
        <p:nvPicPr>
          <p:cNvPr id="6" name="Image 2" descr="preencoded.png">    </p:cNvPr>
          <p:cNvPicPr>
            <a:picLocks noChangeAspect="1"/>
          </p:cNvPicPr>
          <p:nvPr/>
        </p:nvPicPr>
        <p:blipFill>
          <a:blip r:embed="rId3"/>
          <a:stretch>
            <a:fillRect/>
          </a:stretch>
        </p:blipFill>
        <p:spPr>
          <a:xfrm>
            <a:off x="2934067" y="1384300"/>
            <a:ext cx="8129016" cy="7645400"/>
          </a:xfrm>
          <a:prstGeom prst="rect">
            <a:avLst/>
          </a:prstGeom>
        </p:spPr>
      </p:pic>
      <p:sp>
        <p:nvSpPr>
          <p:cNvPr id="7" name="Shape 2"/>
          <p:cNvSpPr/>
          <p:nvPr/>
        </p:nvSpPr>
        <p:spPr>
          <a:xfrm>
            <a:off x="2934067" y="9639300"/>
            <a:ext cx="8129016" cy="1308100"/>
          </a:xfrm>
          <a:prstGeom prst="rect">
            <a:avLst/>
          </a:prstGeom>
          <a:solidFill>
            <a:srgbClr val="DBE2FC">
              <a:alpha val="100000"/>
            </a:srgbClr>
          </a:solidFill>
          <a:ln w="50800">
            <a:solidFill>
              <a:srgbClr val="1C0A76"/>
            </a:solidFill>
            <a:prstDash val="solid"/>
          </a:ln>
        </p:spPr>
      </p:sp>
      <p:sp>
        <p:nvSpPr>
          <p:cNvPr id="8" name="Text 3"/>
          <p:cNvSpPr/>
          <p:nvPr/>
        </p:nvSpPr>
        <p:spPr>
          <a:xfrm>
            <a:off x="3696162" y="9944100"/>
            <a:ext cx="4953619"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Unicorn Sightings</a:t>
            </a:r>
            <a:endParaRPr lang="en-US" sz="4800" dirty="0"/>
          </a:p>
        </p:txBody>
      </p:sp>
      <p:sp>
        <p:nvSpPr>
          <p:cNvPr id="9" name="Shape 4"/>
          <p:cNvSpPr/>
          <p:nvPr/>
        </p:nvSpPr>
        <p:spPr>
          <a:xfrm>
            <a:off x="2934067" y="11557000"/>
            <a:ext cx="8129016" cy="1041400"/>
          </a:xfrm>
          <a:prstGeom prst="rect">
            <a:avLst/>
          </a:prstGeom>
          <a:noFill/>
          <a:ln/>
        </p:spPr>
      </p:sp>
      <p:sp>
        <p:nvSpPr>
          <p:cNvPr id="10" name="Text 5"/>
          <p:cNvSpPr/>
          <p:nvPr/>
        </p:nvSpPr>
        <p:spPr>
          <a:xfrm>
            <a:off x="2934067" y="11557000"/>
            <a:ext cx="826450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a:t>
            </a:r>
            <a:endParaRPr lang="en-US" sz="3200" dirty="0"/>
          </a:p>
        </p:txBody>
      </p:sp>
      <p:sp>
        <p:nvSpPr>
          <p:cNvPr id="11" name="Shape 6"/>
          <p:cNvSpPr/>
          <p:nvPr/>
        </p:nvSpPr>
        <p:spPr>
          <a:xfrm>
            <a:off x="13323965" y="1384300"/>
            <a:ext cx="8129016" cy="11214100"/>
          </a:xfrm>
          <a:prstGeom prst="rect">
            <a:avLst/>
          </a:prstGeom>
          <a:noFill/>
          <a:ln/>
        </p:spPr>
      </p:sp>
      <p:pic>
        <p:nvPicPr>
          <p:cNvPr id="12" name="Image 3" descr="preencoded.png">    </p:cNvPr>
          <p:cNvPicPr>
            <a:picLocks noChangeAspect="1"/>
          </p:cNvPicPr>
          <p:nvPr/>
        </p:nvPicPr>
        <p:blipFill>
          <a:blip r:embed="rId4"/>
          <a:stretch>
            <a:fillRect/>
          </a:stretch>
        </p:blipFill>
        <p:spPr>
          <a:xfrm>
            <a:off x="13323965" y="1384300"/>
            <a:ext cx="8129016" cy="7645400"/>
          </a:xfrm>
          <a:prstGeom prst="rect">
            <a:avLst/>
          </a:prstGeom>
        </p:spPr>
      </p:pic>
      <p:sp>
        <p:nvSpPr>
          <p:cNvPr id="13" name="Shape 7"/>
          <p:cNvSpPr/>
          <p:nvPr/>
        </p:nvSpPr>
        <p:spPr>
          <a:xfrm>
            <a:off x="13323965" y="9639300"/>
            <a:ext cx="8129016" cy="1308100"/>
          </a:xfrm>
          <a:prstGeom prst="rect">
            <a:avLst/>
          </a:prstGeom>
          <a:solidFill>
            <a:srgbClr val="DBE2FC">
              <a:alpha val="100000"/>
            </a:srgbClr>
          </a:solidFill>
          <a:ln w="50800">
            <a:solidFill>
              <a:srgbClr val="1C0A76"/>
            </a:solidFill>
            <a:prstDash val="solid"/>
          </a:ln>
        </p:spPr>
      </p:sp>
      <p:sp>
        <p:nvSpPr>
          <p:cNvPr id="14" name="Text 8"/>
          <p:cNvSpPr/>
          <p:nvPr/>
        </p:nvSpPr>
        <p:spPr>
          <a:xfrm>
            <a:off x="14086061" y="9944100"/>
            <a:ext cx="4331241" cy="901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Dragon Taming</a:t>
            </a:r>
            <a:endParaRPr lang="en-US" sz="4800" dirty="0"/>
          </a:p>
        </p:txBody>
      </p:sp>
      <p:sp>
        <p:nvSpPr>
          <p:cNvPr id="15" name="Shape 9"/>
          <p:cNvSpPr/>
          <p:nvPr/>
        </p:nvSpPr>
        <p:spPr>
          <a:xfrm>
            <a:off x="13323965" y="11557000"/>
            <a:ext cx="8129016" cy="1041400"/>
          </a:xfrm>
          <a:prstGeom prst="rect">
            <a:avLst/>
          </a:prstGeom>
          <a:noFill/>
          <a:ln/>
        </p:spPr>
      </p:sp>
      <p:sp>
        <p:nvSpPr>
          <p:cNvPr id="16" name="Text 10"/>
          <p:cNvSpPr/>
          <p:nvPr/>
        </p:nvSpPr>
        <p:spPr>
          <a:xfrm>
            <a:off x="13323965" y="11557000"/>
            <a:ext cx="826450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closer look at the art of taming dragons and the adventurers who take on these creatures.</a:t>
            </a:r>
            <a:endParaRPr 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5664908" y="2032000"/>
            <a:ext cx="13066070" cy="9652124"/>
          </a:xfrm>
          <a:prstGeom prst="rect">
            <a:avLst/>
          </a:prstGeom>
        </p:spPr>
      </p:pic>
      <p:pic>
        <p:nvPicPr>
          <p:cNvPr id="4" name="Image 2" descr="preencoded.png">    </p:cNvPr>
          <p:cNvPicPr>
            <a:picLocks noChangeAspect="1"/>
          </p:cNvPicPr>
          <p:nvPr/>
        </p:nvPicPr>
        <p:blipFill>
          <a:blip r:embed="rId3"/>
          <a:stretch>
            <a:fillRect/>
          </a:stretch>
        </p:blipFill>
        <p:spPr>
          <a:xfrm>
            <a:off x="626380" y="8836806"/>
            <a:ext cx="7148670" cy="4719724"/>
          </a:xfrm>
          <a:prstGeom prst="rect">
            <a:avLst/>
          </a:prstGeom>
        </p:spPr>
      </p:pic>
      <p:pic>
        <p:nvPicPr>
          <p:cNvPr id="5" name="Image 3" descr="preencoded.png">    </p:cNvPr>
          <p:cNvPicPr>
            <a:picLocks noChangeAspect="1"/>
          </p:cNvPicPr>
          <p:nvPr/>
        </p:nvPicPr>
        <p:blipFill>
          <a:blip r:embed="rId4"/>
          <a:stretch>
            <a:fillRect/>
          </a:stretch>
        </p:blipFill>
        <p:spPr>
          <a:xfrm>
            <a:off x="20195524" y="3810000"/>
            <a:ext cx="2476810" cy="2578100"/>
          </a:xfrm>
          <a:prstGeom prst="rect">
            <a:avLst/>
          </a:prstGeom>
        </p:spPr>
      </p:pic>
      <p:pic>
        <p:nvPicPr>
          <p:cNvPr id="6" name="Image 4" descr="preencoded.png">    </p:cNvPr>
          <p:cNvPicPr>
            <a:picLocks noChangeAspect="1"/>
          </p:cNvPicPr>
          <p:nvPr/>
        </p:nvPicPr>
        <p:blipFill>
          <a:blip r:embed="rId5"/>
          <a:stretch>
            <a:fillRect/>
          </a:stretch>
        </p:blipFill>
        <p:spPr>
          <a:xfrm>
            <a:off x="20182823" y="673100"/>
            <a:ext cx="2781648" cy="27813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863708" y="1316521"/>
            <a:ext cx="6068311" cy="4556472"/>
          </a:xfrm>
          <a:prstGeom prst="rect">
            <a:avLst/>
          </a:prstGeom>
        </p:spPr>
      </p:pic>
      <p:sp>
        <p:nvSpPr>
          <p:cNvPr id="10" name="Shape 1"/>
          <p:cNvSpPr/>
          <p:nvPr/>
        </p:nvSpPr>
        <p:spPr>
          <a:xfrm>
            <a:off x="5842730" y="4699000"/>
            <a:ext cx="13603400" cy="4318000"/>
          </a:xfrm>
          <a:prstGeom prst="rect">
            <a:avLst/>
          </a:prstGeom>
          <a:noFill/>
          <a:ln/>
        </p:spPr>
      </p:sp>
      <p:sp>
        <p:nvSpPr>
          <p:cNvPr id="11" name="Text 2"/>
          <p:cNvSpPr/>
          <p:nvPr/>
        </p:nvSpPr>
        <p:spPr>
          <a:xfrm>
            <a:off x="5842730" y="4699000"/>
            <a:ext cx="13806626" cy="3695700"/>
          </a:xfrm>
          <a:prstGeom prst="rect">
            <a:avLst/>
          </a:prstGeom>
          <a:noFill/>
          <a:ln/>
        </p:spPr>
        <p:txBody>
          <a:bodyPr wrap="square" lIns="0" tIns="0" rIns="0" bIns="0" rtlCol="0" anchor="t"/>
          <a:lstStyle/>
          <a:p>
            <a:pPr algn="l"/>
            <a:r>
              <a:rPr lang="en-US" sz="4800" dirty="0">
                <a:solidFill>
                  <a:srgbClr val="0E0E0E">
                    <a:alpha val="100000"/>
                  </a:srgbClr>
                </a:solidFill>
                <a:latin typeface="Rokkitt Bold" pitchFamily="34" charset="0"/>
                <a:ea typeface="Rokkitt Bold" pitchFamily="34" charset="-122"/>
                <a:cs typeface="Rokkitt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2" name="Text 3"/>
          <p:cNvSpPr/>
          <p:nvPr/>
        </p:nvSpPr>
        <p:spPr>
          <a:xfrm>
            <a:off x="15622953" y="8496300"/>
            <a:ext cx="3975597" cy="673100"/>
          </a:xfrm>
          <a:prstGeom prst="rect">
            <a:avLst/>
          </a:prstGeom>
          <a:noFill/>
          <a:ln/>
        </p:spPr>
        <p:txBody>
          <a:bodyPr wrap="square" lIns="0" tIns="0" rIns="0" bIns="0" rtlCol="0" anchor="t"/>
          <a:lstStyle/>
          <a:p>
            <a:pPr algn="l"/>
            <a:r>
              <a:rPr lang="en-US" sz="3600" dirty="0">
                <a:solidFill>
                  <a:srgbClr val="0E0E0E">
                    <a:alpha val="100000"/>
                  </a:srgbClr>
                </a:solidFill>
                <a:latin typeface="Rokkitt Bold" pitchFamily="34" charset="0"/>
                <a:ea typeface="Rokkitt Bold" pitchFamily="34" charset="-122"/>
                <a:cs typeface="Rokkitt Bold"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1F4F9"/>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0543" y="321704"/>
            <a:ext cx="4138773" cy="4223643"/>
          </a:xfrm>
          <a:prstGeom prst="rect">
            <a:avLst/>
          </a:prstGeom>
        </p:spPr>
      </p:pic>
      <p:pic>
        <p:nvPicPr>
          <p:cNvPr id="4" name="Image 2" descr="preencoded.png">    </p:cNvPr>
          <p:cNvPicPr>
            <a:picLocks noChangeAspect="1"/>
          </p:cNvPicPr>
          <p:nvPr/>
        </p:nvPicPr>
        <p:blipFill>
          <a:blip r:embed="rId3"/>
          <a:stretch>
            <a:fillRect/>
          </a:stretch>
        </p:blipFill>
        <p:spPr>
          <a:xfrm>
            <a:off x="16270734" y="5727700"/>
            <a:ext cx="7049381" cy="6400800"/>
          </a:xfrm>
          <a:prstGeom prst="rect">
            <a:avLst/>
          </a:prstGeom>
        </p:spPr>
      </p:pic>
      <p:pic>
        <p:nvPicPr>
          <p:cNvPr id="5" name="Image 3" descr="preencoded.png">    </p:cNvPr>
          <p:cNvPicPr>
            <a:picLocks noChangeAspect="1"/>
          </p:cNvPicPr>
          <p:nvPr/>
        </p:nvPicPr>
        <p:blipFill>
          <a:blip r:embed="rId4"/>
          <a:stretch>
            <a:fillRect/>
          </a:stretch>
        </p:blipFill>
        <p:spPr>
          <a:xfrm>
            <a:off x="889111" y="5727700"/>
            <a:ext cx="14835454" cy="64008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1079635" y="2247900"/>
            <a:ext cx="7049381" cy="2654300"/>
          </a:xfrm>
          <a:prstGeom prst="rect">
            <a:avLst/>
          </a:prstGeom>
          <a:noFill/>
          <a:ln/>
        </p:spPr>
      </p:sp>
      <p:sp>
        <p:nvSpPr>
          <p:cNvPr id="9" name="Shape 2"/>
          <p:cNvSpPr/>
          <p:nvPr/>
        </p:nvSpPr>
        <p:spPr>
          <a:xfrm>
            <a:off x="1079635" y="2247900"/>
            <a:ext cx="7049381" cy="1308100"/>
          </a:xfrm>
          <a:prstGeom prst="rect">
            <a:avLst/>
          </a:prstGeom>
          <a:solidFill>
            <a:srgbClr val="DBE2FC">
              <a:alpha val="100000"/>
            </a:srgbClr>
          </a:solidFill>
          <a:ln w="50800">
            <a:solidFill>
              <a:srgbClr val="1C0A76"/>
            </a:solidFill>
            <a:prstDash val="solid"/>
          </a:ln>
        </p:spPr>
      </p:sp>
      <p:sp>
        <p:nvSpPr>
          <p:cNvPr id="10" name="Text 3"/>
          <p:cNvSpPr/>
          <p:nvPr/>
        </p:nvSpPr>
        <p:spPr>
          <a:xfrm>
            <a:off x="1841730" y="2552700"/>
            <a:ext cx="4331241" cy="901700"/>
          </a:xfrm>
          <a:prstGeom prst="rect">
            <a:avLst/>
          </a:prstGeom>
          <a:noFill/>
          <a:ln/>
        </p:spPr>
        <p:txBody>
          <a:bodyPr wrap="square" lIns="0" tIns="0" rIns="0" bIns="0" rtlCol="0" anchor="t"/>
          <a:lstStyle/>
          <a:p>
            <a:pPr algn="l"/>
            <a:r>
              <a:rPr lang="en-US" sz="4800" dirty="0">
                <a:ln w="50800">
                  <a:solidFill>
                    <a:srgbClr val="1C0A76"/>
                  </a:solidFill>
                </a:ln>
                <a:solidFill>
                  <a:srgbClr val="0E0E0E">
                    <a:alpha val="100000"/>
                  </a:srgbClr>
                </a:solidFill>
                <a:latin typeface="Rokkitt Bold" pitchFamily="34" charset="0"/>
                <a:ea typeface="Rokkitt Bold" pitchFamily="34" charset="-122"/>
                <a:cs typeface="Rokkitt Bold" pitchFamily="34" charset="-120"/>
              </a:rPr>
              <a:t>Dragon Taming </a:t>
            </a:r>
            <a:endParaRPr lang="en-US" sz="4800" dirty="0"/>
          </a:p>
        </p:txBody>
      </p:sp>
      <p:sp>
        <p:nvSpPr>
          <p:cNvPr id="11" name="Text 4"/>
          <p:cNvSpPr/>
          <p:nvPr/>
        </p:nvSpPr>
        <p:spPr>
          <a:xfrm>
            <a:off x="1079635" y="3860800"/>
            <a:ext cx="718486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
        <p:nvSpPr>
          <p:cNvPr id="12" name="Shape 5"/>
          <p:cNvSpPr/>
          <p:nvPr/>
        </p:nvSpPr>
        <p:spPr>
          <a:xfrm>
            <a:off x="8675184" y="2247900"/>
            <a:ext cx="7049381" cy="2654300"/>
          </a:xfrm>
          <a:prstGeom prst="rect">
            <a:avLst/>
          </a:prstGeom>
          <a:noFill/>
          <a:ln/>
        </p:spPr>
      </p:sp>
      <p:sp>
        <p:nvSpPr>
          <p:cNvPr id="13" name="Shape 6"/>
          <p:cNvSpPr/>
          <p:nvPr/>
        </p:nvSpPr>
        <p:spPr>
          <a:xfrm>
            <a:off x="8675184" y="2247900"/>
            <a:ext cx="7049381" cy="1308100"/>
          </a:xfrm>
          <a:prstGeom prst="rect">
            <a:avLst/>
          </a:prstGeom>
          <a:solidFill>
            <a:srgbClr val="DBE2FC">
              <a:alpha val="100000"/>
            </a:srgbClr>
          </a:solidFill>
          <a:ln w="50800">
            <a:solidFill>
              <a:srgbClr val="1C0A76"/>
            </a:solidFill>
            <a:prstDash val="solid"/>
          </a:ln>
        </p:spPr>
      </p:sp>
      <p:sp>
        <p:nvSpPr>
          <p:cNvPr id="14" name="Text 7"/>
          <p:cNvSpPr/>
          <p:nvPr/>
        </p:nvSpPr>
        <p:spPr>
          <a:xfrm>
            <a:off x="9437280" y="2552700"/>
            <a:ext cx="5194949" cy="901700"/>
          </a:xfrm>
          <a:prstGeom prst="rect">
            <a:avLst/>
          </a:prstGeom>
          <a:noFill/>
          <a:ln/>
        </p:spPr>
        <p:txBody>
          <a:bodyPr wrap="square" lIns="0" tIns="0" rIns="0" bIns="0" rtlCol="0" anchor="t"/>
          <a:lstStyle/>
          <a:p>
            <a:pPr algn="l"/>
            <a:r>
              <a:rPr lang="en-US" sz="4800" dirty="0">
                <a:ln w="50800">
                  <a:solidFill>
                    <a:srgbClr val="1C0A76"/>
                  </a:solidFill>
                </a:ln>
                <a:solidFill>
                  <a:srgbClr val="0E0E0E">
                    <a:alpha val="100000"/>
                  </a:srgbClr>
                </a:solidFill>
                <a:latin typeface="Rokkitt Bold" pitchFamily="34" charset="0"/>
                <a:ea typeface="Rokkitt Bold" pitchFamily="34" charset="-122"/>
                <a:cs typeface="Rokkitt Bold" pitchFamily="34" charset="-120"/>
              </a:rPr>
              <a:t>The Art of Unicorn</a:t>
            </a:r>
            <a:endParaRPr lang="en-US" sz="4800" dirty="0"/>
          </a:p>
        </p:txBody>
      </p:sp>
      <p:sp>
        <p:nvSpPr>
          <p:cNvPr id="15" name="Text 8"/>
          <p:cNvSpPr/>
          <p:nvPr/>
        </p:nvSpPr>
        <p:spPr>
          <a:xfrm>
            <a:off x="8675184" y="3860800"/>
            <a:ext cx="718486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Tips and tricks for spotting the elusive unicorns in their natural habitat.</a:t>
            </a:r>
            <a:endParaRPr lang="en-US" sz="3200" dirty="0"/>
          </a:p>
        </p:txBody>
      </p:sp>
      <p:sp>
        <p:nvSpPr>
          <p:cNvPr id="16" name="Shape 9"/>
          <p:cNvSpPr/>
          <p:nvPr/>
        </p:nvSpPr>
        <p:spPr>
          <a:xfrm>
            <a:off x="16270734" y="2247900"/>
            <a:ext cx="7049381" cy="2654300"/>
          </a:xfrm>
          <a:prstGeom prst="rect">
            <a:avLst/>
          </a:prstGeom>
          <a:noFill/>
          <a:ln/>
        </p:spPr>
      </p:sp>
      <p:sp>
        <p:nvSpPr>
          <p:cNvPr id="17" name="Shape 10"/>
          <p:cNvSpPr/>
          <p:nvPr/>
        </p:nvSpPr>
        <p:spPr>
          <a:xfrm>
            <a:off x="16270734" y="2247900"/>
            <a:ext cx="7049381" cy="1308100"/>
          </a:xfrm>
          <a:prstGeom prst="rect">
            <a:avLst/>
          </a:prstGeom>
          <a:solidFill>
            <a:srgbClr val="DBE2FC">
              <a:alpha val="100000"/>
            </a:srgbClr>
          </a:solidFill>
          <a:ln w="50800">
            <a:solidFill>
              <a:srgbClr val="1C0A76"/>
            </a:solidFill>
            <a:prstDash val="solid"/>
          </a:ln>
        </p:spPr>
      </p:sp>
      <p:sp>
        <p:nvSpPr>
          <p:cNvPr id="18" name="Text 11"/>
          <p:cNvSpPr/>
          <p:nvPr/>
        </p:nvSpPr>
        <p:spPr>
          <a:xfrm>
            <a:off x="17032829" y="2552700"/>
            <a:ext cx="4331241" cy="901700"/>
          </a:xfrm>
          <a:prstGeom prst="rect">
            <a:avLst/>
          </a:prstGeom>
          <a:noFill/>
          <a:ln/>
        </p:spPr>
        <p:txBody>
          <a:bodyPr wrap="square" lIns="0" tIns="0" rIns="0" bIns="0" rtlCol="0" anchor="t"/>
          <a:lstStyle/>
          <a:p>
            <a:pPr algn="l"/>
            <a:r>
              <a:rPr lang="en-US" sz="4800" dirty="0">
                <a:ln w="50800">
                  <a:solidFill>
                    <a:srgbClr val="1C0A76"/>
                  </a:solidFill>
                </a:ln>
                <a:solidFill>
                  <a:srgbClr val="0E0E0E">
                    <a:alpha val="100000"/>
                  </a:srgbClr>
                </a:solidFill>
                <a:latin typeface="Rokkitt Bold" pitchFamily="34" charset="0"/>
                <a:ea typeface="Rokkitt Bold" pitchFamily="34" charset="-122"/>
                <a:cs typeface="Rokkitt Bold" pitchFamily="34" charset="-120"/>
              </a:rPr>
              <a:t>Dragon Taming </a:t>
            </a:r>
            <a:endParaRPr lang="en-US" sz="4800" dirty="0"/>
          </a:p>
        </p:txBody>
      </p:sp>
      <p:sp>
        <p:nvSpPr>
          <p:cNvPr id="19" name="Text 12"/>
          <p:cNvSpPr/>
          <p:nvPr/>
        </p:nvSpPr>
        <p:spPr>
          <a:xfrm>
            <a:off x="16270734" y="3860800"/>
            <a:ext cx="718486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2023-05-29T03:00:44Z</dcterms:created>
  <dcterms:modified xsi:type="dcterms:W3CDTF">2023-05-29T03:00:44Z</dcterms:modified>
</cp:coreProperties>
</file>