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Inter"/>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Marcellus SC"/>
      <p:regular r:id="rId41"/>
    </p:embeddedFont>
    <p:embeddedFont>
      <p:font typeface="Rajdhani"/>
      <p:regular r:id="rId42"/>
      <p:bold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j556AM4yPaBm4VUiaterVbhfrS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Rajdhani-regular.fntdata"/><Relationship Id="rId41" Type="http://schemas.openxmlformats.org/officeDocument/2006/relationships/font" Target="fonts/MarcellusSC-regular.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Rajdhani-bold.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Inter-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7.png"/><Relationship Id="rId7"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56.png"/><Relationship Id="rId5" Type="http://schemas.openxmlformats.org/officeDocument/2006/relationships/image" Target="../media/image40.png"/><Relationship Id="rId6" Type="http://schemas.openxmlformats.org/officeDocument/2006/relationships/image" Target="../media/image14.png"/><Relationship Id="rId7" Type="http://schemas.openxmlformats.org/officeDocument/2006/relationships/image" Target="../media/image73.png"/><Relationship Id="rId8"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5.png"/><Relationship Id="rId10" Type="http://schemas.openxmlformats.org/officeDocument/2006/relationships/image" Target="../media/image57.png"/><Relationship Id="rId9" Type="http://schemas.openxmlformats.org/officeDocument/2006/relationships/image" Target="../media/image51.png"/><Relationship Id="rId5" Type="http://schemas.openxmlformats.org/officeDocument/2006/relationships/image" Target="../media/image35.png"/><Relationship Id="rId6" Type="http://schemas.openxmlformats.org/officeDocument/2006/relationships/image" Target="../media/image14.png"/><Relationship Id="rId7" Type="http://schemas.openxmlformats.org/officeDocument/2006/relationships/image" Target="../media/image52.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24.png"/><Relationship Id="rId9" Type="http://schemas.openxmlformats.org/officeDocument/2006/relationships/image" Target="../media/image78.png"/><Relationship Id="rId5" Type="http://schemas.openxmlformats.org/officeDocument/2006/relationships/image" Target="../media/image58.png"/><Relationship Id="rId6" Type="http://schemas.openxmlformats.org/officeDocument/2006/relationships/image" Target="../media/image2.png"/><Relationship Id="rId7" Type="http://schemas.openxmlformats.org/officeDocument/2006/relationships/image" Target="../media/image14.png"/><Relationship Id="rId8" Type="http://schemas.openxmlformats.org/officeDocument/2006/relationships/image" Target="../media/image8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14.png"/><Relationship Id="rId6"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11" Type="http://schemas.openxmlformats.org/officeDocument/2006/relationships/image" Target="../media/image150.png"/><Relationship Id="rId10" Type="http://schemas.openxmlformats.org/officeDocument/2006/relationships/image" Target="../media/image86.png"/><Relationship Id="rId13" Type="http://schemas.openxmlformats.org/officeDocument/2006/relationships/image" Target="../media/image93.png"/><Relationship Id="rId12"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83.png"/><Relationship Id="rId15" Type="http://schemas.openxmlformats.org/officeDocument/2006/relationships/image" Target="../media/image96.png"/><Relationship Id="rId14" Type="http://schemas.openxmlformats.org/officeDocument/2006/relationships/image" Target="../media/image91.png"/><Relationship Id="rId17" Type="http://schemas.openxmlformats.org/officeDocument/2006/relationships/image" Target="../media/image95.png"/><Relationship Id="rId16" Type="http://schemas.openxmlformats.org/officeDocument/2006/relationships/image" Target="../media/image113.png"/><Relationship Id="rId5" Type="http://schemas.openxmlformats.org/officeDocument/2006/relationships/image" Target="../media/image35.png"/><Relationship Id="rId6" Type="http://schemas.openxmlformats.org/officeDocument/2006/relationships/image" Target="../media/image14.png"/><Relationship Id="rId7" Type="http://schemas.openxmlformats.org/officeDocument/2006/relationships/image" Target="../media/image72.png"/><Relationship Id="rId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98.png"/><Relationship Id="rId7" Type="http://schemas.openxmlformats.org/officeDocument/2006/relationships/image" Target="../media/image1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117.png"/><Relationship Id="rId7" Type="http://schemas.openxmlformats.org/officeDocument/2006/relationships/image" Target="../media/image130.png"/><Relationship Id="rId8" Type="http://schemas.openxmlformats.org/officeDocument/2006/relationships/image" Target="../media/image10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0.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24.png"/><Relationship Id="rId5" Type="http://schemas.openxmlformats.org/officeDocument/2006/relationships/image" Target="../media/image58.png"/><Relationship Id="rId6" Type="http://schemas.openxmlformats.org/officeDocument/2006/relationships/image" Target="../media/image2.png"/><Relationship Id="rId7" Type="http://schemas.openxmlformats.org/officeDocument/2006/relationships/image" Target="../media/image14.png"/><Relationship Id="rId8" Type="http://schemas.openxmlformats.org/officeDocument/2006/relationships/image" Target="../media/image1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128.png"/></Relationships>
</file>

<file path=ppt/slides/_rels/slide21.xml.rels><?xml version="1.0" encoding="UTF-8" standalone="yes"?><Relationships xmlns="http://schemas.openxmlformats.org/package/2006/relationships"><Relationship Id="rId11" Type="http://schemas.openxmlformats.org/officeDocument/2006/relationships/image" Target="../media/image138.png"/><Relationship Id="rId10"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1.png"/><Relationship Id="rId4" Type="http://schemas.openxmlformats.org/officeDocument/2006/relationships/image" Target="../media/image12.png"/><Relationship Id="rId9" Type="http://schemas.openxmlformats.org/officeDocument/2006/relationships/image" Target="../media/image147.png"/><Relationship Id="rId5" Type="http://schemas.openxmlformats.org/officeDocument/2006/relationships/image" Target="../media/image5.png"/><Relationship Id="rId6" Type="http://schemas.openxmlformats.org/officeDocument/2006/relationships/image" Target="../media/image35.png"/><Relationship Id="rId7" Type="http://schemas.openxmlformats.org/officeDocument/2006/relationships/image" Target="../media/image14.png"/><Relationship Id="rId8"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55.png"/><Relationship Id="rId7" Type="http://schemas.openxmlformats.org/officeDocument/2006/relationships/image" Target="../media/image140.png"/><Relationship Id="rId8" Type="http://schemas.openxmlformats.org/officeDocument/2006/relationships/image" Target="../media/image146.png"/></Relationships>
</file>

<file path=ppt/slides/_rels/slide23.xml.rels><?xml version="1.0" encoding="UTF-8" standalone="yes"?><Relationships xmlns="http://schemas.openxmlformats.org/package/2006/relationships"><Relationship Id="rId11" Type="http://schemas.openxmlformats.org/officeDocument/2006/relationships/image" Target="../media/image143.png"/><Relationship Id="rId10" Type="http://schemas.openxmlformats.org/officeDocument/2006/relationships/image" Target="../media/image154.png"/><Relationship Id="rId13" Type="http://schemas.openxmlformats.org/officeDocument/2006/relationships/image" Target="../media/image139.png"/><Relationship Id="rId12" Type="http://schemas.openxmlformats.org/officeDocument/2006/relationships/image" Target="../media/image14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41.png"/><Relationship Id="rId15" Type="http://schemas.openxmlformats.org/officeDocument/2006/relationships/image" Target="../media/image144.png"/><Relationship Id="rId14" Type="http://schemas.openxmlformats.org/officeDocument/2006/relationships/image" Target="../media/image148.png"/><Relationship Id="rId5" Type="http://schemas.openxmlformats.org/officeDocument/2006/relationships/image" Target="../media/image14.png"/><Relationship Id="rId6" Type="http://schemas.openxmlformats.org/officeDocument/2006/relationships/hyperlink" Target="https://eatemp.com/powerpoint-org-chart-template/" TargetMode="External"/><Relationship Id="rId7" Type="http://schemas.openxmlformats.org/officeDocument/2006/relationships/image" Target="../media/image142.png"/><Relationship Id="rId8" Type="http://schemas.openxmlformats.org/officeDocument/2006/relationships/image" Target="../media/image1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3.png"/><Relationship Id="rId4" Type="http://schemas.openxmlformats.org/officeDocument/2006/relationships/image" Target="../media/image14.png"/><Relationship Id="rId5" Type="http://schemas.openxmlformats.org/officeDocument/2006/relationships/hyperlink" Target="https://unsplash.com/" TargetMode="External"/><Relationship Id="rId6" Type="http://schemas.openxmlformats.org/officeDocument/2006/relationships/image" Target="../media/image1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35.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4.png"/><Relationship Id="rId9" Type="http://schemas.openxmlformats.org/officeDocument/2006/relationships/image" Target="../media/image20.png"/><Relationship Id="rId5" Type="http://schemas.openxmlformats.org/officeDocument/2006/relationships/image" Target="../media/image2.png"/><Relationship Id="rId6" Type="http://schemas.openxmlformats.org/officeDocument/2006/relationships/image" Target="../media/image151.png"/><Relationship Id="rId7" Type="http://schemas.openxmlformats.org/officeDocument/2006/relationships/image" Target="../media/image14.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5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31.png"/><Relationship Id="rId5" Type="http://schemas.openxmlformats.org/officeDocument/2006/relationships/image" Target="../media/image14.png"/><Relationship Id="rId6" Type="http://schemas.openxmlformats.org/officeDocument/2006/relationships/image" Target="../media/image23.png"/><Relationship Id="rId7"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43.png"/><Relationship Id="rId8"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42.png"/><Relationship Id="rId7" Type="http://schemas.openxmlformats.org/officeDocument/2006/relationships/image" Target="../media/image54.png"/><Relationship Id="rId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447675" y="7924800"/>
            <a:ext cx="2012058" cy="2003011"/>
          </a:xfrm>
          <a:prstGeom prst="rect">
            <a:avLst/>
          </a:prstGeom>
          <a:noFill/>
          <a:ln>
            <a:noFill/>
          </a:ln>
        </p:spPr>
      </p:pic>
      <p:grpSp>
        <p:nvGrpSpPr>
          <p:cNvPr id="18" name="Google Shape;18;p1"/>
          <p:cNvGrpSpPr/>
          <p:nvPr/>
        </p:nvGrpSpPr>
        <p:grpSpPr>
          <a:xfrm>
            <a:off x="17640300" y="7994854"/>
            <a:ext cx="596695" cy="2063546"/>
            <a:chOff x="17640300" y="7994855"/>
            <a:chExt cx="596695" cy="2063546"/>
          </a:xfrm>
        </p:grpSpPr>
        <p:pic>
          <p:nvPicPr>
            <p:cNvPr descr="preencoded.png" id="19" name="Google Shape;19;p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0" name="Google Shape;20;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1" name="Google Shape;21;p1"/>
          <p:cNvGrpSpPr/>
          <p:nvPr/>
        </p:nvGrpSpPr>
        <p:grpSpPr>
          <a:xfrm>
            <a:off x="10401300" y="2638425"/>
            <a:ext cx="5715000" cy="2188845"/>
            <a:chOff x="10401300" y="2638425"/>
            <a:chExt cx="5715000" cy="2188845"/>
          </a:xfrm>
        </p:grpSpPr>
        <p:sp>
          <p:nvSpPr>
            <p:cNvPr id="22" name="Google Shape;22;p1"/>
            <p:cNvSpPr/>
            <p:nvPr/>
          </p:nvSpPr>
          <p:spPr>
            <a:xfrm>
              <a:off x="10401300" y="2638425"/>
              <a:ext cx="5715000" cy="2028825"/>
            </a:xfrm>
            <a:prstGeom prst="roundRect">
              <a:avLst>
                <a:gd fmla="val 45070"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a:off x="10972800" y="2867025"/>
              <a:ext cx="4998720"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Ecology</a:t>
              </a:r>
              <a:endParaRPr b="0" i="0" sz="9600" u="none" cap="none" strike="noStrike">
                <a:solidFill>
                  <a:schemeClr val="dk1"/>
                </a:solidFill>
                <a:latin typeface="Calibri"/>
                <a:ea typeface="Calibri"/>
                <a:cs typeface="Calibri"/>
                <a:sym typeface="Calibri"/>
              </a:endParaRPr>
            </a:p>
          </p:txBody>
        </p:sp>
      </p:grpSp>
      <p:sp>
        <p:nvSpPr>
          <p:cNvPr id="24" name="Google Shape;24;p1"/>
          <p:cNvSpPr/>
          <p:nvPr/>
        </p:nvSpPr>
        <p:spPr>
          <a:xfrm>
            <a:off x="9144000" y="5048250"/>
            <a:ext cx="8452485" cy="99441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jdhani"/>
              <a:buNone/>
            </a:pPr>
            <a:r>
              <a:rPr b="1" i="0" lang="en-US" sz="4800" u="none" cap="none" strike="noStrike">
                <a:solidFill>
                  <a:srgbClr val="0E0E0E"/>
                </a:solidFill>
                <a:latin typeface="Rajdhani"/>
                <a:ea typeface="Rajdhani"/>
                <a:cs typeface="Rajdhani"/>
                <a:sym typeface="Rajdhani"/>
              </a:rPr>
              <a:t>FREE PRESENTATION TEMPLATE</a:t>
            </a:r>
            <a:endParaRPr b="0" i="0" sz="4800" u="none" cap="none" strike="noStrike">
              <a:solidFill>
                <a:schemeClr val="dk1"/>
              </a:solidFill>
              <a:latin typeface="Calibri"/>
              <a:ea typeface="Calibri"/>
              <a:cs typeface="Calibri"/>
              <a:sym typeface="Calibri"/>
            </a:endParaRPr>
          </a:p>
        </p:txBody>
      </p:sp>
      <p:pic>
        <p:nvPicPr>
          <p:cNvPr descr="preencoded.png" id="25" name="Google Shape;25;p1"/>
          <p:cNvPicPr preferRelativeResize="0"/>
          <p:nvPr/>
        </p:nvPicPr>
        <p:blipFill rotWithShape="1">
          <a:blip r:embed="rId6">
            <a:alphaModFix/>
          </a:blip>
          <a:srcRect b="0" l="0" r="0" t="0"/>
          <a:stretch/>
        </p:blipFill>
        <p:spPr>
          <a:xfrm>
            <a:off x="52414" y="-3382"/>
            <a:ext cx="9374206" cy="8516021"/>
          </a:xfrm>
          <a:prstGeom prst="rect">
            <a:avLst/>
          </a:prstGeom>
          <a:noFill/>
          <a:ln>
            <a:noFill/>
          </a:ln>
        </p:spPr>
      </p:pic>
      <p:pic>
        <p:nvPicPr>
          <p:cNvPr descr="preencoded.png" id="26" name="Google Shape;26;p1"/>
          <p:cNvPicPr preferRelativeResize="0"/>
          <p:nvPr/>
        </p:nvPicPr>
        <p:blipFill rotWithShape="1">
          <a:blip r:embed="rId7">
            <a:alphaModFix/>
          </a:blip>
          <a:srcRect b="0" l="0" r="0" t="0"/>
          <a:stretch/>
        </p:blipFill>
        <p:spPr>
          <a:xfrm>
            <a:off x="1343025" y="1104900"/>
            <a:ext cx="7800975" cy="7820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223" name="Shape 223"/>
        <p:cNvGrpSpPr/>
        <p:nvPr/>
      </p:nvGrpSpPr>
      <p:grpSpPr>
        <a:xfrm>
          <a:off x="0" y="0"/>
          <a:ext cx="0" cy="0"/>
          <a:chOff x="0" y="0"/>
          <a:chExt cx="0" cy="0"/>
        </a:xfrm>
      </p:grpSpPr>
      <p:pic>
        <p:nvPicPr>
          <p:cNvPr descr="preencoded.png" id="224" name="Google Shape;224;p10"/>
          <p:cNvPicPr preferRelativeResize="0"/>
          <p:nvPr/>
        </p:nvPicPr>
        <p:blipFill rotWithShape="1">
          <a:blip r:embed="rId3">
            <a:alphaModFix/>
          </a:blip>
          <a:srcRect b="0" l="0" r="0" t="0"/>
          <a:stretch/>
        </p:blipFill>
        <p:spPr>
          <a:xfrm>
            <a:off x="-1323975" y="6686550"/>
            <a:ext cx="10467975" cy="5172075"/>
          </a:xfrm>
          <a:prstGeom prst="rect">
            <a:avLst/>
          </a:prstGeom>
          <a:noFill/>
          <a:ln>
            <a:noFill/>
          </a:ln>
        </p:spPr>
      </p:pic>
      <p:pic>
        <p:nvPicPr>
          <p:cNvPr descr="preencoded.png" id="225" name="Google Shape;225;p10"/>
          <p:cNvPicPr preferRelativeResize="0"/>
          <p:nvPr/>
        </p:nvPicPr>
        <p:blipFill rotWithShape="1">
          <a:blip r:embed="rId4">
            <a:alphaModFix/>
          </a:blip>
          <a:srcRect b="0" l="0" r="0" t="0"/>
          <a:stretch/>
        </p:blipFill>
        <p:spPr>
          <a:xfrm>
            <a:off x="16068675" y="695325"/>
            <a:ext cx="1637444" cy="1630266"/>
          </a:xfrm>
          <a:prstGeom prst="rect">
            <a:avLst/>
          </a:prstGeom>
          <a:noFill/>
          <a:ln>
            <a:noFill/>
          </a:ln>
        </p:spPr>
      </p:pic>
      <p:pic>
        <p:nvPicPr>
          <p:cNvPr descr="preencoded.png" id="226" name="Google Shape;226;p10"/>
          <p:cNvPicPr preferRelativeResize="0"/>
          <p:nvPr/>
        </p:nvPicPr>
        <p:blipFill rotWithShape="1">
          <a:blip r:embed="rId5">
            <a:alphaModFix/>
          </a:blip>
          <a:srcRect b="0" l="0" r="0" t="0"/>
          <a:stretch/>
        </p:blipFill>
        <p:spPr>
          <a:xfrm>
            <a:off x="1790216" y="6564874"/>
            <a:ext cx="961136" cy="2033049"/>
          </a:xfrm>
          <a:prstGeom prst="rect">
            <a:avLst/>
          </a:prstGeom>
          <a:noFill/>
          <a:ln>
            <a:noFill/>
          </a:ln>
        </p:spPr>
      </p:pic>
      <p:grpSp>
        <p:nvGrpSpPr>
          <p:cNvPr id="227" name="Google Shape;227;p10"/>
          <p:cNvGrpSpPr/>
          <p:nvPr/>
        </p:nvGrpSpPr>
        <p:grpSpPr>
          <a:xfrm>
            <a:off x="17640300" y="7994854"/>
            <a:ext cx="596695" cy="2063546"/>
            <a:chOff x="17640300" y="7994855"/>
            <a:chExt cx="596695" cy="2063546"/>
          </a:xfrm>
        </p:grpSpPr>
        <p:pic>
          <p:nvPicPr>
            <p:cNvPr descr="preencoded.png" id="228" name="Google Shape;228;p1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9" name="Google Shape;229;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30" name="Google Shape;230;p10"/>
          <p:cNvGrpSpPr/>
          <p:nvPr/>
        </p:nvGrpSpPr>
        <p:grpSpPr>
          <a:xfrm>
            <a:off x="6429375" y="695325"/>
            <a:ext cx="5429250" cy="1447800"/>
            <a:chOff x="6429375" y="695325"/>
            <a:chExt cx="5429250" cy="1447800"/>
          </a:xfrm>
        </p:grpSpPr>
        <p:sp>
          <p:nvSpPr>
            <p:cNvPr id="231" name="Google Shape;231;p10"/>
            <p:cNvSpPr/>
            <p:nvPr/>
          </p:nvSpPr>
          <p:spPr>
            <a:xfrm>
              <a:off x="6429375" y="695325"/>
              <a:ext cx="54292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
            <p:cNvSpPr/>
            <p:nvPr/>
          </p:nvSpPr>
          <p:spPr>
            <a:xfrm>
              <a:off x="7000875" y="923925"/>
              <a:ext cx="45529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Pricing Plan</a:t>
              </a:r>
              <a:endParaRPr b="0" i="0" sz="6000" u="none" cap="none" strike="noStrike">
                <a:solidFill>
                  <a:schemeClr val="dk1"/>
                </a:solidFill>
                <a:latin typeface="Calibri"/>
                <a:ea typeface="Calibri"/>
                <a:cs typeface="Calibri"/>
                <a:sym typeface="Calibri"/>
              </a:endParaRPr>
            </a:p>
          </p:txBody>
        </p:sp>
      </p:grpSp>
      <p:grpSp>
        <p:nvGrpSpPr>
          <p:cNvPr id="233" name="Google Shape;233;p10"/>
          <p:cNvGrpSpPr/>
          <p:nvPr/>
        </p:nvGrpSpPr>
        <p:grpSpPr>
          <a:xfrm>
            <a:off x="1333500" y="2724150"/>
            <a:ext cx="15630525" cy="6219825"/>
            <a:chOff x="1333500" y="2724150"/>
            <a:chExt cx="15630525" cy="6219825"/>
          </a:xfrm>
        </p:grpSpPr>
        <p:sp>
          <p:nvSpPr>
            <p:cNvPr id="234" name="Google Shape;234;p10"/>
            <p:cNvSpPr/>
            <p:nvPr/>
          </p:nvSpPr>
          <p:spPr>
            <a:xfrm>
              <a:off x="1333500" y="2724150"/>
              <a:ext cx="4829175" cy="6219825"/>
            </a:xfrm>
            <a:prstGeom prst="roundRect">
              <a:avLst>
                <a:gd fmla="val 6573" name="adj"/>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5" name="Google Shape;235;p10"/>
            <p:cNvPicPr preferRelativeResize="0"/>
            <p:nvPr/>
          </p:nvPicPr>
          <p:blipFill rotWithShape="1">
            <a:blip r:embed="rId7">
              <a:alphaModFix/>
            </a:blip>
            <a:srcRect b="0" l="0" r="0" t="0"/>
            <a:stretch/>
          </p:blipFill>
          <p:spPr>
            <a:xfrm>
              <a:off x="3431071" y="3040546"/>
              <a:ext cx="634034" cy="1110284"/>
            </a:xfrm>
            <a:prstGeom prst="rect">
              <a:avLst/>
            </a:prstGeom>
            <a:noFill/>
            <a:ln>
              <a:noFill/>
            </a:ln>
          </p:spPr>
        </p:pic>
        <p:sp>
          <p:nvSpPr>
            <p:cNvPr id="236" name="Google Shape;236;p10"/>
            <p:cNvSpPr/>
            <p:nvPr/>
          </p:nvSpPr>
          <p:spPr>
            <a:xfrm>
              <a:off x="6734175" y="2724150"/>
              <a:ext cx="4829175" cy="6219825"/>
            </a:xfrm>
            <a:prstGeom prst="roundRect">
              <a:avLst>
                <a:gd fmla="val 6573" name="adj"/>
              </a:avLst>
            </a:prstGeom>
            <a:solidFill>
              <a:srgbClr val="709E34"/>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7" name="Google Shape;237;p10"/>
            <p:cNvPicPr preferRelativeResize="0"/>
            <p:nvPr/>
          </p:nvPicPr>
          <p:blipFill rotWithShape="1">
            <a:blip r:embed="rId8">
              <a:alphaModFix/>
            </a:blip>
            <a:srcRect b="0" l="0" r="0" t="0"/>
            <a:stretch/>
          </p:blipFill>
          <p:spPr>
            <a:xfrm>
              <a:off x="8915621" y="3038696"/>
              <a:ext cx="466282" cy="1113982"/>
            </a:xfrm>
            <a:prstGeom prst="rect">
              <a:avLst/>
            </a:prstGeom>
            <a:noFill/>
            <a:ln>
              <a:noFill/>
            </a:ln>
          </p:spPr>
        </p:pic>
        <p:sp>
          <p:nvSpPr>
            <p:cNvPr id="238" name="Google Shape;238;p10"/>
            <p:cNvSpPr/>
            <p:nvPr/>
          </p:nvSpPr>
          <p:spPr>
            <a:xfrm>
              <a:off x="12134850" y="2724150"/>
              <a:ext cx="4829175" cy="6219825"/>
            </a:xfrm>
            <a:prstGeom prst="roundRect">
              <a:avLst>
                <a:gd fmla="val 6573" name="adj"/>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9" name="Google Shape;239;p10"/>
            <p:cNvPicPr preferRelativeResize="0"/>
            <p:nvPr/>
          </p:nvPicPr>
          <p:blipFill rotWithShape="1">
            <a:blip r:embed="rId9">
              <a:alphaModFix/>
            </a:blip>
            <a:srcRect b="0" l="0" r="0" t="0"/>
            <a:stretch/>
          </p:blipFill>
          <p:spPr>
            <a:xfrm>
              <a:off x="14017565" y="3063813"/>
              <a:ext cx="1063749" cy="1063749"/>
            </a:xfrm>
            <a:prstGeom prst="rect">
              <a:avLst/>
            </a:prstGeom>
            <a:noFill/>
            <a:ln>
              <a:noFill/>
            </a:ln>
          </p:spPr>
        </p:pic>
        <p:sp>
          <p:nvSpPr>
            <p:cNvPr id="240" name="Google Shape;240;p10"/>
            <p:cNvSpPr/>
            <p:nvPr/>
          </p:nvSpPr>
          <p:spPr>
            <a:xfrm>
              <a:off x="3148965" y="4352925"/>
              <a:ext cx="1198245"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Basic</a:t>
              </a:r>
              <a:endParaRPr b="0" i="0" sz="3600" u="none" cap="none" strike="noStrike">
                <a:solidFill>
                  <a:schemeClr val="dk1"/>
                </a:solidFill>
                <a:latin typeface="Calibri"/>
                <a:ea typeface="Calibri"/>
                <a:cs typeface="Calibri"/>
                <a:sym typeface="Calibri"/>
              </a:endParaRPr>
            </a:p>
          </p:txBody>
        </p:sp>
        <p:sp>
          <p:nvSpPr>
            <p:cNvPr id="241" name="Google Shape;241;p10"/>
            <p:cNvSpPr/>
            <p:nvPr/>
          </p:nvSpPr>
          <p:spPr>
            <a:xfrm>
              <a:off x="1676400" y="5153025"/>
              <a:ext cx="4204335" cy="275463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42" name="Google Shape;242;p10"/>
            <p:cNvSpPr/>
            <p:nvPr/>
          </p:nvSpPr>
          <p:spPr>
            <a:xfrm>
              <a:off x="2486978" y="8029575"/>
              <a:ext cx="252222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$10/month</a:t>
              </a:r>
              <a:endParaRPr b="0" i="0" sz="3600" u="none" cap="none" strike="noStrike">
                <a:solidFill>
                  <a:schemeClr val="dk1"/>
                </a:solidFill>
                <a:latin typeface="Calibri"/>
                <a:ea typeface="Calibri"/>
                <a:cs typeface="Calibri"/>
                <a:sym typeface="Calibri"/>
              </a:endParaRPr>
            </a:p>
          </p:txBody>
        </p:sp>
        <p:sp>
          <p:nvSpPr>
            <p:cNvPr id="243" name="Google Shape;243;p10"/>
            <p:cNvSpPr/>
            <p:nvPr/>
          </p:nvSpPr>
          <p:spPr>
            <a:xfrm>
              <a:off x="8602028" y="4352925"/>
              <a:ext cx="109347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Elite</a:t>
              </a:r>
              <a:endParaRPr b="0" i="0" sz="3600" u="none" cap="none" strike="noStrike">
                <a:solidFill>
                  <a:schemeClr val="dk1"/>
                </a:solidFill>
                <a:latin typeface="Calibri"/>
                <a:ea typeface="Calibri"/>
                <a:cs typeface="Calibri"/>
                <a:sym typeface="Calibri"/>
              </a:endParaRPr>
            </a:p>
          </p:txBody>
        </p:sp>
        <p:sp>
          <p:nvSpPr>
            <p:cNvPr id="244" name="Google Shape;244;p10"/>
            <p:cNvSpPr/>
            <p:nvPr/>
          </p:nvSpPr>
          <p:spPr>
            <a:xfrm>
              <a:off x="7077075" y="5153025"/>
              <a:ext cx="4204335" cy="275463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45" name="Google Shape;245;p10"/>
            <p:cNvSpPr/>
            <p:nvPr/>
          </p:nvSpPr>
          <p:spPr>
            <a:xfrm>
              <a:off x="7849553" y="8029575"/>
              <a:ext cx="259842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$50/month</a:t>
              </a:r>
              <a:endParaRPr b="0" i="0" sz="3600" u="none" cap="none" strike="noStrike">
                <a:solidFill>
                  <a:schemeClr val="dk1"/>
                </a:solidFill>
                <a:latin typeface="Calibri"/>
                <a:ea typeface="Calibri"/>
                <a:cs typeface="Calibri"/>
                <a:sym typeface="Calibri"/>
              </a:endParaRPr>
            </a:p>
          </p:txBody>
        </p:sp>
        <p:sp>
          <p:nvSpPr>
            <p:cNvPr id="246" name="Google Shape;246;p10"/>
            <p:cNvSpPr/>
            <p:nvPr/>
          </p:nvSpPr>
          <p:spPr>
            <a:xfrm>
              <a:off x="13407390" y="4352925"/>
              <a:ext cx="2284095"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Legendary</a:t>
              </a:r>
              <a:endParaRPr b="0" i="0" sz="3600" u="none" cap="none" strike="noStrike">
                <a:solidFill>
                  <a:schemeClr val="dk1"/>
                </a:solidFill>
                <a:latin typeface="Calibri"/>
                <a:ea typeface="Calibri"/>
                <a:cs typeface="Calibri"/>
                <a:sym typeface="Calibri"/>
              </a:endParaRPr>
            </a:p>
          </p:txBody>
        </p:sp>
        <p:sp>
          <p:nvSpPr>
            <p:cNvPr id="247" name="Google Shape;247;p10"/>
            <p:cNvSpPr/>
            <p:nvPr/>
          </p:nvSpPr>
          <p:spPr>
            <a:xfrm>
              <a:off x="12477750" y="5153025"/>
              <a:ext cx="4204335" cy="275463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48" name="Google Shape;248;p10"/>
            <p:cNvSpPr/>
            <p:nvPr/>
          </p:nvSpPr>
          <p:spPr>
            <a:xfrm>
              <a:off x="13107353" y="8029575"/>
              <a:ext cx="288417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253" name="Shape 253"/>
        <p:cNvGrpSpPr/>
        <p:nvPr/>
      </p:nvGrpSpPr>
      <p:grpSpPr>
        <a:xfrm>
          <a:off x="0" y="0"/>
          <a:ext cx="0" cy="0"/>
          <a:chOff x="0" y="0"/>
          <a:chExt cx="0" cy="0"/>
        </a:xfrm>
      </p:grpSpPr>
      <p:pic>
        <p:nvPicPr>
          <p:cNvPr descr="preencoded.png" id="254" name="Google Shape;254;p11"/>
          <p:cNvPicPr preferRelativeResize="0"/>
          <p:nvPr/>
        </p:nvPicPr>
        <p:blipFill rotWithShape="1">
          <a:blip r:embed="rId3">
            <a:alphaModFix/>
          </a:blip>
          <a:srcRect b="0" l="0" r="0" t="0"/>
          <a:stretch/>
        </p:blipFill>
        <p:spPr>
          <a:xfrm>
            <a:off x="8867775" y="6105525"/>
            <a:ext cx="10896600" cy="5381625"/>
          </a:xfrm>
          <a:prstGeom prst="rect">
            <a:avLst/>
          </a:prstGeom>
          <a:noFill/>
          <a:ln>
            <a:noFill/>
          </a:ln>
        </p:spPr>
      </p:pic>
      <p:pic>
        <p:nvPicPr>
          <p:cNvPr descr="preencoded.png" id="255" name="Google Shape;255;p11"/>
          <p:cNvPicPr preferRelativeResize="0"/>
          <p:nvPr/>
        </p:nvPicPr>
        <p:blipFill rotWithShape="1">
          <a:blip r:embed="rId4">
            <a:alphaModFix/>
          </a:blip>
          <a:srcRect b="0" l="0" r="0" t="0"/>
          <a:stretch/>
        </p:blipFill>
        <p:spPr>
          <a:xfrm>
            <a:off x="15392400" y="7419975"/>
            <a:ext cx="1133475" cy="1123950"/>
          </a:xfrm>
          <a:prstGeom prst="rect">
            <a:avLst/>
          </a:prstGeom>
          <a:noFill/>
          <a:ln>
            <a:noFill/>
          </a:ln>
        </p:spPr>
      </p:pic>
      <p:pic>
        <p:nvPicPr>
          <p:cNvPr descr="preencoded.png" id="256" name="Google Shape;256;p11"/>
          <p:cNvPicPr preferRelativeResize="0"/>
          <p:nvPr/>
        </p:nvPicPr>
        <p:blipFill rotWithShape="1">
          <a:blip r:embed="rId5">
            <a:alphaModFix/>
          </a:blip>
          <a:srcRect b="0" l="0" r="0" t="0"/>
          <a:stretch/>
        </p:blipFill>
        <p:spPr>
          <a:xfrm>
            <a:off x="-1581150" y="-1228725"/>
            <a:ext cx="8591550" cy="3505200"/>
          </a:xfrm>
          <a:prstGeom prst="rect">
            <a:avLst/>
          </a:prstGeom>
          <a:noFill/>
          <a:ln>
            <a:noFill/>
          </a:ln>
        </p:spPr>
      </p:pic>
      <p:grpSp>
        <p:nvGrpSpPr>
          <p:cNvPr id="257" name="Google Shape;257;p11"/>
          <p:cNvGrpSpPr/>
          <p:nvPr/>
        </p:nvGrpSpPr>
        <p:grpSpPr>
          <a:xfrm>
            <a:off x="17640300" y="7994854"/>
            <a:ext cx="596695" cy="2063546"/>
            <a:chOff x="17640300" y="7994855"/>
            <a:chExt cx="596695" cy="2063546"/>
          </a:xfrm>
        </p:grpSpPr>
        <p:pic>
          <p:nvPicPr>
            <p:cNvPr descr="preencoded.png" id="258" name="Google Shape;258;p1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59" name="Google Shape;259;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60" name="Google Shape;260;p11"/>
          <p:cNvGrpSpPr/>
          <p:nvPr/>
        </p:nvGrpSpPr>
        <p:grpSpPr>
          <a:xfrm>
            <a:off x="285750" y="1609725"/>
            <a:ext cx="17726100" cy="6858075"/>
            <a:chOff x="285750" y="1609725"/>
            <a:chExt cx="17726100" cy="6858075"/>
          </a:xfrm>
        </p:grpSpPr>
        <p:sp>
          <p:nvSpPr>
            <p:cNvPr id="261" name="Google Shape;261;p11"/>
            <p:cNvSpPr/>
            <p:nvPr/>
          </p:nvSpPr>
          <p:spPr>
            <a:xfrm>
              <a:off x="285750" y="2628900"/>
              <a:ext cx="4010100" cy="5838900"/>
            </a:xfrm>
            <a:prstGeom prst="roundRect">
              <a:avLst>
                <a:gd fmla="val 9533" name="adj"/>
              </a:avLst>
            </a:prstGeom>
            <a:solidFill>
              <a:srgbClr val="CFE3B6"/>
            </a:solidFill>
            <a:ln cap="flat" cmpd="sng" w="381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2" name="Google Shape;262;p11"/>
            <p:cNvPicPr preferRelativeResize="0"/>
            <p:nvPr/>
          </p:nvPicPr>
          <p:blipFill rotWithShape="1">
            <a:blip r:embed="rId7">
              <a:alphaModFix/>
            </a:blip>
            <a:srcRect b="0" l="0" r="0" t="0"/>
            <a:stretch/>
          </p:blipFill>
          <p:spPr>
            <a:xfrm>
              <a:off x="1744670" y="5416562"/>
              <a:ext cx="1092180" cy="1092182"/>
            </a:xfrm>
            <a:prstGeom prst="rect">
              <a:avLst/>
            </a:prstGeom>
            <a:noFill/>
            <a:ln>
              <a:noFill/>
            </a:ln>
          </p:spPr>
        </p:pic>
        <p:sp>
          <p:nvSpPr>
            <p:cNvPr id="263" name="Google Shape;263;p11"/>
            <p:cNvSpPr/>
            <p:nvPr/>
          </p:nvSpPr>
          <p:spPr>
            <a:xfrm>
              <a:off x="4857750" y="2628900"/>
              <a:ext cx="4010100" cy="5838900"/>
            </a:xfrm>
            <a:prstGeom prst="roundRect">
              <a:avLst>
                <a:gd fmla="val 9533" name="adj"/>
              </a:avLst>
            </a:prstGeom>
            <a:solidFill>
              <a:srgbClr val="CFE3B6"/>
            </a:solidFill>
            <a:ln cap="flat" cmpd="sng" w="381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4" name="Google Shape;264;p11"/>
            <p:cNvPicPr preferRelativeResize="0"/>
            <p:nvPr/>
          </p:nvPicPr>
          <p:blipFill rotWithShape="1">
            <a:blip r:embed="rId8">
              <a:alphaModFix/>
            </a:blip>
            <a:srcRect b="0" l="0" r="0" t="0"/>
            <a:stretch/>
          </p:blipFill>
          <p:spPr>
            <a:xfrm>
              <a:off x="6405563" y="5505450"/>
              <a:ext cx="894080" cy="892810"/>
            </a:xfrm>
            <a:prstGeom prst="rect">
              <a:avLst/>
            </a:prstGeom>
            <a:noFill/>
            <a:ln>
              <a:noFill/>
            </a:ln>
          </p:spPr>
        </p:pic>
        <p:sp>
          <p:nvSpPr>
            <p:cNvPr id="265" name="Google Shape;265;p11"/>
            <p:cNvSpPr/>
            <p:nvPr/>
          </p:nvSpPr>
          <p:spPr>
            <a:xfrm>
              <a:off x="9429750" y="2628900"/>
              <a:ext cx="4010100" cy="5838900"/>
            </a:xfrm>
            <a:prstGeom prst="roundRect">
              <a:avLst>
                <a:gd fmla="val 9533" name="adj"/>
              </a:avLst>
            </a:prstGeom>
            <a:solidFill>
              <a:srgbClr val="CFE3B6"/>
            </a:solidFill>
            <a:ln cap="flat" cmpd="sng" w="381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6" name="Google Shape;266;p11"/>
            <p:cNvPicPr preferRelativeResize="0"/>
            <p:nvPr/>
          </p:nvPicPr>
          <p:blipFill rotWithShape="1">
            <a:blip r:embed="rId9">
              <a:alphaModFix/>
            </a:blip>
            <a:srcRect b="0" l="0" r="0" t="0"/>
            <a:stretch/>
          </p:blipFill>
          <p:spPr>
            <a:xfrm>
              <a:off x="10901344" y="5356622"/>
              <a:ext cx="1139446" cy="1139446"/>
            </a:xfrm>
            <a:prstGeom prst="rect">
              <a:avLst/>
            </a:prstGeom>
            <a:noFill/>
            <a:ln>
              <a:noFill/>
            </a:ln>
          </p:spPr>
        </p:pic>
        <p:sp>
          <p:nvSpPr>
            <p:cNvPr id="267" name="Google Shape;267;p11"/>
            <p:cNvSpPr/>
            <p:nvPr/>
          </p:nvSpPr>
          <p:spPr>
            <a:xfrm>
              <a:off x="14001750" y="2628900"/>
              <a:ext cx="4010100" cy="5838900"/>
            </a:xfrm>
            <a:prstGeom prst="roundRect">
              <a:avLst>
                <a:gd fmla="val 9533" name="adj"/>
              </a:avLst>
            </a:prstGeom>
            <a:solidFill>
              <a:srgbClr val="CFE3B6"/>
            </a:solidFill>
            <a:ln cap="flat" cmpd="sng" w="381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8" name="Google Shape;268;p11"/>
            <p:cNvPicPr preferRelativeResize="0"/>
            <p:nvPr/>
          </p:nvPicPr>
          <p:blipFill rotWithShape="1">
            <a:blip r:embed="rId10">
              <a:alphaModFix/>
            </a:blip>
            <a:srcRect b="0" l="0" r="0" t="0"/>
            <a:stretch/>
          </p:blipFill>
          <p:spPr>
            <a:xfrm>
              <a:off x="15473363" y="5353047"/>
              <a:ext cx="1117600" cy="1219200"/>
            </a:xfrm>
            <a:prstGeom prst="rect">
              <a:avLst/>
            </a:prstGeom>
            <a:noFill/>
            <a:ln>
              <a:noFill/>
            </a:ln>
          </p:spPr>
        </p:pic>
        <p:sp>
          <p:nvSpPr>
            <p:cNvPr id="269" name="Google Shape;269;p11"/>
            <p:cNvSpPr/>
            <p:nvPr/>
          </p:nvSpPr>
          <p:spPr>
            <a:xfrm>
              <a:off x="1495425" y="1609725"/>
              <a:ext cx="1600200" cy="1600200"/>
            </a:xfrm>
            <a:prstGeom prst="ellipse">
              <a:avLst/>
            </a:prstGeom>
            <a:solidFill>
              <a:srgbClr val="709E34"/>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067425" y="1609725"/>
              <a:ext cx="1600200" cy="1600200"/>
            </a:xfrm>
            <a:prstGeom prst="ellipse">
              <a:avLst/>
            </a:prstGeom>
            <a:solidFill>
              <a:srgbClr val="709E34"/>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10639425" y="1609725"/>
              <a:ext cx="1600200" cy="1600200"/>
            </a:xfrm>
            <a:prstGeom prst="ellipse">
              <a:avLst/>
            </a:prstGeom>
            <a:solidFill>
              <a:srgbClr val="709E34"/>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5211425" y="1609725"/>
              <a:ext cx="1600200" cy="1600200"/>
            </a:xfrm>
            <a:prstGeom prst="ellipse">
              <a:avLst/>
            </a:prstGeom>
            <a:solidFill>
              <a:srgbClr val="709E34"/>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483870" y="4267200"/>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Rare event causes unpredictable magic.</a:t>
              </a:r>
              <a:endParaRPr b="0" i="0" sz="2400" u="none" cap="none" strike="noStrike">
                <a:solidFill>
                  <a:schemeClr val="dk1"/>
                </a:solidFill>
                <a:latin typeface="Calibri"/>
                <a:ea typeface="Calibri"/>
                <a:cs typeface="Calibri"/>
                <a:sym typeface="Calibri"/>
              </a:endParaRPr>
            </a:p>
          </p:txBody>
        </p:sp>
        <p:sp>
          <p:nvSpPr>
            <p:cNvPr id="274" name="Google Shape;274;p11"/>
            <p:cNvSpPr/>
            <p:nvPr/>
          </p:nvSpPr>
          <p:spPr>
            <a:xfrm>
              <a:off x="817977" y="6877050"/>
              <a:ext cx="29025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Quest</a:t>
              </a:r>
              <a:endParaRPr b="0" i="0" sz="2700" u="none" cap="none" strike="noStrike">
                <a:solidFill>
                  <a:schemeClr val="dk1"/>
                </a:solidFill>
                <a:latin typeface="Calibri"/>
                <a:ea typeface="Calibri"/>
                <a:cs typeface="Calibri"/>
                <a:sym typeface="Calibri"/>
              </a:endParaRPr>
            </a:p>
          </p:txBody>
        </p:sp>
        <p:sp>
          <p:nvSpPr>
            <p:cNvPr id="275" name="Google Shape;275;p11"/>
            <p:cNvSpPr/>
            <p:nvPr/>
          </p:nvSpPr>
          <p:spPr>
            <a:xfrm>
              <a:off x="483870" y="7458075"/>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Adventurers seek immortal artifact.</a:t>
              </a:r>
              <a:endParaRPr b="0" i="0" sz="2400" u="none" cap="none" strike="noStrike">
                <a:solidFill>
                  <a:schemeClr val="dk1"/>
                </a:solidFill>
                <a:latin typeface="Calibri"/>
                <a:ea typeface="Calibri"/>
                <a:cs typeface="Calibri"/>
                <a:sym typeface="Calibri"/>
              </a:endParaRPr>
            </a:p>
          </p:txBody>
        </p:sp>
        <p:sp>
          <p:nvSpPr>
            <p:cNvPr id="276" name="Google Shape;276;p11"/>
            <p:cNvSpPr/>
            <p:nvPr/>
          </p:nvSpPr>
          <p:spPr>
            <a:xfrm>
              <a:off x="5052060" y="3686175"/>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Eclipse</a:t>
              </a:r>
              <a:endParaRPr b="0" i="0" sz="2700" u="none" cap="none" strike="noStrike">
                <a:solidFill>
                  <a:schemeClr val="dk1"/>
                </a:solidFill>
                <a:latin typeface="Calibri"/>
                <a:ea typeface="Calibri"/>
                <a:cs typeface="Calibri"/>
                <a:sym typeface="Calibri"/>
              </a:endParaRPr>
            </a:p>
          </p:txBody>
        </p:sp>
        <p:sp>
          <p:nvSpPr>
            <p:cNvPr id="277" name="Google Shape;277;p11"/>
            <p:cNvSpPr/>
            <p:nvPr/>
          </p:nvSpPr>
          <p:spPr>
            <a:xfrm>
              <a:off x="5055870" y="4267200"/>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Rare event causes unpredictable magic.</a:t>
              </a:r>
              <a:endParaRPr b="0" i="0" sz="2400" u="none" cap="none" strike="noStrike">
                <a:solidFill>
                  <a:schemeClr val="dk1"/>
                </a:solidFill>
                <a:latin typeface="Calibri"/>
                <a:ea typeface="Calibri"/>
                <a:cs typeface="Calibri"/>
                <a:sym typeface="Calibri"/>
              </a:endParaRPr>
            </a:p>
          </p:txBody>
        </p:sp>
        <p:sp>
          <p:nvSpPr>
            <p:cNvPr id="278" name="Google Shape;278;p11"/>
            <p:cNvSpPr/>
            <p:nvPr/>
          </p:nvSpPr>
          <p:spPr>
            <a:xfrm>
              <a:off x="5052060" y="6877050"/>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Quest</a:t>
              </a:r>
              <a:endParaRPr b="0" i="0" sz="2700" u="none" cap="none" strike="noStrike">
                <a:solidFill>
                  <a:schemeClr val="dk1"/>
                </a:solidFill>
                <a:latin typeface="Calibri"/>
                <a:ea typeface="Calibri"/>
                <a:cs typeface="Calibri"/>
                <a:sym typeface="Calibri"/>
              </a:endParaRPr>
            </a:p>
          </p:txBody>
        </p:sp>
        <p:sp>
          <p:nvSpPr>
            <p:cNvPr id="279" name="Google Shape;279;p11"/>
            <p:cNvSpPr/>
            <p:nvPr/>
          </p:nvSpPr>
          <p:spPr>
            <a:xfrm>
              <a:off x="5055870" y="7458075"/>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Adventurers seek immortal artifact.</a:t>
              </a:r>
              <a:endParaRPr b="0" i="0" sz="2400" u="none" cap="none" strike="noStrike">
                <a:solidFill>
                  <a:schemeClr val="dk1"/>
                </a:solidFill>
                <a:latin typeface="Calibri"/>
                <a:ea typeface="Calibri"/>
                <a:cs typeface="Calibri"/>
                <a:sym typeface="Calibri"/>
              </a:endParaRPr>
            </a:p>
          </p:txBody>
        </p:sp>
        <p:sp>
          <p:nvSpPr>
            <p:cNvPr id="280" name="Google Shape;280;p11"/>
            <p:cNvSpPr/>
            <p:nvPr/>
          </p:nvSpPr>
          <p:spPr>
            <a:xfrm>
              <a:off x="9624060" y="3686175"/>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Eclipse</a:t>
              </a:r>
              <a:endParaRPr b="0" i="0" sz="2700" u="none" cap="none" strike="noStrike">
                <a:solidFill>
                  <a:schemeClr val="dk1"/>
                </a:solidFill>
                <a:latin typeface="Calibri"/>
                <a:ea typeface="Calibri"/>
                <a:cs typeface="Calibri"/>
                <a:sym typeface="Calibri"/>
              </a:endParaRPr>
            </a:p>
          </p:txBody>
        </p:sp>
        <p:sp>
          <p:nvSpPr>
            <p:cNvPr id="281" name="Google Shape;281;p11"/>
            <p:cNvSpPr/>
            <p:nvPr/>
          </p:nvSpPr>
          <p:spPr>
            <a:xfrm>
              <a:off x="9627870" y="4267200"/>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Rare event causes unpredictable magic.</a:t>
              </a:r>
              <a:endParaRPr b="0" i="0" sz="2400" u="none" cap="none" strike="noStrike">
                <a:solidFill>
                  <a:schemeClr val="dk1"/>
                </a:solidFill>
                <a:latin typeface="Calibri"/>
                <a:ea typeface="Calibri"/>
                <a:cs typeface="Calibri"/>
                <a:sym typeface="Calibri"/>
              </a:endParaRPr>
            </a:p>
          </p:txBody>
        </p:sp>
        <p:sp>
          <p:nvSpPr>
            <p:cNvPr id="282" name="Google Shape;282;p11"/>
            <p:cNvSpPr/>
            <p:nvPr/>
          </p:nvSpPr>
          <p:spPr>
            <a:xfrm>
              <a:off x="9624060" y="6877050"/>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Quest</a:t>
              </a:r>
              <a:endParaRPr b="0" i="0" sz="2700" u="none" cap="none" strike="noStrike">
                <a:solidFill>
                  <a:schemeClr val="dk1"/>
                </a:solidFill>
                <a:latin typeface="Calibri"/>
                <a:ea typeface="Calibri"/>
                <a:cs typeface="Calibri"/>
                <a:sym typeface="Calibri"/>
              </a:endParaRPr>
            </a:p>
          </p:txBody>
        </p:sp>
        <p:sp>
          <p:nvSpPr>
            <p:cNvPr id="283" name="Google Shape;283;p11"/>
            <p:cNvSpPr/>
            <p:nvPr/>
          </p:nvSpPr>
          <p:spPr>
            <a:xfrm>
              <a:off x="9627870" y="7458075"/>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Adventurers seek immortal artifact.</a:t>
              </a:r>
              <a:endParaRPr b="0" i="0" sz="2400" u="none" cap="none" strike="noStrike">
                <a:solidFill>
                  <a:schemeClr val="dk1"/>
                </a:solidFill>
                <a:latin typeface="Calibri"/>
                <a:ea typeface="Calibri"/>
                <a:cs typeface="Calibri"/>
                <a:sym typeface="Calibri"/>
              </a:endParaRPr>
            </a:p>
          </p:txBody>
        </p:sp>
        <p:sp>
          <p:nvSpPr>
            <p:cNvPr id="284" name="Google Shape;284;p11"/>
            <p:cNvSpPr/>
            <p:nvPr/>
          </p:nvSpPr>
          <p:spPr>
            <a:xfrm>
              <a:off x="14196060" y="3686175"/>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Eclipse</a:t>
              </a:r>
              <a:endParaRPr b="0" i="0" sz="2700" u="none" cap="none" strike="noStrike">
                <a:solidFill>
                  <a:schemeClr val="dk1"/>
                </a:solidFill>
                <a:latin typeface="Calibri"/>
                <a:ea typeface="Calibri"/>
                <a:cs typeface="Calibri"/>
                <a:sym typeface="Calibri"/>
              </a:endParaRPr>
            </a:p>
          </p:txBody>
        </p:sp>
        <p:sp>
          <p:nvSpPr>
            <p:cNvPr id="285" name="Google Shape;285;p11"/>
            <p:cNvSpPr/>
            <p:nvPr/>
          </p:nvSpPr>
          <p:spPr>
            <a:xfrm>
              <a:off x="14199870" y="4267200"/>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Rare event causes unpredictable magic.</a:t>
              </a:r>
              <a:endParaRPr b="0" i="0" sz="2400" u="none" cap="none" strike="noStrike">
                <a:solidFill>
                  <a:schemeClr val="dk1"/>
                </a:solidFill>
                <a:latin typeface="Calibri"/>
                <a:ea typeface="Calibri"/>
                <a:cs typeface="Calibri"/>
                <a:sym typeface="Calibri"/>
              </a:endParaRPr>
            </a:p>
          </p:txBody>
        </p:sp>
        <p:sp>
          <p:nvSpPr>
            <p:cNvPr id="286" name="Google Shape;286;p11"/>
            <p:cNvSpPr/>
            <p:nvPr/>
          </p:nvSpPr>
          <p:spPr>
            <a:xfrm>
              <a:off x="14196060" y="6877050"/>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Quest</a:t>
              </a:r>
              <a:endParaRPr b="0" i="0" sz="2700" u="none" cap="none" strike="noStrike">
                <a:solidFill>
                  <a:schemeClr val="dk1"/>
                </a:solidFill>
                <a:latin typeface="Calibri"/>
                <a:ea typeface="Calibri"/>
                <a:cs typeface="Calibri"/>
                <a:sym typeface="Calibri"/>
              </a:endParaRPr>
            </a:p>
          </p:txBody>
        </p:sp>
        <p:sp>
          <p:nvSpPr>
            <p:cNvPr id="287" name="Google Shape;287;p11"/>
            <p:cNvSpPr/>
            <p:nvPr/>
          </p:nvSpPr>
          <p:spPr>
            <a:xfrm>
              <a:off x="14199870" y="7458075"/>
              <a:ext cx="3613800" cy="88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Adventurers seek immortal artifact.</a:t>
              </a:r>
              <a:endParaRPr b="0" i="0" sz="2400" u="none" cap="none" strike="noStrike">
                <a:solidFill>
                  <a:schemeClr val="dk1"/>
                </a:solidFill>
                <a:latin typeface="Calibri"/>
                <a:ea typeface="Calibri"/>
                <a:cs typeface="Calibri"/>
                <a:sym typeface="Calibri"/>
              </a:endParaRPr>
            </a:p>
          </p:txBody>
        </p:sp>
        <p:sp>
          <p:nvSpPr>
            <p:cNvPr id="288" name="Google Shape;288;p11"/>
            <p:cNvSpPr/>
            <p:nvPr/>
          </p:nvSpPr>
          <p:spPr>
            <a:xfrm>
              <a:off x="2119313" y="1933575"/>
              <a:ext cx="6192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SC"/>
                <a:buNone/>
              </a:pPr>
              <a:r>
                <a:rPr b="0" i="0" lang="en-US" sz="6000" u="none" cap="none" strike="noStrike">
                  <a:solidFill>
                    <a:srgbClr val="FFFFFF"/>
                  </a:solidFill>
                  <a:latin typeface="Marcellus SC"/>
                  <a:ea typeface="Marcellus SC"/>
                  <a:cs typeface="Marcellus SC"/>
                  <a:sym typeface="Marcellus SC"/>
                </a:rPr>
                <a:t>S</a:t>
              </a:r>
              <a:endParaRPr b="0" i="0" sz="6000" u="none" cap="none" strike="noStrike">
                <a:solidFill>
                  <a:schemeClr val="dk1"/>
                </a:solidFill>
                <a:latin typeface="Calibri"/>
                <a:ea typeface="Calibri"/>
                <a:cs typeface="Calibri"/>
                <a:sym typeface="Calibri"/>
              </a:endParaRPr>
            </a:p>
          </p:txBody>
        </p:sp>
        <p:sp>
          <p:nvSpPr>
            <p:cNvPr id="289" name="Google Shape;289;p11"/>
            <p:cNvSpPr/>
            <p:nvPr/>
          </p:nvSpPr>
          <p:spPr>
            <a:xfrm>
              <a:off x="6477000" y="1933575"/>
              <a:ext cx="10479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SC"/>
                <a:buNone/>
              </a:pPr>
              <a:r>
                <a:rPr b="0" i="0" lang="en-US" sz="6000" u="none" cap="none" strike="noStrike">
                  <a:solidFill>
                    <a:srgbClr val="FFFFFF"/>
                  </a:solidFill>
                  <a:latin typeface="Marcellus SC"/>
                  <a:ea typeface="Marcellus SC"/>
                  <a:cs typeface="Marcellus SC"/>
                  <a:sym typeface="Marcellus SC"/>
                </a:rPr>
                <a:t>W</a:t>
              </a:r>
              <a:endParaRPr b="0" i="0" sz="6000" u="none" cap="none" strike="noStrike">
                <a:solidFill>
                  <a:schemeClr val="dk1"/>
                </a:solidFill>
                <a:latin typeface="Calibri"/>
                <a:ea typeface="Calibri"/>
                <a:cs typeface="Calibri"/>
                <a:sym typeface="Calibri"/>
              </a:endParaRPr>
            </a:p>
          </p:txBody>
        </p:sp>
        <p:sp>
          <p:nvSpPr>
            <p:cNvPr id="290" name="Google Shape;290;p11"/>
            <p:cNvSpPr/>
            <p:nvPr/>
          </p:nvSpPr>
          <p:spPr>
            <a:xfrm>
              <a:off x="11129963" y="1933575"/>
              <a:ext cx="8859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SC"/>
                <a:buNone/>
              </a:pPr>
              <a:r>
                <a:rPr b="0" i="0" lang="en-US" sz="6000" u="none" cap="none" strike="noStrike">
                  <a:solidFill>
                    <a:srgbClr val="FFFFFF"/>
                  </a:solidFill>
                  <a:latin typeface="Marcellus SC"/>
                  <a:ea typeface="Marcellus SC"/>
                  <a:cs typeface="Marcellus SC"/>
                  <a:sym typeface="Marcellus SC"/>
                </a:rPr>
                <a:t>O</a:t>
              </a:r>
              <a:endParaRPr b="0" i="0" sz="6000" u="none" cap="none" strike="noStrike">
                <a:solidFill>
                  <a:schemeClr val="dk1"/>
                </a:solidFill>
                <a:latin typeface="Calibri"/>
                <a:ea typeface="Calibri"/>
                <a:cs typeface="Calibri"/>
                <a:sym typeface="Calibri"/>
              </a:endParaRPr>
            </a:p>
          </p:txBody>
        </p:sp>
        <p:sp>
          <p:nvSpPr>
            <p:cNvPr id="291" name="Google Shape;291;p11"/>
            <p:cNvSpPr/>
            <p:nvPr/>
          </p:nvSpPr>
          <p:spPr>
            <a:xfrm>
              <a:off x="15782925" y="1933575"/>
              <a:ext cx="7239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Marcellus SC"/>
                <a:buNone/>
              </a:pPr>
              <a:r>
                <a:rPr b="0" i="0" lang="en-US" sz="6000" u="none" cap="none" strike="noStrike">
                  <a:solidFill>
                    <a:srgbClr val="FFFFFF"/>
                  </a:solidFill>
                  <a:latin typeface="Marcellus SC"/>
                  <a:ea typeface="Marcellus SC"/>
                  <a:cs typeface="Marcellus SC"/>
                  <a:sym typeface="Marcellus SC"/>
                </a:rPr>
                <a:t>T</a:t>
              </a:r>
              <a:endParaRPr b="0" i="0" sz="6000" u="none" cap="none" strike="noStrike">
                <a:solidFill>
                  <a:schemeClr val="dk1"/>
                </a:solidFill>
                <a:latin typeface="Calibri"/>
                <a:ea typeface="Calibri"/>
                <a:cs typeface="Calibri"/>
                <a:sym typeface="Calibri"/>
              </a:endParaRPr>
            </a:p>
          </p:txBody>
        </p:sp>
        <p:sp>
          <p:nvSpPr>
            <p:cNvPr id="292" name="Google Shape;292;p11"/>
            <p:cNvSpPr/>
            <p:nvPr/>
          </p:nvSpPr>
          <p:spPr>
            <a:xfrm>
              <a:off x="480060" y="3686175"/>
              <a:ext cx="3621300" cy="54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Eclipse</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297" name="Shape 297"/>
        <p:cNvGrpSpPr/>
        <p:nvPr/>
      </p:nvGrpSpPr>
      <p:grpSpPr>
        <a:xfrm>
          <a:off x="0" y="0"/>
          <a:ext cx="0" cy="0"/>
          <a:chOff x="0" y="0"/>
          <a:chExt cx="0" cy="0"/>
        </a:xfrm>
      </p:grpSpPr>
      <p:pic>
        <p:nvPicPr>
          <p:cNvPr descr="preencoded.png" id="298" name="Google Shape;298;p12"/>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299" name="Google Shape;299;p12"/>
          <p:cNvPicPr preferRelativeResize="0"/>
          <p:nvPr/>
        </p:nvPicPr>
        <p:blipFill rotWithShape="1">
          <a:blip r:embed="rId4">
            <a:alphaModFix/>
          </a:blip>
          <a:srcRect b="0" l="0" r="0" t="0"/>
          <a:stretch/>
        </p:blipFill>
        <p:spPr>
          <a:xfrm>
            <a:off x="15754350" y="200025"/>
            <a:ext cx="2341432" cy="2439872"/>
          </a:xfrm>
          <a:prstGeom prst="rect">
            <a:avLst/>
          </a:prstGeom>
          <a:noFill/>
          <a:ln>
            <a:noFill/>
          </a:ln>
        </p:spPr>
      </p:pic>
      <p:pic>
        <p:nvPicPr>
          <p:cNvPr descr="preencoded.png" id="300" name="Google Shape;300;p12"/>
          <p:cNvPicPr preferRelativeResize="0"/>
          <p:nvPr/>
        </p:nvPicPr>
        <p:blipFill rotWithShape="1">
          <a:blip r:embed="rId5">
            <a:alphaModFix/>
          </a:blip>
          <a:srcRect b="0" l="0" r="0" t="0"/>
          <a:stretch/>
        </p:blipFill>
        <p:spPr>
          <a:xfrm>
            <a:off x="447675" y="495300"/>
            <a:ext cx="1763912" cy="2337733"/>
          </a:xfrm>
          <a:prstGeom prst="rect">
            <a:avLst/>
          </a:prstGeom>
          <a:noFill/>
          <a:ln>
            <a:noFill/>
          </a:ln>
        </p:spPr>
      </p:pic>
      <p:pic>
        <p:nvPicPr>
          <p:cNvPr descr="preencoded.png" id="301" name="Google Shape;301;p12"/>
          <p:cNvPicPr preferRelativeResize="0"/>
          <p:nvPr/>
        </p:nvPicPr>
        <p:blipFill rotWithShape="1">
          <a:blip r:embed="rId6">
            <a:alphaModFix/>
          </a:blip>
          <a:srcRect b="0" l="0" r="0" t="0"/>
          <a:stretch/>
        </p:blipFill>
        <p:spPr>
          <a:xfrm>
            <a:off x="447675" y="7924800"/>
            <a:ext cx="2012058" cy="2003011"/>
          </a:xfrm>
          <a:prstGeom prst="rect">
            <a:avLst/>
          </a:prstGeom>
          <a:noFill/>
          <a:ln>
            <a:noFill/>
          </a:ln>
        </p:spPr>
      </p:pic>
      <p:grpSp>
        <p:nvGrpSpPr>
          <p:cNvPr id="302" name="Google Shape;302;p12"/>
          <p:cNvGrpSpPr/>
          <p:nvPr/>
        </p:nvGrpSpPr>
        <p:grpSpPr>
          <a:xfrm>
            <a:off x="17640300" y="7994854"/>
            <a:ext cx="596695" cy="2063546"/>
            <a:chOff x="17640300" y="7994855"/>
            <a:chExt cx="596695" cy="2063546"/>
          </a:xfrm>
        </p:grpSpPr>
        <p:pic>
          <p:nvPicPr>
            <p:cNvPr descr="preencoded.png" id="303" name="Google Shape;303;p12"/>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04" name="Google Shape;304;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05" name="Google Shape;305;p12"/>
          <p:cNvPicPr preferRelativeResize="0"/>
          <p:nvPr/>
        </p:nvPicPr>
        <p:blipFill rotWithShape="1">
          <a:blip r:embed="rId8">
            <a:alphaModFix/>
          </a:blip>
          <a:srcRect b="0" l="0" r="0" t="0"/>
          <a:stretch/>
        </p:blipFill>
        <p:spPr>
          <a:xfrm>
            <a:off x="12963525" y="590550"/>
            <a:ext cx="4562475" cy="9277350"/>
          </a:xfrm>
          <a:prstGeom prst="rect">
            <a:avLst/>
          </a:prstGeom>
          <a:noFill/>
          <a:ln>
            <a:noFill/>
          </a:ln>
        </p:spPr>
      </p:pic>
      <p:pic>
        <p:nvPicPr>
          <p:cNvPr descr="preencoded.png" id="306" name="Google Shape;306;p12"/>
          <p:cNvPicPr preferRelativeResize="0"/>
          <p:nvPr/>
        </p:nvPicPr>
        <p:blipFill rotWithShape="1">
          <a:blip r:embed="rId9">
            <a:alphaModFix/>
          </a:blip>
          <a:srcRect b="0" l="0" r="0" t="0"/>
          <a:stretch/>
        </p:blipFill>
        <p:spPr>
          <a:xfrm>
            <a:off x="514350" y="590550"/>
            <a:ext cx="4562475" cy="9277350"/>
          </a:xfrm>
          <a:prstGeom prst="rect">
            <a:avLst/>
          </a:prstGeom>
          <a:noFill/>
          <a:ln>
            <a:noFill/>
          </a:ln>
        </p:spPr>
      </p:pic>
      <p:grpSp>
        <p:nvGrpSpPr>
          <p:cNvPr id="307" name="Google Shape;307;p12"/>
          <p:cNvGrpSpPr/>
          <p:nvPr/>
        </p:nvGrpSpPr>
        <p:grpSpPr>
          <a:xfrm>
            <a:off x="5853113" y="1447800"/>
            <a:ext cx="4867275" cy="1447800"/>
            <a:chOff x="5853113" y="1447800"/>
            <a:chExt cx="4867275" cy="1447800"/>
          </a:xfrm>
        </p:grpSpPr>
        <p:sp>
          <p:nvSpPr>
            <p:cNvPr id="308" name="Google Shape;308;p12"/>
            <p:cNvSpPr/>
            <p:nvPr/>
          </p:nvSpPr>
          <p:spPr>
            <a:xfrm>
              <a:off x="5853113" y="1447800"/>
              <a:ext cx="48672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6424613" y="1676400"/>
              <a:ext cx="39909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Marcellus SC"/>
                <a:buNone/>
              </a:pPr>
              <a:r>
                <a:rPr b="0" i="0" lang="en-US" sz="6000" u="none" cap="none" strike="noStrike">
                  <a:solidFill>
                    <a:srgbClr val="0E0E0E"/>
                  </a:solidFill>
                  <a:latin typeface="Marcellus SC"/>
                  <a:ea typeface="Marcellus SC"/>
                  <a:cs typeface="Marcellus SC"/>
                  <a:sym typeface="Marcellus SC"/>
                </a:rPr>
                <a:t>Some Data</a:t>
              </a:r>
              <a:endParaRPr b="0" i="0" sz="6000" u="none" cap="none" strike="noStrike">
                <a:solidFill>
                  <a:schemeClr val="dk1"/>
                </a:solidFill>
                <a:latin typeface="Calibri"/>
                <a:ea typeface="Calibri"/>
                <a:cs typeface="Calibri"/>
                <a:sym typeface="Calibri"/>
              </a:endParaRPr>
            </a:p>
          </p:txBody>
        </p:sp>
      </p:grpSp>
      <p:grpSp>
        <p:nvGrpSpPr>
          <p:cNvPr id="310" name="Google Shape;310;p12"/>
          <p:cNvGrpSpPr/>
          <p:nvPr/>
        </p:nvGrpSpPr>
        <p:grpSpPr>
          <a:xfrm>
            <a:off x="5924550" y="3771900"/>
            <a:ext cx="6497955" cy="5188268"/>
            <a:chOff x="5924550" y="3771900"/>
            <a:chExt cx="6497955" cy="5188268"/>
          </a:xfrm>
        </p:grpSpPr>
        <p:sp>
          <p:nvSpPr>
            <p:cNvPr id="311" name="Google Shape;311;p12"/>
            <p:cNvSpPr/>
            <p:nvPr/>
          </p:nvSpPr>
          <p:spPr>
            <a:xfrm>
              <a:off x="5924550" y="3771900"/>
              <a:ext cx="28003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5924550" y="5638800"/>
              <a:ext cx="28479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5924550" y="7505700"/>
              <a:ext cx="28479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6496050" y="4000500"/>
              <a:ext cx="19240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70%</a:t>
              </a:r>
              <a:endParaRPr b="0" i="0" sz="6000" u="none" cap="none" strike="noStrike">
                <a:solidFill>
                  <a:schemeClr val="dk1"/>
                </a:solidFill>
                <a:latin typeface="Calibri"/>
                <a:ea typeface="Calibri"/>
                <a:cs typeface="Calibri"/>
                <a:sym typeface="Calibri"/>
              </a:endParaRPr>
            </a:p>
          </p:txBody>
        </p:sp>
        <p:sp>
          <p:nvSpPr>
            <p:cNvPr id="315" name="Google Shape;315;p12"/>
            <p:cNvSpPr/>
            <p:nvPr/>
          </p:nvSpPr>
          <p:spPr>
            <a:xfrm>
              <a:off x="8877300" y="3833812"/>
              <a:ext cx="3545205"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Enchanted Creatures</a:t>
              </a:r>
              <a:endParaRPr b="0" i="0" sz="2700" u="none" cap="none" strike="noStrike">
                <a:solidFill>
                  <a:schemeClr val="dk1"/>
                </a:solidFill>
                <a:latin typeface="Calibri"/>
                <a:ea typeface="Calibri"/>
                <a:cs typeface="Calibri"/>
                <a:sym typeface="Calibri"/>
              </a:endParaRPr>
            </a:p>
          </p:txBody>
        </p:sp>
        <p:sp>
          <p:nvSpPr>
            <p:cNvPr id="316" name="Google Shape;316;p12"/>
            <p:cNvSpPr/>
            <p:nvPr/>
          </p:nvSpPr>
          <p:spPr>
            <a:xfrm>
              <a:off x="8877300" y="4338638"/>
              <a:ext cx="3537585"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possess the ability to cast spells.</a:t>
              </a:r>
              <a:endParaRPr b="0" i="0" sz="2400" u="none" cap="none" strike="noStrike">
                <a:solidFill>
                  <a:schemeClr val="dk1"/>
                </a:solidFill>
                <a:latin typeface="Calibri"/>
                <a:ea typeface="Calibri"/>
                <a:cs typeface="Calibri"/>
                <a:sym typeface="Calibri"/>
              </a:endParaRPr>
            </a:p>
          </p:txBody>
        </p:sp>
        <p:sp>
          <p:nvSpPr>
            <p:cNvPr id="317" name="Google Shape;317;p12"/>
            <p:cNvSpPr/>
            <p:nvPr/>
          </p:nvSpPr>
          <p:spPr>
            <a:xfrm>
              <a:off x="6496050" y="5867400"/>
              <a:ext cx="19716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60%</a:t>
              </a:r>
              <a:endParaRPr b="0" i="0" sz="6000" u="none" cap="none" strike="noStrike">
                <a:solidFill>
                  <a:schemeClr val="dk1"/>
                </a:solidFill>
                <a:latin typeface="Calibri"/>
                <a:ea typeface="Calibri"/>
                <a:cs typeface="Calibri"/>
                <a:sym typeface="Calibri"/>
              </a:endParaRPr>
            </a:p>
          </p:txBody>
        </p:sp>
        <p:sp>
          <p:nvSpPr>
            <p:cNvPr id="318" name="Google Shape;318;p12"/>
            <p:cNvSpPr/>
            <p:nvPr/>
          </p:nvSpPr>
          <p:spPr>
            <a:xfrm>
              <a:off x="8924925" y="5681663"/>
              <a:ext cx="3497580" cy="97726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Magic-Wielding Individuals</a:t>
              </a:r>
              <a:endParaRPr b="0" i="0" sz="2700" u="none" cap="none" strike="noStrike">
                <a:solidFill>
                  <a:schemeClr val="dk1"/>
                </a:solidFill>
                <a:latin typeface="Calibri"/>
                <a:ea typeface="Calibri"/>
                <a:cs typeface="Calibri"/>
                <a:sym typeface="Calibri"/>
              </a:endParaRPr>
            </a:p>
          </p:txBody>
        </p:sp>
        <p:sp>
          <p:nvSpPr>
            <p:cNvPr id="319" name="Google Shape;319;p12"/>
            <p:cNvSpPr/>
            <p:nvPr/>
          </p:nvSpPr>
          <p:spPr>
            <a:xfrm>
              <a:off x="8924925" y="6615113"/>
              <a:ext cx="3489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practice the art of illusions.</a:t>
              </a:r>
              <a:endParaRPr b="0" i="0" sz="2400" u="none" cap="none" strike="noStrike">
                <a:solidFill>
                  <a:schemeClr val="dk1"/>
                </a:solidFill>
                <a:latin typeface="Calibri"/>
                <a:ea typeface="Calibri"/>
                <a:cs typeface="Calibri"/>
                <a:sym typeface="Calibri"/>
              </a:endParaRPr>
            </a:p>
          </p:txBody>
        </p:sp>
        <p:sp>
          <p:nvSpPr>
            <p:cNvPr id="320" name="Google Shape;320;p12"/>
            <p:cNvSpPr/>
            <p:nvPr/>
          </p:nvSpPr>
          <p:spPr>
            <a:xfrm>
              <a:off x="6496050" y="7734300"/>
              <a:ext cx="19716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90%</a:t>
              </a:r>
              <a:endParaRPr b="0" i="0" sz="6000" u="none" cap="none" strike="noStrike">
                <a:solidFill>
                  <a:schemeClr val="dk1"/>
                </a:solidFill>
                <a:latin typeface="Calibri"/>
                <a:ea typeface="Calibri"/>
                <a:cs typeface="Calibri"/>
                <a:sym typeface="Calibri"/>
              </a:endParaRPr>
            </a:p>
          </p:txBody>
        </p:sp>
        <p:sp>
          <p:nvSpPr>
            <p:cNvPr id="321" name="Google Shape;321;p12"/>
            <p:cNvSpPr/>
            <p:nvPr/>
          </p:nvSpPr>
          <p:spPr>
            <a:xfrm>
              <a:off x="8924925" y="7567612"/>
              <a:ext cx="3497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Spells Cast</a:t>
              </a:r>
              <a:endParaRPr b="0" i="0" sz="2700" u="none" cap="none" strike="noStrike">
                <a:solidFill>
                  <a:schemeClr val="dk1"/>
                </a:solidFill>
                <a:latin typeface="Calibri"/>
                <a:ea typeface="Calibri"/>
                <a:cs typeface="Calibri"/>
                <a:sym typeface="Calibri"/>
              </a:endParaRPr>
            </a:p>
          </p:txBody>
        </p:sp>
        <p:sp>
          <p:nvSpPr>
            <p:cNvPr id="322" name="Google Shape;322;p12"/>
            <p:cNvSpPr/>
            <p:nvPr/>
          </p:nvSpPr>
          <p:spPr>
            <a:xfrm>
              <a:off x="8924925" y="8072438"/>
              <a:ext cx="34899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327" name="Shape 327"/>
        <p:cNvGrpSpPr/>
        <p:nvPr/>
      </p:nvGrpSpPr>
      <p:grpSpPr>
        <a:xfrm>
          <a:off x="0" y="0"/>
          <a:ext cx="0" cy="0"/>
          <a:chOff x="0" y="0"/>
          <a:chExt cx="0" cy="0"/>
        </a:xfrm>
      </p:grpSpPr>
      <p:pic>
        <p:nvPicPr>
          <p:cNvPr descr="preencoded.png" id="328" name="Google Shape;328;p13"/>
          <p:cNvPicPr preferRelativeResize="0"/>
          <p:nvPr/>
        </p:nvPicPr>
        <p:blipFill rotWithShape="1">
          <a:blip r:embed="rId3">
            <a:alphaModFix/>
          </a:blip>
          <a:srcRect b="0" l="0" r="0" t="0"/>
          <a:stretch/>
        </p:blipFill>
        <p:spPr>
          <a:xfrm>
            <a:off x="15268575" y="828675"/>
            <a:ext cx="1257300" cy="1247775"/>
          </a:xfrm>
          <a:prstGeom prst="rect">
            <a:avLst/>
          </a:prstGeom>
          <a:noFill/>
          <a:ln>
            <a:noFill/>
          </a:ln>
        </p:spPr>
      </p:pic>
      <p:pic>
        <p:nvPicPr>
          <p:cNvPr descr="preencoded.png" id="329" name="Google Shape;329;p13"/>
          <p:cNvPicPr preferRelativeResize="0"/>
          <p:nvPr/>
        </p:nvPicPr>
        <p:blipFill rotWithShape="1">
          <a:blip r:embed="rId4">
            <a:alphaModFix/>
          </a:blip>
          <a:srcRect b="0" l="0" r="0" t="0"/>
          <a:stretch/>
        </p:blipFill>
        <p:spPr>
          <a:xfrm>
            <a:off x="3028951" y="-2143125"/>
            <a:ext cx="13754099" cy="14573250"/>
          </a:xfrm>
          <a:prstGeom prst="rect">
            <a:avLst/>
          </a:prstGeom>
          <a:noFill/>
          <a:ln>
            <a:noFill/>
          </a:ln>
        </p:spPr>
      </p:pic>
      <p:grpSp>
        <p:nvGrpSpPr>
          <p:cNvPr id="330" name="Google Shape;330;p13"/>
          <p:cNvGrpSpPr/>
          <p:nvPr/>
        </p:nvGrpSpPr>
        <p:grpSpPr>
          <a:xfrm>
            <a:off x="17640300" y="7994854"/>
            <a:ext cx="596695" cy="2063546"/>
            <a:chOff x="17640300" y="7994855"/>
            <a:chExt cx="596695" cy="2063546"/>
          </a:xfrm>
        </p:grpSpPr>
        <p:pic>
          <p:nvPicPr>
            <p:cNvPr descr="preencoded.png" id="331" name="Google Shape;331;p1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32" name="Google Shape;332;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33" name="Google Shape;333;p13"/>
          <p:cNvGrpSpPr/>
          <p:nvPr/>
        </p:nvGrpSpPr>
        <p:grpSpPr>
          <a:xfrm>
            <a:off x="3177540" y="4448175"/>
            <a:ext cx="11942445" cy="5450205"/>
            <a:chOff x="3177540" y="4448175"/>
            <a:chExt cx="11942445" cy="5450205"/>
          </a:xfrm>
        </p:grpSpPr>
        <p:sp>
          <p:nvSpPr>
            <p:cNvPr id="334" name="Google Shape;334;p13"/>
            <p:cNvSpPr/>
            <p:nvPr/>
          </p:nvSpPr>
          <p:spPr>
            <a:xfrm>
              <a:off x="4772025" y="4448175"/>
              <a:ext cx="8753475" cy="3324225"/>
            </a:xfrm>
            <a:prstGeom prst="roundRect">
              <a:avLst>
                <a:gd fmla="val 27507"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3"/>
            <p:cNvSpPr/>
            <p:nvPr/>
          </p:nvSpPr>
          <p:spPr>
            <a:xfrm>
              <a:off x="5343525" y="4676775"/>
              <a:ext cx="8410575" cy="366712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8000"/>
                <a:buFont typeface="Marcellus SC"/>
                <a:buNone/>
              </a:pPr>
              <a:r>
                <a:rPr b="0" i="0" lang="en-US" sz="18000" u="none" cap="none" strike="noStrike">
                  <a:solidFill>
                    <a:srgbClr val="272727"/>
                  </a:solidFill>
                  <a:latin typeface="Marcellus SC"/>
                  <a:ea typeface="Marcellus SC"/>
                  <a:cs typeface="Marcellus SC"/>
                  <a:sym typeface="Marcellus SC"/>
                </a:rPr>
                <a:t>234,567</a:t>
              </a:r>
              <a:endParaRPr b="0" i="0" sz="18000" u="none" cap="none" strike="noStrike">
                <a:solidFill>
                  <a:schemeClr val="dk1"/>
                </a:solidFill>
                <a:latin typeface="Calibri"/>
                <a:ea typeface="Calibri"/>
                <a:cs typeface="Calibri"/>
                <a:sym typeface="Calibri"/>
              </a:endParaRPr>
            </a:p>
          </p:txBody>
        </p:sp>
        <p:sp>
          <p:nvSpPr>
            <p:cNvPr id="336" name="Google Shape;336;p13"/>
            <p:cNvSpPr/>
            <p:nvPr/>
          </p:nvSpPr>
          <p:spPr>
            <a:xfrm>
              <a:off x="3177540" y="7924800"/>
              <a:ext cx="11942445" cy="99441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jdhani"/>
                <a:buNone/>
              </a:pPr>
              <a:r>
                <a:rPr b="1" i="0" lang="en-US" sz="4800" u="none" cap="none" strike="noStrike">
                  <a:solidFill>
                    <a:srgbClr val="0E0E0E"/>
                  </a:solidFill>
                  <a:latin typeface="Rajdhani"/>
                  <a:ea typeface="Rajdhani"/>
                  <a:cs typeface="Rajdhani"/>
                  <a:sym typeface="Rajdhani"/>
                </a:rPr>
                <a:t>UNICORN SIGHTINGS</a:t>
              </a:r>
              <a:endParaRPr b="0" i="0" sz="4800" u="none" cap="none" strike="noStrike">
                <a:solidFill>
                  <a:schemeClr val="dk1"/>
                </a:solidFill>
                <a:latin typeface="Calibri"/>
                <a:ea typeface="Calibri"/>
                <a:cs typeface="Calibri"/>
                <a:sym typeface="Calibri"/>
              </a:endParaRPr>
            </a:p>
          </p:txBody>
        </p:sp>
        <p:sp>
          <p:nvSpPr>
            <p:cNvPr id="337" name="Google Shape;337;p13"/>
            <p:cNvSpPr/>
            <p:nvPr/>
          </p:nvSpPr>
          <p:spPr>
            <a:xfrm>
              <a:off x="5641657" y="9010650"/>
              <a:ext cx="701421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38" name="Google Shape;338;p13"/>
          <p:cNvPicPr preferRelativeResize="0"/>
          <p:nvPr/>
        </p:nvPicPr>
        <p:blipFill rotWithShape="1">
          <a:blip r:embed="rId6">
            <a:alphaModFix/>
          </a:blip>
          <a:srcRect b="0" l="0" r="0" t="0"/>
          <a:stretch/>
        </p:blipFill>
        <p:spPr>
          <a:xfrm>
            <a:off x="6496050" y="295275"/>
            <a:ext cx="5295900" cy="4848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343" name="Shape 343"/>
        <p:cNvGrpSpPr/>
        <p:nvPr/>
      </p:nvGrpSpPr>
      <p:grpSpPr>
        <a:xfrm>
          <a:off x="0" y="0"/>
          <a:ext cx="0" cy="0"/>
          <a:chOff x="0" y="0"/>
          <a:chExt cx="0" cy="0"/>
        </a:xfrm>
      </p:grpSpPr>
      <p:pic>
        <p:nvPicPr>
          <p:cNvPr descr="preencoded.png" id="344" name="Google Shape;344;p14"/>
          <p:cNvPicPr preferRelativeResize="0"/>
          <p:nvPr/>
        </p:nvPicPr>
        <p:blipFill rotWithShape="1">
          <a:blip r:embed="rId3">
            <a:alphaModFix/>
          </a:blip>
          <a:srcRect b="0" l="0" r="0" t="0"/>
          <a:stretch/>
        </p:blipFill>
        <p:spPr>
          <a:xfrm>
            <a:off x="-1323975" y="6686550"/>
            <a:ext cx="10467975" cy="5172075"/>
          </a:xfrm>
          <a:prstGeom prst="rect">
            <a:avLst/>
          </a:prstGeom>
          <a:noFill/>
          <a:ln>
            <a:noFill/>
          </a:ln>
        </p:spPr>
      </p:pic>
      <p:pic>
        <p:nvPicPr>
          <p:cNvPr descr="preencoded.png" id="345" name="Google Shape;345;p14"/>
          <p:cNvPicPr preferRelativeResize="0"/>
          <p:nvPr/>
        </p:nvPicPr>
        <p:blipFill rotWithShape="1">
          <a:blip r:embed="rId4">
            <a:alphaModFix/>
          </a:blip>
          <a:srcRect b="0" l="0" r="0" t="0"/>
          <a:stretch/>
        </p:blipFill>
        <p:spPr>
          <a:xfrm>
            <a:off x="16068675" y="695325"/>
            <a:ext cx="1637444" cy="1630266"/>
          </a:xfrm>
          <a:prstGeom prst="rect">
            <a:avLst/>
          </a:prstGeom>
          <a:noFill/>
          <a:ln>
            <a:noFill/>
          </a:ln>
        </p:spPr>
      </p:pic>
      <p:grpSp>
        <p:nvGrpSpPr>
          <p:cNvPr id="346" name="Google Shape;346;p14"/>
          <p:cNvGrpSpPr/>
          <p:nvPr/>
        </p:nvGrpSpPr>
        <p:grpSpPr>
          <a:xfrm>
            <a:off x="17640300" y="7994854"/>
            <a:ext cx="596695" cy="2063546"/>
            <a:chOff x="17640300" y="7994855"/>
            <a:chExt cx="596695" cy="2063546"/>
          </a:xfrm>
        </p:grpSpPr>
        <p:pic>
          <p:nvPicPr>
            <p:cNvPr descr="preencoded.png" id="347" name="Google Shape;347;p1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48" name="Google Shape;348;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49" name="Google Shape;349;p14"/>
          <p:cNvGrpSpPr/>
          <p:nvPr/>
        </p:nvGrpSpPr>
        <p:grpSpPr>
          <a:xfrm>
            <a:off x="2252663" y="1857375"/>
            <a:ext cx="6486525" cy="2716530"/>
            <a:chOff x="2252663" y="1857375"/>
            <a:chExt cx="6486525" cy="2716530"/>
          </a:xfrm>
        </p:grpSpPr>
        <p:sp>
          <p:nvSpPr>
            <p:cNvPr id="350" name="Google Shape;350;p14"/>
            <p:cNvSpPr/>
            <p:nvPr/>
          </p:nvSpPr>
          <p:spPr>
            <a:xfrm>
              <a:off x="2252663" y="1857375"/>
              <a:ext cx="6486525"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2397443" y="2085975"/>
              <a:ext cx="5770245" cy="1960245"/>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233 Coins</a:t>
              </a:r>
              <a:endParaRPr b="0" i="0" sz="9600" u="none" cap="none" strike="noStrike">
                <a:solidFill>
                  <a:schemeClr val="dk1"/>
                </a:solidFill>
                <a:latin typeface="Calibri"/>
                <a:ea typeface="Calibri"/>
                <a:cs typeface="Calibri"/>
                <a:sym typeface="Calibri"/>
              </a:endParaRPr>
            </a:p>
          </p:txBody>
        </p:sp>
        <p:sp>
          <p:nvSpPr>
            <p:cNvPr id="352" name="Google Shape;352;p14"/>
            <p:cNvSpPr/>
            <p:nvPr/>
          </p:nvSpPr>
          <p:spPr>
            <a:xfrm>
              <a:off x="2512695" y="4076700"/>
              <a:ext cx="5966460"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Treasure Found</a:t>
              </a:r>
              <a:endParaRPr b="0" i="0" sz="2400" u="none" cap="none" strike="noStrike">
                <a:solidFill>
                  <a:schemeClr val="dk1"/>
                </a:solidFill>
                <a:latin typeface="Calibri"/>
                <a:ea typeface="Calibri"/>
                <a:cs typeface="Calibri"/>
                <a:sym typeface="Calibri"/>
              </a:endParaRPr>
            </a:p>
          </p:txBody>
        </p:sp>
      </p:grpSp>
      <p:grpSp>
        <p:nvGrpSpPr>
          <p:cNvPr id="353" name="Google Shape;353;p14"/>
          <p:cNvGrpSpPr/>
          <p:nvPr/>
        </p:nvGrpSpPr>
        <p:grpSpPr>
          <a:xfrm>
            <a:off x="2047875" y="5419725"/>
            <a:ext cx="6896100" cy="2716530"/>
            <a:chOff x="2047875" y="5419725"/>
            <a:chExt cx="6896100" cy="2716530"/>
          </a:xfrm>
        </p:grpSpPr>
        <p:sp>
          <p:nvSpPr>
            <p:cNvPr id="354" name="Google Shape;354;p14"/>
            <p:cNvSpPr/>
            <p:nvPr/>
          </p:nvSpPr>
          <p:spPr>
            <a:xfrm>
              <a:off x="2047875" y="5419725"/>
              <a:ext cx="6896100"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2192655" y="5648325"/>
              <a:ext cx="6179820" cy="1960245"/>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456 Hours</a:t>
              </a:r>
              <a:endParaRPr b="0" i="0" sz="9600" u="none" cap="none" strike="noStrike">
                <a:solidFill>
                  <a:schemeClr val="dk1"/>
                </a:solidFill>
                <a:latin typeface="Calibri"/>
                <a:ea typeface="Calibri"/>
                <a:cs typeface="Calibri"/>
                <a:sym typeface="Calibri"/>
              </a:endParaRPr>
            </a:p>
          </p:txBody>
        </p:sp>
        <p:sp>
          <p:nvSpPr>
            <p:cNvPr id="356" name="Google Shape;356;p14"/>
            <p:cNvSpPr/>
            <p:nvPr/>
          </p:nvSpPr>
          <p:spPr>
            <a:xfrm>
              <a:off x="2512695" y="7639050"/>
              <a:ext cx="5966460"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Duration of Spell Casting</a:t>
              </a:r>
              <a:endParaRPr b="0" i="0" sz="2400" u="none" cap="none" strike="noStrike">
                <a:solidFill>
                  <a:schemeClr val="dk1"/>
                </a:solidFill>
                <a:latin typeface="Calibri"/>
                <a:ea typeface="Calibri"/>
                <a:cs typeface="Calibri"/>
                <a:sym typeface="Calibri"/>
              </a:endParaRPr>
            </a:p>
          </p:txBody>
        </p:sp>
      </p:grpSp>
      <p:grpSp>
        <p:nvGrpSpPr>
          <p:cNvPr id="357" name="Google Shape;357;p14"/>
          <p:cNvGrpSpPr/>
          <p:nvPr/>
        </p:nvGrpSpPr>
        <p:grpSpPr>
          <a:xfrm>
            <a:off x="10132695" y="1857375"/>
            <a:ext cx="5966460" cy="2716530"/>
            <a:chOff x="10132695" y="1857375"/>
            <a:chExt cx="5966460" cy="2716530"/>
          </a:xfrm>
        </p:grpSpPr>
        <p:sp>
          <p:nvSpPr>
            <p:cNvPr id="358" name="Google Shape;358;p14"/>
            <p:cNvSpPr/>
            <p:nvPr/>
          </p:nvSpPr>
          <p:spPr>
            <a:xfrm>
              <a:off x="11401425" y="1857375"/>
              <a:ext cx="3429000"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4"/>
            <p:cNvSpPr/>
            <p:nvPr/>
          </p:nvSpPr>
          <p:spPr>
            <a:xfrm>
              <a:off x="11546205" y="2085975"/>
              <a:ext cx="2712720" cy="1960245"/>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85%</a:t>
              </a:r>
              <a:endParaRPr b="0" i="0" sz="9600" u="none" cap="none" strike="noStrike">
                <a:solidFill>
                  <a:schemeClr val="dk1"/>
                </a:solidFill>
                <a:latin typeface="Calibri"/>
                <a:ea typeface="Calibri"/>
                <a:cs typeface="Calibri"/>
                <a:sym typeface="Calibri"/>
              </a:endParaRPr>
            </a:p>
          </p:txBody>
        </p:sp>
        <p:sp>
          <p:nvSpPr>
            <p:cNvPr id="360" name="Google Shape;360;p14"/>
            <p:cNvSpPr/>
            <p:nvPr/>
          </p:nvSpPr>
          <p:spPr>
            <a:xfrm>
              <a:off x="10132695" y="4076700"/>
              <a:ext cx="5966460"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Wished Granted</a:t>
              </a:r>
              <a:endParaRPr b="0" i="0" sz="2400" u="none" cap="none" strike="noStrike">
                <a:solidFill>
                  <a:schemeClr val="dk1"/>
                </a:solidFill>
                <a:latin typeface="Calibri"/>
                <a:ea typeface="Calibri"/>
                <a:cs typeface="Calibri"/>
                <a:sym typeface="Calibri"/>
              </a:endParaRPr>
            </a:p>
          </p:txBody>
        </p:sp>
      </p:grpSp>
      <p:grpSp>
        <p:nvGrpSpPr>
          <p:cNvPr id="361" name="Google Shape;361;p14"/>
          <p:cNvGrpSpPr/>
          <p:nvPr/>
        </p:nvGrpSpPr>
        <p:grpSpPr>
          <a:xfrm>
            <a:off x="10132695" y="5419725"/>
            <a:ext cx="5966460" cy="2716530"/>
            <a:chOff x="10132695" y="5419725"/>
            <a:chExt cx="5966460" cy="2716530"/>
          </a:xfrm>
        </p:grpSpPr>
        <p:sp>
          <p:nvSpPr>
            <p:cNvPr id="362" name="Google Shape;362;p14"/>
            <p:cNvSpPr/>
            <p:nvPr/>
          </p:nvSpPr>
          <p:spPr>
            <a:xfrm>
              <a:off x="10587038" y="5419725"/>
              <a:ext cx="5057775"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4"/>
            <p:cNvSpPr/>
            <p:nvPr/>
          </p:nvSpPr>
          <p:spPr>
            <a:xfrm>
              <a:off x="10731818" y="5648325"/>
              <a:ext cx="4341495" cy="1960245"/>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535 Km</a:t>
              </a:r>
              <a:endParaRPr b="0" i="0" sz="9600" u="none" cap="none" strike="noStrike">
                <a:solidFill>
                  <a:schemeClr val="dk1"/>
                </a:solidFill>
                <a:latin typeface="Calibri"/>
                <a:ea typeface="Calibri"/>
                <a:cs typeface="Calibri"/>
                <a:sym typeface="Calibri"/>
              </a:endParaRPr>
            </a:p>
          </p:txBody>
        </p:sp>
        <p:sp>
          <p:nvSpPr>
            <p:cNvPr id="364" name="Google Shape;364;p14"/>
            <p:cNvSpPr/>
            <p:nvPr/>
          </p:nvSpPr>
          <p:spPr>
            <a:xfrm>
              <a:off x="10132695" y="7639050"/>
              <a:ext cx="5966460"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Journey Distance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369" name="Shape 369"/>
        <p:cNvGrpSpPr/>
        <p:nvPr/>
      </p:nvGrpSpPr>
      <p:grpSpPr>
        <a:xfrm>
          <a:off x="0" y="0"/>
          <a:ext cx="0" cy="0"/>
          <a:chOff x="0" y="0"/>
          <a:chExt cx="0" cy="0"/>
        </a:xfrm>
      </p:grpSpPr>
      <p:pic>
        <p:nvPicPr>
          <p:cNvPr descr="preencoded.png" id="370" name="Google Shape;370;p15"/>
          <p:cNvPicPr preferRelativeResize="0"/>
          <p:nvPr/>
        </p:nvPicPr>
        <p:blipFill rotWithShape="1">
          <a:blip r:embed="rId3">
            <a:alphaModFix/>
          </a:blip>
          <a:srcRect b="0" l="0" r="0" t="0"/>
          <a:stretch/>
        </p:blipFill>
        <p:spPr>
          <a:xfrm>
            <a:off x="8867775" y="6105525"/>
            <a:ext cx="10896600" cy="5381625"/>
          </a:xfrm>
          <a:prstGeom prst="rect">
            <a:avLst/>
          </a:prstGeom>
          <a:noFill/>
          <a:ln>
            <a:noFill/>
          </a:ln>
        </p:spPr>
      </p:pic>
      <p:pic>
        <p:nvPicPr>
          <p:cNvPr descr="preencoded.png" id="371" name="Google Shape;371;p15"/>
          <p:cNvPicPr preferRelativeResize="0"/>
          <p:nvPr/>
        </p:nvPicPr>
        <p:blipFill rotWithShape="1">
          <a:blip r:embed="rId4">
            <a:alphaModFix/>
          </a:blip>
          <a:srcRect b="0" l="0" r="0" t="0"/>
          <a:stretch/>
        </p:blipFill>
        <p:spPr>
          <a:xfrm>
            <a:off x="15392400" y="7419975"/>
            <a:ext cx="1133475" cy="1123950"/>
          </a:xfrm>
          <a:prstGeom prst="rect">
            <a:avLst/>
          </a:prstGeom>
          <a:noFill/>
          <a:ln>
            <a:noFill/>
          </a:ln>
        </p:spPr>
      </p:pic>
      <p:pic>
        <p:nvPicPr>
          <p:cNvPr descr="preencoded.png" id="372" name="Google Shape;372;p15"/>
          <p:cNvPicPr preferRelativeResize="0"/>
          <p:nvPr/>
        </p:nvPicPr>
        <p:blipFill rotWithShape="1">
          <a:blip r:embed="rId5">
            <a:alphaModFix/>
          </a:blip>
          <a:srcRect b="0" l="0" r="0" t="0"/>
          <a:stretch/>
        </p:blipFill>
        <p:spPr>
          <a:xfrm>
            <a:off x="-1581150" y="-1228725"/>
            <a:ext cx="8591550" cy="3505200"/>
          </a:xfrm>
          <a:prstGeom prst="rect">
            <a:avLst/>
          </a:prstGeom>
          <a:noFill/>
          <a:ln>
            <a:noFill/>
          </a:ln>
        </p:spPr>
      </p:pic>
      <p:grpSp>
        <p:nvGrpSpPr>
          <p:cNvPr id="373" name="Google Shape;373;p15"/>
          <p:cNvGrpSpPr/>
          <p:nvPr/>
        </p:nvGrpSpPr>
        <p:grpSpPr>
          <a:xfrm>
            <a:off x="17640300" y="7994854"/>
            <a:ext cx="596695" cy="2063546"/>
            <a:chOff x="17640300" y="7994855"/>
            <a:chExt cx="596695" cy="2063546"/>
          </a:xfrm>
        </p:grpSpPr>
        <p:pic>
          <p:nvPicPr>
            <p:cNvPr descr="preencoded.png" id="374" name="Google Shape;374;p1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75" name="Google Shape;375;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76" name="Google Shape;376;p15"/>
          <p:cNvGrpSpPr/>
          <p:nvPr/>
        </p:nvGrpSpPr>
        <p:grpSpPr>
          <a:xfrm>
            <a:off x="6481763" y="857250"/>
            <a:ext cx="5324475" cy="1447800"/>
            <a:chOff x="6481763" y="857250"/>
            <a:chExt cx="5324475" cy="1447800"/>
          </a:xfrm>
        </p:grpSpPr>
        <p:sp>
          <p:nvSpPr>
            <p:cNvPr id="377" name="Google Shape;377;p15"/>
            <p:cNvSpPr/>
            <p:nvPr/>
          </p:nvSpPr>
          <p:spPr>
            <a:xfrm>
              <a:off x="6481763" y="857250"/>
              <a:ext cx="53244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5"/>
            <p:cNvSpPr/>
            <p:nvPr/>
          </p:nvSpPr>
          <p:spPr>
            <a:xfrm>
              <a:off x="7053263" y="1085850"/>
              <a:ext cx="44481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Some Graph</a:t>
              </a:r>
              <a:endParaRPr b="0" i="0" sz="6000" u="none" cap="none" strike="noStrike">
                <a:solidFill>
                  <a:schemeClr val="dk1"/>
                </a:solidFill>
                <a:latin typeface="Calibri"/>
                <a:ea typeface="Calibri"/>
                <a:cs typeface="Calibri"/>
                <a:sym typeface="Calibri"/>
              </a:endParaRPr>
            </a:p>
          </p:txBody>
        </p:sp>
      </p:grpSp>
      <p:grpSp>
        <p:nvGrpSpPr>
          <p:cNvPr id="379" name="Google Shape;379;p15"/>
          <p:cNvGrpSpPr/>
          <p:nvPr/>
        </p:nvGrpSpPr>
        <p:grpSpPr>
          <a:xfrm>
            <a:off x="2038350" y="2824588"/>
            <a:ext cx="6709938" cy="4712871"/>
            <a:chOff x="2038350" y="2824588"/>
            <a:chExt cx="6709938" cy="4712871"/>
          </a:xfrm>
        </p:grpSpPr>
        <p:pic>
          <p:nvPicPr>
            <p:cNvPr descr="preencoded.png" id="380" name="Google Shape;380;p15"/>
            <p:cNvPicPr preferRelativeResize="0"/>
            <p:nvPr/>
          </p:nvPicPr>
          <p:blipFill rotWithShape="1">
            <a:blip r:embed="rId7">
              <a:alphaModFix/>
            </a:blip>
            <a:srcRect b="0" l="0" r="0" t="0"/>
            <a:stretch/>
          </p:blipFill>
          <p:spPr>
            <a:xfrm>
              <a:off x="2530372" y="2824588"/>
              <a:ext cx="6217916" cy="4133250"/>
            </a:xfrm>
            <a:prstGeom prst="rect">
              <a:avLst/>
            </a:prstGeom>
            <a:noFill/>
            <a:ln>
              <a:noFill/>
            </a:ln>
          </p:spPr>
        </p:pic>
        <p:pic>
          <p:nvPicPr>
            <p:cNvPr descr="preencoded.png" id="381" name="Google Shape;381;p15"/>
            <p:cNvPicPr preferRelativeResize="0"/>
            <p:nvPr/>
          </p:nvPicPr>
          <p:blipFill rotWithShape="1">
            <a:blip r:embed="rId8">
              <a:alphaModFix/>
            </a:blip>
            <a:srcRect b="0" l="0" r="0" t="0"/>
            <a:stretch/>
          </p:blipFill>
          <p:spPr>
            <a:xfrm>
              <a:off x="3384152" y="3139083"/>
              <a:ext cx="8673" cy="3943830"/>
            </a:xfrm>
            <a:prstGeom prst="rect">
              <a:avLst/>
            </a:prstGeom>
            <a:noFill/>
            <a:ln>
              <a:noFill/>
            </a:ln>
          </p:spPr>
        </p:pic>
        <p:pic>
          <p:nvPicPr>
            <p:cNvPr descr="preencoded.png" id="382" name="Google Shape;382;p15"/>
            <p:cNvPicPr preferRelativeResize="0"/>
            <p:nvPr/>
          </p:nvPicPr>
          <p:blipFill rotWithShape="1">
            <a:blip r:embed="rId8">
              <a:alphaModFix/>
            </a:blip>
            <a:srcRect b="0" l="0" r="0" t="0"/>
            <a:stretch/>
          </p:blipFill>
          <p:spPr>
            <a:xfrm>
              <a:off x="4237930" y="3139083"/>
              <a:ext cx="8673" cy="3943830"/>
            </a:xfrm>
            <a:prstGeom prst="rect">
              <a:avLst/>
            </a:prstGeom>
            <a:noFill/>
            <a:ln>
              <a:noFill/>
            </a:ln>
          </p:spPr>
        </p:pic>
        <p:pic>
          <p:nvPicPr>
            <p:cNvPr descr="preencoded.png" id="383" name="Google Shape;383;p15"/>
            <p:cNvPicPr preferRelativeResize="0"/>
            <p:nvPr/>
          </p:nvPicPr>
          <p:blipFill rotWithShape="1">
            <a:blip r:embed="rId8">
              <a:alphaModFix/>
            </a:blip>
            <a:srcRect b="0" l="0" r="0" t="0"/>
            <a:stretch/>
          </p:blipFill>
          <p:spPr>
            <a:xfrm>
              <a:off x="5091711" y="3139083"/>
              <a:ext cx="8673" cy="3943830"/>
            </a:xfrm>
            <a:prstGeom prst="rect">
              <a:avLst/>
            </a:prstGeom>
            <a:noFill/>
            <a:ln>
              <a:noFill/>
            </a:ln>
          </p:spPr>
        </p:pic>
        <p:pic>
          <p:nvPicPr>
            <p:cNvPr descr="preencoded.png" id="384" name="Google Shape;384;p15"/>
            <p:cNvPicPr preferRelativeResize="0"/>
            <p:nvPr/>
          </p:nvPicPr>
          <p:blipFill rotWithShape="1">
            <a:blip r:embed="rId8">
              <a:alphaModFix/>
            </a:blip>
            <a:srcRect b="0" l="0" r="0" t="0"/>
            <a:stretch/>
          </p:blipFill>
          <p:spPr>
            <a:xfrm>
              <a:off x="5945489" y="3139083"/>
              <a:ext cx="8673" cy="3943830"/>
            </a:xfrm>
            <a:prstGeom prst="rect">
              <a:avLst/>
            </a:prstGeom>
            <a:noFill/>
            <a:ln>
              <a:noFill/>
            </a:ln>
          </p:spPr>
        </p:pic>
        <p:pic>
          <p:nvPicPr>
            <p:cNvPr descr="preencoded.png" id="385" name="Google Shape;385;p15"/>
            <p:cNvPicPr preferRelativeResize="0"/>
            <p:nvPr/>
          </p:nvPicPr>
          <p:blipFill rotWithShape="1">
            <a:blip r:embed="rId8">
              <a:alphaModFix/>
            </a:blip>
            <a:srcRect b="0" l="0" r="0" t="0"/>
            <a:stretch/>
          </p:blipFill>
          <p:spPr>
            <a:xfrm>
              <a:off x="6799271" y="3139083"/>
              <a:ext cx="8673" cy="3943830"/>
            </a:xfrm>
            <a:prstGeom prst="rect">
              <a:avLst/>
            </a:prstGeom>
            <a:noFill/>
            <a:ln>
              <a:noFill/>
            </a:ln>
          </p:spPr>
        </p:pic>
        <p:pic>
          <p:nvPicPr>
            <p:cNvPr descr="preencoded.png" id="386" name="Google Shape;386;p15"/>
            <p:cNvPicPr preferRelativeResize="0"/>
            <p:nvPr/>
          </p:nvPicPr>
          <p:blipFill rotWithShape="1">
            <a:blip r:embed="rId8">
              <a:alphaModFix/>
            </a:blip>
            <a:srcRect b="0" l="0" r="0" t="0"/>
            <a:stretch/>
          </p:blipFill>
          <p:spPr>
            <a:xfrm>
              <a:off x="7653049" y="3139083"/>
              <a:ext cx="8673" cy="3943830"/>
            </a:xfrm>
            <a:prstGeom prst="rect">
              <a:avLst/>
            </a:prstGeom>
            <a:noFill/>
            <a:ln>
              <a:noFill/>
            </a:ln>
          </p:spPr>
        </p:pic>
        <p:pic>
          <p:nvPicPr>
            <p:cNvPr descr="preencoded.png" id="387" name="Google Shape;387;p15"/>
            <p:cNvPicPr preferRelativeResize="0"/>
            <p:nvPr/>
          </p:nvPicPr>
          <p:blipFill rotWithShape="1">
            <a:blip r:embed="rId8">
              <a:alphaModFix/>
            </a:blip>
            <a:srcRect b="0" l="0" r="0" t="0"/>
            <a:stretch/>
          </p:blipFill>
          <p:spPr>
            <a:xfrm>
              <a:off x="8506828" y="3139083"/>
              <a:ext cx="8673" cy="3943830"/>
            </a:xfrm>
            <a:prstGeom prst="rect">
              <a:avLst/>
            </a:prstGeom>
            <a:noFill/>
            <a:ln>
              <a:noFill/>
            </a:ln>
          </p:spPr>
        </p:pic>
        <p:pic>
          <p:nvPicPr>
            <p:cNvPr descr="preencoded.png" id="388" name="Google Shape;388;p15"/>
            <p:cNvPicPr preferRelativeResize="0"/>
            <p:nvPr/>
          </p:nvPicPr>
          <p:blipFill rotWithShape="1">
            <a:blip r:embed="rId9">
              <a:alphaModFix/>
            </a:blip>
            <a:srcRect b="0" l="0" r="0" t="0"/>
            <a:stretch/>
          </p:blipFill>
          <p:spPr>
            <a:xfrm>
              <a:off x="2516122" y="4106724"/>
              <a:ext cx="6036870" cy="1780186"/>
            </a:xfrm>
            <a:prstGeom prst="rect">
              <a:avLst/>
            </a:prstGeom>
            <a:noFill/>
            <a:ln>
              <a:noFill/>
            </a:ln>
          </p:spPr>
        </p:pic>
        <p:pic>
          <p:nvPicPr>
            <p:cNvPr descr="preencoded.png" id="389" name="Google Shape;389;p15"/>
            <p:cNvPicPr preferRelativeResize="0"/>
            <p:nvPr/>
          </p:nvPicPr>
          <p:blipFill rotWithShape="1">
            <a:blip r:embed="rId10">
              <a:alphaModFix/>
            </a:blip>
            <a:srcRect b="0" l="0" r="0" t="0"/>
            <a:stretch/>
          </p:blipFill>
          <p:spPr>
            <a:xfrm>
              <a:off x="2526404" y="4773581"/>
              <a:ext cx="6032267" cy="1701393"/>
            </a:xfrm>
            <a:prstGeom prst="rect">
              <a:avLst/>
            </a:prstGeom>
            <a:noFill/>
            <a:ln>
              <a:noFill/>
            </a:ln>
          </p:spPr>
        </p:pic>
        <p:pic>
          <p:nvPicPr>
            <p:cNvPr descr="preencoded.png" id="390" name="Google Shape;390;p15"/>
            <p:cNvPicPr preferRelativeResize="0"/>
            <p:nvPr/>
          </p:nvPicPr>
          <p:blipFill rotWithShape="1">
            <a:blip r:embed="rId11">
              <a:alphaModFix/>
            </a:blip>
            <a:srcRect b="0" l="0" r="0" t="0"/>
            <a:stretch/>
          </p:blipFill>
          <p:spPr>
            <a:xfrm>
              <a:off x="3330897" y="4541732"/>
              <a:ext cx="115179" cy="115178"/>
            </a:xfrm>
            <a:prstGeom prst="rect">
              <a:avLst/>
            </a:prstGeom>
            <a:noFill/>
            <a:ln>
              <a:noFill/>
            </a:ln>
          </p:spPr>
        </p:pic>
        <p:pic>
          <p:nvPicPr>
            <p:cNvPr descr="preencoded.png" id="391" name="Google Shape;391;p15"/>
            <p:cNvPicPr preferRelativeResize="0"/>
            <p:nvPr/>
          </p:nvPicPr>
          <p:blipFill rotWithShape="1">
            <a:blip r:embed="rId12">
              <a:alphaModFix/>
            </a:blip>
            <a:srcRect b="0" l="0" r="0" t="0"/>
            <a:stretch/>
          </p:blipFill>
          <p:spPr>
            <a:xfrm>
              <a:off x="3330897" y="5235848"/>
              <a:ext cx="115179" cy="115179"/>
            </a:xfrm>
            <a:prstGeom prst="rect">
              <a:avLst/>
            </a:prstGeom>
            <a:noFill/>
            <a:ln>
              <a:noFill/>
            </a:ln>
          </p:spPr>
        </p:pic>
        <p:pic>
          <p:nvPicPr>
            <p:cNvPr descr="preencoded.png" id="392" name="Google Shape;392;p15"/>
            <p:cNvPicPr preferRelativeResize="0"/>
            <p:nvPr/>
          </p:nvPicPr>
          <p:blipFill rotWithShape="1">
            <a:blip r:embed="rId11">
              <a:alphaModFix/>
            </a:blip>
            <a:srcRect b="0" l="0" r="0" t="0"/>
            <a:stretch/>
          </p:blipFill>
          <p:spPr>
            <a:xfrm>
              <a:off x="4184677" y="4238458"/>
              <a:ext cx="115179" cy="115179"/>
            </a:xfrm>
            <a:prstGeom prst="rect">
              <a:avLst/>
            </a:prstGeom>
            <a:noFill/>
            <a:ln>
              <a:noFill/>
            </a:ln>
          </p:spPr>
        </p:pic>
        <p:pic>
          <p:nvPicPr>
            <p:cNvPr descr="preencoded.png" id="393" name="Google Shape;393;p15"/>
            <p:cNvPicPr preferRelativeResize="0"/>
            <p:nvPr/>
          </p:nvPicPr>
          <p:blipFill rotWithShape="1">
            <a:blip r:embed="rId13">
              <a:alphaModFix/>
            </a:blip>
            <a:srcRect b="0" l="0" r="0" t="0"/>
            <a:stretch/>
          </p:blipFill>
          <p:spPr>
            <a:xfrm>
              <a:off x="4184677" y="5561633"/>
              <a:ext cx="115179" cy="115179"/>
            </a:xfrm>
            <a:prstGeom prst="rect">
              <a:avLst/>
            </a:prstGeom>
            <a:noFill/>
            <a:ln>
              <a:noFill/>
            </a:ln>
          </p:spPr>
        </p:pic>
        <p:pic>
          <p:nvPicPr>
            <p:cNvPr descr="preencoded.png" id="394" name="Google Shape;394;p15"/>
            <p:cNvPicPr preferRelativeResize="0"/>
            <p:nvPr/>
          </p:nvPicPr>
          <p:blipFill rotWithShape="1">
            <a:blip r:embed="rId14">
              <a:alphaModFix/>
            </a:blip>
            <a:srcRect b="0" l="0" r="0" t="0"/>
            <a:stretch/>
          </p:blipFill>
          <p:spPr>
            <a:xfrm>
              <a:off x="5038458" y="5799609"/>
              <a:ext cx="115179" cy="115179"/>
            </a:xfrm>
            <a:prstGeom prst="rect">
              <a:avLst/>
            </a:prstGeom>
            <a:noFill/>
            <a:ln>
              <a:noFill/>
            </a:ln>
          </p:spPr>
        </p:pic>
        <p:pic>
          <p:nvPicPr>
            <p:cNvPr descr="preencoded.png" id="395" name="Google Shape;395;p15"/>
            <p:cNvPicPr preferRelativeResize="0"/>
            <p:nvPr/>
          </p:nvPicPr>
          <p:blipFill rotWithShape="1">
            <a:blip r:embed="rId14">
              <a:alphaModFix/>
            </a:blip>
            <a:srcRect b="0" l="0" r="0" t="0"/>
            <a:stretch/>
          </p:blipFill>
          <p:spPr>
            <a:xfrm>
              <a:off x="5038458" y="4733869"/>
              <a:ext cx="115179" cy="115179"/>
            </a:xfrm>
            <a:prstGeom prst="rect">
              <a:avLst/>
            </a:prstGeom>
            <a:noFill/>
            <a:ln>
              <a:noFill/>
            </a:ln>
          </p:spPr>
        </p:pic>
        <p:pic>
          <p:nvPicPr>
            <p:cNvPr descr="preencoded.png" id="396" name="Google Shape;396;p15"/>
            <p:cNvPicPr preferRelativeResize="0"/>
            <p:nvPr/>
          </p:nvPicPr>
          <p:blipFill rotWithShape="1">
            <a:blip r:embed="rId11">
              <a:alphaModFix/>
            </a:blip>
            <a:srcRect b="0" l="0" r="0" t="0"/>
            <a:stretch/>
          </p:blipFill>
          <p:spPr>
            <a:xfrm>
              <a:off x="5895705" y="5049924"/>
              <a:ext cx="115179" cy="115179"/>
            </a:xfrm>
            <a:prstGeom prst="rect">
              <a:avLst/>
            </a:prstGeom>
            <a:noFill/>
            <a:ln>
              <a:noFill/>
            </a:ln>
          </p:spPr>
        </p:pic>
        <p:pic>
          <p:nvPicPr>
            <p:cNvPr descr="preencoded.png" id="397" name="Google Shape;397;p15"/>
            <p:cNvPicPr preferRelativeResize="0"/>
            <p:nvPr/>
          </p:nvPicPr>
          <p:blipFill rotWithShape="1">
            <a:blip r:embed="rId11">
              <a:alphaModFix/>
            </a:blip>
            <a:srcRect b="0" l="0" r="0" t="0"/>
            <a:stretch/>
          </p:blipFill>
          <p:spPr>
            <a:xfrm>
              <a:off x="5895705" y="4815483"/>
              <a:ext cx="115179" cy="115179"/>
            </a:xfrm>
            <a:prstGeom prst="rect">
              <a:avLst/>
            </a:prstGeom>
            <a:noFill/>
            <a:ln>
              <a:noFill/>
            </a:ln>
          </p:spPr>
        </p:pic>
        <p:pic>
          <p:nvPicPr>
            <p:cNvPr descr="preencoded.png" id="398" name="Google Shape;398;p15"/>
            <p:cNvPicPr preferRelativeResize="0"/>
            <p:nvPr/>
          </p:nvPicPr>
          <p:blipFill rotWithShape="1">
            <a:blip r:embed="rId11">
              <a:alphaModFix/>
            </a:blip>
            <a:srcRect b="0" l="0" r="0" t="0"/>
            <a:stretch/>
          </p:blipFill>
          <p:spPr>
            <a:xfrm>
              <a:off x="6746016" y="5750682"/>
              <a:ext cx="115179" cy="115178"/>
            </a:xfrm>
            <a:prstGeom prst="rect">
              <a:avLst/>
            </a:prstGeom>
            <a:noFill/>
            <a:ln>
              <a:noFill/>
            </a:ln>
          </p:spPr>
        </p:pic>
        <p:pic>
          <p:nvPicPr>
            <p:cNvPr descr="preencoded.png" id="399" name="Google Shape;399;p15"/>
            <p:cNvPicPr preferRelativeResize="0"/>
            <p:nvPr/>
          </p:nvPicPr>
          <p:blipFill rotWithShape="1">
            <a:blip r:embed="rId12">
              <a:alphaModFix/>
            </a:blip>
            <a:srcRect b="0" l="0" r="0" t="0"/>
            <a:stretch/>
          </p:blipFill>
          <p:spPr>
            <a:xfrm>
              <a:off x="6746016" y="5307657"/>
              <a:ext cx="115179" cy="115178"/>
            </a:xfrm>
            <a:prstGeom prst="rect">
              <a:avLst/>
            </a:prstGeom>
            <a:noFill/>
            <a:ln>
              <a:noFill/>
            </a:ln>
          </p:spPr>
        </p:pic>
        <p:pic>
          <p:nvPicPr>
            <p:cNvPr descr="preencoded.png" id="400" name="Google Shape;400;p15"/>
            <p:cNvPicPr preferRelativeResize="0"/>
            <p:nvPr/>
          </p:nvPicPr>
          <p:blipFill rotWithShape="1">
            <a:blip r:embed="rId11">
              <a:alphaModFix/>
            </a:blip>
            <a:srcRect b="0" l="0" r="0" t="0"/>
            <a:stretch/>
          </p:blipFill>
          <p:spPr>
            <a:xfrm>
              <a:off x="7603266" y="5229337"/>
              <a:ext cx="115179" cy="115179"/>
            </a:xfrm>
            <a:prstGeom prst="rect">
              <a:avLst/>
            </a:prstGeom>
            <a:noFill/>
            <a:ln>
              <a:noFill/>
            </a:ln>
          </p:spPr>
        </p:pic>
        <p:pic>
          <p:nvPicPr>
            <p:cNvPr descr="preencoded.png" id="401" name="Google Shape;401;p15"/>
            <p:cNvPicPr preferRelativeResize="0"/>
            <p:nvPr/>
          </p:nvPicPr>
          <p:blipFill rotWithShape="1">
            <a:blip r:embed="rId12">
              <a:alphaModFix/>
            </a:blip>
            <a:srcRect b="0" l="0" r="0" t="0"/>
            <a:stretch/>
          </p:blipFill>
          <p:spPr>
            <a:xfrm>
              <a:off x="7603266" y="4929578"/>
              <a:ext cx="115179" cy="115179"/>
            </a:xfrm>
            <a:prstGeom prst="rect">
              <a:avLst/>
            </a:prstGeom>
            <a:noFill/>
            <a:ln>
              <a:noFill/>
            </a:ln>
          </p:spPr>
        </p:pic>
        <p:sp>
          <p:nvSpPr>
            <p:cNvPr id="402" name="Google Shape;402;p15"/>
            <p:cNvSpPr/>
            <p:nvPr/>
          </p:nvSpPr>
          <p:spPr>
            <a:xfrm>
              <a:off x="2239561" y="6749635"/>
              <a:ext cx="165487"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403" name="Google Shape;403;p15"/>
            <p:cNvSpPr/>
            <p:nvPr/>
          </p:nvSpPr>
          <p:spPr>
            <a:xfrm>
              <a:off x="2498431"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404" name="Google Shape;404;p15"/>
            <p:cNvSpPr/>
            <p:nvPr/>
          </p:nvSpPr>
          <p:spPr>
            <a:xfrm>
              <a:off x="3352630"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405" name="Google Shape;405;p15"/>
            <p:cNvSpPr/>
            <p:nvPr/>
          </p:nvSpPr>
          <p:spPr>
            <a:xfrm>
              <a:off x="4206827"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406" name="Google Shape;406;p15"/>
            <p:cNvSpPr/>
            <p:nvPr/>
          </p:nvSpPr>
          <p:spPr>
            <a:xfrm>
              <a:off x="5061026"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407" name="Google Shape;407;p15"/>
            <p:cNvSpPr/>
            <p:nvPr/>
          </p:nvSpPr>
          <p:spPr>
            <a:xfrm>
              <a:off x="5915258"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408" name="Google Shape;408;p15"/>
            <p:cNvSpPr/>
            <p:nvPr/>
          </p:nvSpPr>
          <p:spPr>
            <a:xfrm>
              <a:off x="6769457"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409" name="Google Shape;409;p15"/>
            <p:cNvSpPr/>
            <p:nvPr/>
          </p:nvSpPr>
          <p:spPr>
            <a:xfrm>
              <a:off x="7623656"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410" name="Google Shape;410;p15"/>
            <p:cNvSpPr/>
            <p:nvPr/>
          </p:nvSpPr>
          <p:spPr>
            <a:xfrm>
              <a:off x="8460170" y="7216955"/>
              <a:ext cx="196679" cy="320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639"/>
                <a:buFont typeface="Lato"/>
                <a:buNone/>
              </a:pPr>
              <a:r>
                <a:rPr b="0" i="0" lang="en-US" sz="1639" u="none" cap="none" strike="noStrike">
                  <a:solidFill>
                    <a:srgbClr val="709E34"/>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411" name="Google Shape;411;p15"/>
            <p:cNvSpPr/>
            <p:nvPr/>
          </p:nvSpPr>
          <p:spPr>
            <a:xfrm>
              <a:off x="2138972" y="6361565"/>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412" name="Google Shape;412;p15"/>
            <p:cNvSpPr/>
            <p:nvPr/>
          </p:nvSpPr>
          <p:spPr>
            <a:xfrm>
              <a:off x="2138972" y="5973459"/>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413" name="Google Shape;413;p15"/>
            <p:cNvSpPr/>
            <p:nvPr/>
          </p:nvSpPr>
          <p:spPr>
            <a:xfrm>
              <a:off x="2138972" y="5585371"/>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414" name="Google Shape;414;p15"/>
            <p:cNvSpPr/>
            <p:nvPr/>
          </p:nvSpPr>
          <p:spPr>
            <a:xfrm>
              <a:off x="2138972" y="5197208"/>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15" name="Google Shape;415;p15"/>
            <p:cNvSpPr/>
            <p:nvPr/>
          </p:nvSpPr>
          <p:spPr>
            <a:xfrm>
              <a:off x="2138972" y="4809232"/>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16" name="Google Shape;416;p15"/>
            <p:cNvSpPr/>
            <p:nvPr/>
          </p:nvSpPr>
          <p:spPr>
            <a:xfrm>
              <a:off x="2138972" y="4421107"/>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17" name="Google Shape;417;p15"/>
            <p:cNvSpPr/>
            <p:nvPr/>
          </p:nvSpPr>
          <p:spPr>
            <a:xfrm>
              <a:off x="2138972" y="4033131"/>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18" name="Google Shape;418;p15"/>
            <p:cNvSpPr/>
            <p:nvPr/>
          </p:nvSpPr>
          <p:spPr>
            <a:xfrm>
              <a:off x="2138972" y="3645043"/>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19" name="Google Shape;419;p15"/>
            <p:cNvSpPr/>
            <p:nvPr/>
          </p:nvSpPr>
          <p:spPr>
            <a:xfrm>
              <a:off x="2138972" y="3256880"/>
              <a:ext cx="27026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20" name="Google Shape;420;p15"/>
            <p:cNvSpPr/>
            <p:nvPr/>
          </p:nvSpPr>
          <p:spPr>
            <a:xfrm>
              <a:off x="2038350" y="2868774"/>
              <a:ext cx="365512" cy="27026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1366"/>
                <a:buFont typeface="Lato"/>
                <a:buNone/>
              </a:pPr>
              <a:r>
                <a:rPr b="0" i="0" lang="en-US" sz="1366" u="none" cap="none" strike="noStrike">
                  <a:solidFill>
                    <a:srgbClr val="709E34"/>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21" name="Google Shape;421;p15"/>
          <p:cNvGrpSpPr/>
          <p:nvPr/>
        </p:nvGrpSpPr>
        <p:grpSpPr>
          <a:xfrm>
            <a:off x="10801350" y="3143250"/>
            <a:ext cx="4181476" cy="4181456"/>
            <a:chOff x="10801350" y="3143250"/>
            <a:chExt cx="4181476" cy="4181456"/>
          </a:xfrm>
        </p:grpSpPr>
        <p:pic>
          <p:nvPicPr>
            <p:cNvPr descr="preencoded.png" id="422" name="Google Shape;422;p15"/>
            <p:cNvPicPr preferRelativeResize="0"/>
            <p:nvPr/>
          </p:nvPicPr>
          <p:blipFill rotWithShape="1">
            <a:blip r:embed="rId15">
              <a:alphaModFix/>
            </a:blip>
            <a:srcRect b="0" l="0" r="0" t="0"/>
            <a:stretch/>
          </p:blipFill>
          <p:spPr>
            <a:xfrm>
              <a:off x="12892088" y="3143250"/>
              <a:ext cx="2090738" cy="3569103"/>
            </a:xfrm>
            <a:prstGeom prst="rect">
              <a:avLst/>
            </a:prstGeom>
            <a:noFill/>
            <a:ln>
              <a:noFill/>
            </a:ln>
          </p:spPr>
        </p:pic>
        <p:pic>
          <p:nvPicPr>
            <p:cNvPr descr="preencoded.png" id="423" name="Google Shape;423;p15"/>
            <p:cNvPicPr preferRelativeResize="0"/>
            <p:nvPr/>
          </p:nvPicPr>
          <p:blipFill rotWithShape="1">
            <a:blip r:embed="rId16">
              <a:alphaModFix/>
            </a:blip>
            <a:srcRect b="0" l="0" r="0" t="0"/>
            <a:stretch/>
          </p:blipFill>
          <p:spPr>
            <a:xfrm>
              <a:off x="11413713" y="6268845"/>
              <a:ext cx="2956750" cy="1055861"/>
            </a:xfrm>
            <a:prstGeom prst="rect">
              <a:avLst/>
            </a:prstGeom>
            <a:noFill/>
            <a:ln>
              <a:noFill/>
            </a:ln>
          </p:spPr>
        </p:pic>
        <p:pic>
          <p:nvPicPr>
            <p:cNvPr descr="preencoded.png" id="424" name="Google Shape;424;p15"/>
            <p:cNvPicPr preferRelativeResize="0"/>
            <p:nvPr/>
          </p:nvPicPr>
          <p:blipFill rotWithShape="1">
            <a:blip r:embed="rId17">
              <a:alphaModFix/>
            </a:blip>
            <a:srcRect b="0" l="0" r="0" t="0"/>
            <a:stretch/>
          </p:blipFill>
          <p:spPr>
            <a:xfrm>
              <a:off x="10801350" y="3143250"/>
              <a:ext cx="2090738" cy="3569103"/>
            </a:xfrm>
            <a:prstGeom prst="rect">
              <a:avLst/>
            </a:prstGeom>
            <a:noFill/>
            <a:ln>
              <a:noFill/>
            </a:ln>
          </p:spPr>
        </p:pic>
        <p:sp>
          <p:nvSpPr>
            <p:cNvPr id="425" name="Google Shape;425;p15"/>
            <p:cNvSpPr/>
            <p:nvPr/>
          </p:nvSpPr>
          <p:spPr>
            <a:xfrm>
              <a:off x="12263438" y="4752975"/>
              <a:ext cx="142684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34.574</a:t>
              </a:r>
              <a:endParaRPr b="0" i="0" sz="3600" u="none" cap="none" strike="noStrike">
                <a:solidFill>
                  <a:schemeClr val="dk1"/>
                </a:solidFill>
                <a:latin typeface="Calibri"/>
                <a:ea typeface="Calibri"/>
                <a:cs typeface="Calibri"/>
                <a:sym typeface="Calibri"/>
              </a:endParaRPr>
            </a:p>
          </p:txBody>
        </p:sp>
        <p:sp>
          <p:nvSpPr>
            <p:cNvPr id="426" name="Google Shape;426;p15"/>
            <p:cNvSpPr/>
            <p:nvPr/>
          </p:nvSpPr>
          <p:spPr>
            <a:xfrm>
              <a:off x="12592050" y="5324475"/>
              <a:ext cx="71628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Total</a:t>
              </a:r>
              <a:endParaRPr b="0" i="0" sz="2400" u="none" cap="none" strike="noStrike">
                <a:solidFill>
                  <a:schemeClr val="dk1"/>
                </a:solidFill>
                <a:latin typeface="Calibri"/>
                <a:ea typeface="Calibri"/>
                <a:cs typeface="Calibri"/>
                <a:sym typeface="Calibri"/>
              </a:endParaRPr>
            </a:p>
          </p:txBody>
        </p:sp>
      </p:grpSp>
      <p:grpSp>
        <p:nvGrpSpPr>
          <p:cNvPr id="427" name="Google Shape;427;p15"/>
          <p:cNvGrpSpPr/>
          <p:nvPr/>
        </p:nvGrpSpPr>
        <p:grpSpPr>
          <a:xfrm>
            <a:off x="9898380" y="7886700"/>
            <a:ext cx="5996940" cy="1535430"/>
            <a:chOff x="9898380" y="7886700"/>
            <a:chExt cx="5996940" cy="1535430"/>
          </a:xfrm>
        </p:grpSpPr>
        <p:sp>
          <p:nvSpPr>
            <p:cNvPr id="428" name="Google Shape;428;p15"/>
            <p:cNvSpPr/>
            <p:nvPr/>
          </p:nvSpPr>
          <p:spPr>
            <a:xfrm>
              <a:off x="9898380" y="7886700"/>
              <a:ext cx="599694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Treasure Found</a:t>
              </a:r>
              <a:endParaRPr b="0" i="0" sz="3600" u="none" cap="none" strike="noStrike">
                <a:solidFill>
                  <a:schemeClr val="dk1"/>
                </a:solidFill>
                <a:latin typeface="Calibri"/>
                <a:ea typeface="Calibri"/>
                <a:cs typeface="Calibri"/>
                <a:sym typeface="Calibri"/>
              </a:endParaRPr>
            </a:p>
          </p:txBody>
        </p:sp>
        <p:sp>
          <p:nvSpPr>
            <p:cNvPr id="429" name="Google Shape;429;p15"/>
            <p:cNvSpPr/>
            <p:nvPr/>
          </p:nvSpPr>
          <p:spPr>
            <a:xfrm>
              <a:off x="9913620" y="8534400"/>
              <a:ext cx="596646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30" name="Google Shape;430;p15"/>
          <p:cNvGrpSpPr/>
          <p:nvPr/>
        </p:nvGrpSpPr>
        <p:grpSpPr>
          <a:xfrm>
            <a:off x="2392680" y="7886700"/>
            <a:ext cx="5996940" cy="1144905"/>
            <a:chOff x="2392680" y="7886700"/>
            <a:chExt cx="5996940" cy="1144905"/>
          </a:xfrm>
        </p:grpSpPr>
        <p:sp>
          <p:nvSpPr>
            <p:cNvPr id="431" name="Google Shape;431;p15"/>
            <p:cNvSpPr/>
            <p:nvPr/>
          </p:nvSpPr>
          <p:spPr>
            <a:xfrm>
              <a:off x="2392680" y="7886700"/>
              <a:ext cx="599694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Spellcasting Progress</a:t>
              </a:r>
              <a:endParaRPr b="0" i="0" sz="3600" u="none" cap="none" strike="noStrike">
                <a:solidFill>
                  <a:schemeClr val="dk1"/>
                </a:solidFill>
                <a:latin typeface="Calibri"/>
                <a:ea typeface="Calibri"/>
                <a:cs typeface="Calibri"/>
                <a:sym typeface="Calibri"/>
              </a:endParaRPr>
            </a:p>
          </p:txBody>
        </p:sp>
        <p:sp>
          <p:nvSpPr>
            <p:cNvPr id="432" name="Google Shape;432;p15"/>
            <p:cNvSpPr/>
            <p:nvPr/>
          </p:nvSpPr>
          <p:spPr>
            <a:xfrm>
              <a:off x="2407920" y="8534400"/>
              <a:ext cx="5966460"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437" name="Shape 437"/>
        <p:cNvGrpSpPr/>
        <p:nvPr/>
      </p:nvGrpSpPr>
      <p:grpSpPr>
        <a:xfrm>
          <a:off x="0" y="0"/>
          <a:ext cx="0" cy="0"/>
          <a:chOff x="0" y="0"/>
          <a:chExt cx="0" cy="0"/>
        </a:xfrm>
      </p:grpSpPr>
      <p:pic>
        <p:nvPicPr>
          <p:cNvPr descr="preencoded.png" id="438" name="Google Shape;438;p16"/>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439" name="Google Shape;439;p16"/>
          <p:cNvPicPr preferRelativeResize="0"/>
          <p:nvPr/>
        </p:nvPicPr>
        <p:blipFill rotWithShape="1">
          <a:blip r:embed="rId4">
            <a:alphaModFix/>
          </a:blip>
          <a:srcRect b="0" l="0" r="0" t="0"/>
          <a:stretch/>
        </p:blipFill>
        <p:spPr>
          <a:xfrm>
            <a:off x="447675" y="7924800"/>
            <a:ext cx="2012058" cy="2003011"/>
          </a:xfrm>
          <a:prstGeom prst="rect">
            <a:avLst/>
          </a:prstGeom>
          <a:noFill/>
          <a:ln>
            <a:noFill/>
          </a:ln>
        </p:spPr>
      </p:pic>
      <p:grpSp>
        <p:nvGrpSpPr>
          <p:cNvPr id="440" name="Google Shape;440;p16"/>
          <p:cNvGrpSpPr/>
          <p:nvPr/>
        </p:nvGrpSpPr>
        <p:grpSpPr>
          <a:xfrm>
            <a:off x="17640300" y="7994854"/>
            <a:ext cx="596695" cy="2063546"/>
            <a:chOff x="17640300" y="7994855"/>
            <a:chExt cx="596695" cy="2063546"/>
          </a:xfrm>
        </p:grpSpPr>
        <p:pic>
          <p:nvPicPr>
            <p:cNvPr descr="preencoded.png" id="441" name="Google Shape;441;p1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42" name="Google Shape;442;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43" name="Google Shape;443;p16"/>
          <p:cNvGrpSpPr/>
          <p:nvPr/>
        </p:nvGrpSpPr>
        <p:grpSpPr>
          <a:xfrm>
            <a:off x="10086975" y="4314825"/>
            <a:ext cx="6644640" cy="1611630"/>
            <a:chOff x="10086975" y="4314825"/>
            <a:chExt cx="6644640" cy="1611630"/>
          </a:xfrm>
        </p:grpSpPr>
        <p:sp>
          <p:nvSpPr>
            <p:cNvPr id="444" name="Google Shape;444;p16"/>
            <p:cNvSpPr/>
            <p:nvPr/>
          </p:nvSpPr>
          <p:spPr>
            <a:xfrm>
              <a:off x="10086975" y="4314825"/>
              <a:ext cx="66446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A web application</a:t>
              </a:r>
              <a:endParaRPr b="0" i="0" sz="3600" u="none" cap="none" strike="noStrike">
                <a:solidFill>
                  <a:schemeClr val="dk1"/>
                </a:solidFill>
                <a:latin typeface="Calibri"/>
                <a:ea typeface="Calibri"/>
                <a:cs typeface="Calibri"/>
                <a:sym typeface="Calibri"/>
              </a:endParaRPr>
            </a:p>
          </p:txBody>
        </p:sp>
        <p:sp>
          <p:nvSpPr>
            <p:cNvPr id="445" name="Google Shape;445;p16"/>
            <p:cNvSpPr/>
            <p:nvPr/>
          </p:nvSpPr>
          <p:spPr>
            <a:xfrm>
              <a:off x="10086975" y="5038725"/>
              <a:ext cx="66141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46" name="Google Shape;446;p16"/>
          <p:cNvPicPr preferRelativeResize="0"/>
          <p:nvPr/>
        </p:nvPicPr>
        <p:blipFill rotWithShape="1">
          <a:blip r:embed="rId6">
            <a:alphaModFix/>
          </a:blip>
          <a:srcRect b="0" l="0" r="0" t="0"/>
          <a:stretch/>
        </p:blipFill>
        <p:spPr>
          <a:xfrm>
            <a:off x="190500" y="2438400"/>
            <a:ext cx="10325100" cy="6124575"/>
          </a:xfrm>
          <a:prstGeom prst="rect">
            <a:avLst/>
          </a:prstGeom>
          <a:noFill/>
          <a:ln>
            <a:noFill/>
          </a:ln>
        </p:spPr>
      </p:pic>
      <p:pic>
        <p:nvPicPr>
          <p:cNvPr descr="preencoded.png" id="447" name="Google Shape;447;p16"/>
          <p:cNvPicPr preferRelativeResize="0"/>
          <p:nvPr/>
        </p:nvPicPr>
        <p:blipFill rotWithShape="1">
          <a:blip r:embed="rId7">
            <a:alphaModFix/>
          </a:blip>
          <a:srcRect b="0" l="0" r="0" t="0"/>
          <a:stretch/>
        </p:blipFill>
        <p:spPr>
          <a:xfrm>
            <a:off x="1638300" y="2695575"/>
            <a:ext cx="7419975" cy="4867275"/>
          </a:xfrm>
          <a:prstGeom prst="rect">
            <a:avLst/>
          </a:prstGeom>
          <a:noFill/>
          <a:ln>
            <a:noFill/>
          </a:ln>
        </p:spPr>
      </p:pic>
      <p:grpSp>
        <p:nvGrpSpPr>
          <p:cNvPr id="448" name="Google Shape;448;p16"/>
          <p:cNvGrpSpPr/>
          <p:nvPr/>
        </p:nvGrpSpPr>
        <p:grpSpPr>
          <a:xfrm>
            <a:off x="4943475" y="914400"/>
            <a:ext cx="8401050" cy="1447800"/>
            <a:chOff x="4943475" y="914400"/>
            <a:chExt cx="8401050" cy="1447800"/>
          </a:xfrm>
        </p:grpSpPr>
        <p:sp>
          <p:nvSpPr>
            <p:cNvPr id="449" name="Google Shape;449;p16"/>
            <p:cNvSpPr/>
            <p:nvPr/>
          </p:nvSpPr>
          <p:spPr>
            <a:xfrm>
              <a:off x="4943475" y="914400"/>
              <a:ext cx="84010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6"/>
            <p:cNvSpPr/>
            <p:nvPr/>
          </p:nvSpPr>
          <p:spPr>
            <a:xfrm>
              <a:off x="5514975" y="1143000"/>
              <a:ext cx="75247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Portal to Adventure</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455" name="Shape 455"/>
        <p:cNvGrpSpPr/>
        <p:nvPr/>
      </p:nvGrpSpPr>
      <p:grpSpPr>
        <a:xfrm>
          <a:off x="0" y="0"/>
          <a:ext cx="0" cy="0"/>
          <a:chOff x="0" y="0"/>
          <a:chExt cx="0" cy="0"/>
        </a:xfrm>
      </p:grpSpPr>
      <p:pic>
        <p:nvPicPr>
          <p:cNvPr descr="preencoded.png" id="456" name="Google Shape;456;p17"/>
          <p:cNvPicPr preferRelativeResize="0"/>
          <p:nvPr/>
        </p:nvPicPr>
        <p:blipFill rotWithShape="1">
          <a:blip r:embed="rId3">
            <a:alphaModFix/>
          </a:blip>
          <a:srcRect b="0" l="0" r="0" t="0"/>
          <a:stretch/>
        </p:blipFill>
        <p:spPr>
          <a:xfrm>
            <a:off x="-1323975" y="6686550"/>
            <a:ext cx="10467975" cy="5172075"/>
          </a:xfrm>
          <a:prstGeom prst="rect">
            <a:avLst/>
          </a:prstGeom>
          <a:noFill/>
          <a:ln>
            <a:noFill/>
          </a:ln>
        </p:spPr>
      </p:pic>
      <p:pic>
        <p:nvPicPr>
          <p:cNvPr descr="preencoded.png" id="457" name="Google Shape;457;p17"/>
          <p:cNvPicPr preferRelativeResize="0"/>
          <p:nvPr/>
        </p:nvPicPr>
        <p:blipFill rotWithShape="1">
          <a:blip r:embed="rId4">
            <a:alphaModFix/>
          </a:blip>
          <a:srcRect b="0" l="0" r="0" t="0"/>
          <a:stretch/>
        </p:blipFill>
        <p:spPr>
          <a:xfrm>
            <a:off x="16068675" y="695325"/>
            <a:ext cx="1637444" cy="1630266"/>
          </a:xfrm>
          <a:prstGeom prst="rect">
            <a:avLst/>
          </a:prstGeom>
          <a:noFill/>
          <a:ln>
            <a:noFill/>
          </a:ln>
        </p:spPr>
      </p:pic>
      <p:grpSp>
        <p:nvGrpSpPr>
          <p:cNvPr id="458" name="Google Shape;458;p17"/>
          <p:cNvGrpSpPr/>
          <p:nvPr/>
        </p:nvGrpSpPr>
        <p:grpSpPr>
          <a:xfrm>
            <a:off x="17640300" y="7994854"/>
            <a:ext cx="596695" cy="2063546"/>
            <a:chOff x="17640300" y="7994855"/>
            <a:chExt cx="596695" cy="2063546"/>
          </a:xfrm>
        </p:grpSpPr>
        <p:pic>
          <p:nvPicPr>
            <p:cNvPr descr="preencoded.png" id="459" name="Google Shape;459;p17"/>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60" name="Google Shape;460;p1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61" name="Google Shape;461;p17"/>
          <p:cNvGrpSpPr/>
          <p:nvPr/>
        </p:nvGrpSpPr>
        <p:grpSpPr>
          <a:xfrm>
            <a:off x="2209800" y="3495675"/>
            <a:ext cx="6644640" cy="1611630"/>
            <a:chOff x="2209800" y="3495675"/>
            <a:chExt cx="6644640" cy="1611630"/>
          </a:xfrm>
        </p:grpSpPr>
        <p:sp>
          <p:nvSpPr>
            <p:cNvPr id="462" name="Google Shape;462;p17"/>
            <p:cNvSpPr/>
            <p:nvPr/>
          </p:nvSpPr>
          <p:spPr>
            <a:xfrm>
              <a:off x="2209800" y="3495675"/>
              <a:ext cx="66446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An mobile app</a:t>
              </a:r>
              <a:endParaRPr b="0" i="0" sz="3600" u="none" cap="none" strike="noStrike">
                <a:solidFill>
                  <a:schemeClr val="dk1"/>
                </a:solidFill>
                <a:latin typeface="Calibri"/>
                <a:ea typeface="Calibri"/>
                <a:cs typeface="Calibri"/>
                <a:sym typeface="Calibri"/>
              </a:endParaRPr>
            </a:p>
          </p:txBody>
        </p:sp>
        <p:sp>
          <p:nvSpPr>
            <p:cNvPr id="463" name="Google Shape;463;p17"/>
            <p:cNvSpPr/>
            <p:nvPr/>
          </p:nvSpPr>
          <p:spPr>
            <a:xfrm>
              <a:off x="2209800" y="4219575"/>
              <a:ext cx="66141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64" name="Google Shape;464;p17"/>
          <p:cNvSpPr/>
          <p:nvPr/>
        </p:nvSpPr>
        <p:spPr>
          <a:xfrm>
            <a:off x="2209800" y="5743575"/>
            <a:ext cx="6776085" cy="26689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Rajdhani"/>
              <a:buChar char="•"/>
            </a:pPr>
            <a:r>
              <a:rPr b="0" i="0" lang="en-US" sz="2400" u="none" cap="none" strike="noStrike">
                <a:solidFill>
                  <a:srgbClr val="0E0E0E"/>
                </a:solidFill>
                <a:latin typeface="Rajdhani"/>
                <a:ea typeface="Rajdhani"/>
                <a:cs typeface="Rajdhani"/>
                <a:sym typeface="Rajdhani"/>
              </a:rPr>
              <a:t>Live your fantasy dreams</a:t>
            </a:r>
            <a:endParaRPr b="0" i="0" sz="2400" u="none" cap="none" strike="noStrike">
              <a:solidFill>
                <a:schemeClr val="dk1"/>
              </a:solidFill>
              <a:latin typeface="Calibri"/>
              <a:ea typeface="Calibri"/>
              <a:cs typeface="Calibri"/>
              <a:sym typeface="Calibri"/>
            </a:endParaRPr>
          </a:p>
        </p:txBody>
      </p:sp>
      <p:grpSp>
        <p:nvGrpSpPr>
          <p:cNvPr id="465" name="Google Shape;465;p17"/>
          <p:cNvGrpSpPr/>
          <p:nvPr/>
        </p:nvGrpSpPr>
        <p:grpSpPr>
          <a:xfrm>
            <a:off x="2171700" y="1390650"/>
            <a:ext cx="8801100" cy="1447800"/>
            <a:chOff x="2171700" y="1390650"/>
            <a:chExt cx="8801100" cy="1447800"/>
          </a:xfrm>
        </p:grpSpPr>
        <p:sp>
          <p:nvSpPr>
            <p:cNvPr id="466" name="Google Shape;466;p17"/>
            <p:cNvSpPr/>
            <p:nvPr/>
          </p:nvSpPr>
          <p:spPr>
            <a:xfrm>
              <a:off x="2171700" y="1390650"/>
              <a:ext cx="880110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7"/>
            <p:cNvSpPr/>
            <p:nvPr/>
          </p:nvSpPr>
          <p:spPr>
            <a:xfrm>
              <a:off x="2743200" y="1619250"/>
              <a:ext cx="79248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Future of Fantasy</a:t>
              </a:r>
              <a:endParaRPr b="0" i="0" sz="6000" u="none" cap="none" strike="noStrike">
                <a:solidFill>
                  <a:schemeClr val="dk1"/>
                </a:solidFill>
                <a:latin typeface="Calibri"/>
                <a:ea typeface="Calibri"/>
                <a:cs typeface="Calibri"/>
                <a:sym typeface="Calibri"/>
              </a:endParaRPr>
            </a:p>
          </p:txBody>
        </p:sp>
      </p:grpSp>
      <p:pic>
        <p:nvPicPr>
          <p:cNvPr descr="preencoded.png" id="468" name="Google Shape;468;p17"/>
          <p:cNvPicPr preferRelativeResize="0"/>
          <p:nvPr/>
        </p:nvPicPr>
        <p:blipFill rotWithShape="1">
          <a:blip r:embed="rId6">
            <a:alphaModFix/>
          </a:blip>
          <a:srcRect b="0" l="0" r="0" t="0"/>
          <a:stretch/>
        </p:blipFill>
        <p:spPr>
          <a:xfrm>
            <a:off x="11591925" y="771525"/>
            <a:ext cx="4105275" cy="8886825"/>
          </a:xfrm>
          <a:prstGeom prst="rect">
            <a:avLst/>
          </a:prstGeom>
          <a:noFill/>
          <a:ln>
            <a:noFill/>
          </a:ln>
        </p:spPr>
      </p:pic>
      <p:pic>
        <p:nvPicPr>
          <p:cNvPr descr="preencoded.png" id="469" name="Google Shape;469;p17"/>
          <p:cNvPicPr preferRelativeResize="0"/>
          <p:nvPr/>
        </p:nvPicPr>
        <p:blipFill rotWithShape="1">
          <a:blip r:embed="rId7">
            <a:alphaModFix/>
          </a:blip>
          <a:srcRect b="0" l="0" r="0" t="0"/>
          <a:stretch/>
        </p:blipFill>
        <p:spPr>
          <a:xfrm>
            <a:off x="11734800" y="1323975"/>
            <a:ext cx="3829050" cy="8096250"/>
          </a:xfrm>
          <a:prstGeom prst="rect">
            <a:avLst/>
          </a:prstGeom>
          <a:noFill/>
          <a:ln>
            <a:noFill/>
          </a:ln>
        </p:spPr>
      </p:pic>
      <p:pic>
        <p:nvPicPr>
          <p:cNvPr descr="preencoded.png" id="470" name="Google Shape;470;p17"/>
          <p:cNvPicPr preferRelativeResize="0"/>
          <p:nvPr/>
        </p:nvPicPr>
        <p:blipFill rotWithShape="1">
          <a:blip r:embed="rId8">
            <a:alphaModFix/>
          </a:blip>
          <a:srcRect b="0" l="0" r="0" t="0"/>
          <a:stretch/>
        </p:blipFill>
        <p:spPr>
          <a:xfrm>
            <a:off x="6124575" y="5219700"/>
            <a:ext cx="5286375" cy="4276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475" name="Shape 475"/>
        <p:cNvGrpSpPr/>
        <p:nvPr/>
      </p:nvGrpSpPr>
      <p:grpSpPr>
        <a:xfrm>
          <a:off x="0" y="0"/>
          <a:ext cx="0" cy="0"/>
          <a:chOff x="0" y="0"/>
          <a:chExt cx="0" cy="0"/>
        </a:xfrm>
      </p:grpSpPr>
      <p:pic>
        <p:nvPicPr>
          <p:cNvPr descr="preencoded.png" id="476" name="Google Shape;476;p18"/>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77" name="Google Shape;477;p18"/>
          <p:cNvGrpSpPr/>
          <p:nvPr/>
        </p:nvGrpSpPr>
        <p:grpSpPr>
          <a:xfrm>
            <a:off x="17640300" y="7994854"/>
            <a:ext cx="596695" cy="2063546"/>
            <a:chOff x="17640300" y="7994855"/>
            <a:chExt cx="596695" cy="2063546"/>
          </a:xfrm>
        </p:grpSpPr>
        <p:pic>
          <p:nvPicPr>
            <p:cNvPr descr="preencoded.png" id="478" name="Google Shape;478;p1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79" name="Google Shape;479;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80" name="Google Shape;480;p18"/>
          <p:cNvGrpSpPr/>
          <p:nvPr/>
        </p:nvGrpSpPr>
        <p:grpSpPr>
          <a:xfrm>
            <a:off x="11096625" y="523875"/>
            <a:ext cx="6858000" cy="1447800"/>
            <a:chOff x="11096625" y="523875"/>
            <a:chExt cx="6858000" cy="1447800"/>
          </a:xfrm>
        </p:grpSpPr>
        <p:sp>
          <p:nvSpPr>
            <p:cNvPr id="481" name="Google Shape;481;p18"/>
            <p:cNvSpPr/>
            <p:nvPr/>
          </p:nvSpPr>
          <p:spPr>
            <a:xfrm>
              <a:off x="11096625" y="523875"/>
              <a:ext cx="685800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8"/>
            <p:cNvSpPr/>
            <p:nvPr/>
          </p:nvSpPr>
          <p:spPr>
            <a:xfrm>
              <a:off x="11668125" y="752475"/>
              <a:ext cx="59817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A Magic Picture</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487" name="Shape 487"/>
        <p:cNvGrpSpPr/>
        <p:nvPr/>
      </p:nvGrpSpPr>
      <p:grpSpPr>
        <a:xfrm>
          <a:off x="0" y="0"/>
          <a:ext cx="0" cy="0"/>
          <a:chOff x="0" y="0"/>
          <a:chExt cx="0" cy="0"/>
        </a:xfrm>
      </p:grpSpPr>
      <p:pic>
        <p:nvPicPr>
          <p:cNvPr descr="preencoded.png" id="488" name="Google Shape;488;p19"/>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489" name="Google Shape;489;p19"/>
          <p:cNvPicPr preferRelativeResize="0"/>
          <p:nvPr/>
        </p:nvPicPr>
        <p:blipFill rotWithShape="1">
          <a:blip r:embed="rId4">
            <a:alphaModFix/>
          </a:blip>
          <a:srcRect b="0" l="0" r="0" t="0"/>
          <a:stretch/>
        </p:blipFill>
        <p:spPr>
          <a:xfrm>
            <a:off x="15754350" y="200025"/>
            <a:ext cx="2341432" cy="2439872"/>
          </a:xfrm>
          <a:prstGeom prst="rect">
            <a:avLst/>
          </a:prstGeom>
          <a:noFill/>
          <a:ln>
            <a:noFill/>
          </a:ln>
        </p:spPr>
      </p:pic>
      <p:pic>
        <p:nvPicPr>
          <p:cNvPr descr="preencoded.png" id="490" name="Google Shape;490;p19"/>
          <p:cNvPicPr preferRelativeResize="0"/>
          <p:nvPr/>
        </p:nvPicPr>
        <p:blipFill rotWithShape="1">
          <a:blip r:embed="rId5">
            <a:alphaModFix/>
          </a:blip>
          <a:srcRect b="0" l="0" r="0" t="0"/>
          <a:stretch/>
        </p:blipFill>
        <p:spPr>
          <a:xfrm>
            <a:off x="447675" y="495300"/>
            <a:ext cx="1763912" cy="2337733"/>
          </a:xfrm>
          <a:prstGeom prst="rect">
            <a:avLst/>
          </a:prstGeom>
          <a:noFill/>
          <a:ln>
            <a:noFill/>
          </a:ln>
        </p:spPr>
      </p:pic>
      <p:pic>
        <p:nvPicPr>
          <p:cNvPr descr="preencoded.png" id="491" name="Google Shape;491;p19"/>
          <p:cNvPicPr preferRelativeResize="0"/>
          <p:nvPr/>
        </p:nvPicPr>
        <p:blipFill rotWithShape="1">
          <a:blip r:embed="rId6">
            <a:alphaModFix/>
          </a:blip>
          <a:srcRect b="0" l="0" r="0" t="0"/>
          <a:stretch/>
        </p:blipFill>
        <p:spPr>
          <a:xfrm>
            <a:off x="447675" y="7924800"/>
            <a:ext cx="2012058" cy="2003011"/>
          </a:xfrm>
          <a:prstGeom prst="rect">
            <a:avLst/>
          </a:prstGeom>
          <a:noFill/>
          <a:ln>
            <a:noFill/>
          </a:ln>
        </p:spPr>
      </p:pic>
      <p:grpSp>
        <p:nvGrpSpPr>
          <p:cNvPr id="492" name="Google Shape;492;p19"/>
          <p:cNvGrpSpPr/>
          <p:nvPr/>
        </p:nvGrpSpPr>
        <p:grpSpPr>
          <a:xfrm>
            <a:off x="17640300" y="7994854"/>
            <a:ext cx="596695" cy="2063546"/>
            <a:chOff x="17640300" y="7994855"/>
            <a:chExt cx="596695" cy="2063546"/>
          </a:xfrm>
        </p:grpSpPr>
        <p:pic>
          <p:nvPicPr>
            <p:cNvPr descr="preencoded.png" id="493" name="Google Shape;493;p19"/>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94" name="Google Shape;494;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95" name="Google Shape;495;p19"/>
          <p:cNvPicPr preferRelativeResize="0"/>
          <p:nvPr/>
        </p:nvPicPr>
        <p:blipFill rotWithShape="1">
          <a:blip r:embed="rId8">
            <a:alphaModFix/>
          </a:blip>
          <a:srcRect b="0" l="0" r="0" t="0"/>
          <a:stretch/>
        </p:blipFill>
        <p:spPr>
          <a:xfrm>
            <a:off x="0" y="0"/>
            <a:ext cx="18288000" cy="4400550"/>
          </a:xfrm>
          <a:prstGeom prst="rect">
            <a:avLst/>
          </a:prstGeom>
          <a:noFill/>
          <a:ln>
            <a:noFill/>
          </a:ln>
        </p:spPr>
      </p:pic>
      <p:grpSp>
        <p:nvGrpSpPr>
          <p:cNvPr id="496" name="Google Shape;496;p19"/>
          <p:cNvGrpSpPr/>
          <p:nvPr/>
        </p:nvGrpSpPr>
        <p:grpSpPr>
          <a:xfrm>
            <a:off x="933450" y="5153025"/>
            <a:ext cx="6511290" cy="2188845"/>
            <a:chOff x="933450" y="5153025"/>
            <a:chExt cx="6511290" cy="2188845"/>
          </a:xfrm>
        </p:grpSpPr>
        <p:sp>
          <p:nvSpPr>
            <p:cNvPr id="497" name="Google Shape;497;p19"/>
            <p:cNvSpPr/>
            <p:nvPr/>
          </p:nvSpPr>
          <p:spPr>
            <a:xfrm>
              <a:off x="933450" y="5153025"/>
              <a:ext cx="1504950" cy="1990725"/>
            </a:xfrm>
            <a:prstGeom prst="roundRect">
              <a:avLst>
                <a:gd fmla="val 60759"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1504950" y="5381625"/>
              <a:ext cx="788670"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1</a:t>
              </a:r>
              <a:endParaRPr b="0" i="0" sz="9600" u="none" cap="none" strike="noStrike">
                <a:solidFill>
                  <a:schemeClr val="dk1"/>
                </a:solidFill>
                <a:latin typeface="Calibri"/>
                <a:ea typeface="Calibri"/>
                <a:cs typeface="Calibri"/>
                <a:sym typeface="Calibri"/>
              </a:endParaRPr>
            </a:p>
          </p:txBody>
        </p:sp>
        <p:sp>
          <p:nvSpPr>
            <p:cNvPr id="499" name="Google Shape;499;p19"/>
            <p:cNvSpPr/>
            <p:nvPr/>
          </p:nvSpPr>
          <p:spPr>
            <a:xfrm>
              <a:off x="2590800" y="5434013"/>
              <a:ext cx="48539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Discover the secrets</a:t>
              </a:r>
              <a:endParaRPr b="0" i="0" sz="3600" u="none" cap="none" strike="noStrike">
                <a:solidFill>
                  <a:schemeClr val="dk1"/>
                </a:solidFill>
                <a:latin typeface="Calibri"/>
                <a:ea typeface="Calibri"/>
                <a:cs typeface="Calibri"/>
                <a:sym typeface="Calibri"/>
              </a:endParaRPr>
            </a:p>
          </p:txBody>
        </p:sp>
        <p:sp>
          <p:nvSpPr>
            <p:cNvPr id="500" name="Google Shape;500;p19"/>
            <p:cNvSpPr/>
            <p:nvPr/>
          </p:nvSpPr>
          <p:spPr>
            <a:xfrm>
              <a:off x="2590800" y="6081713"/>
              <a:ext cx="48234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grpSp>
        <p:nvGrpSpPr>
          <p:cNvPr id="501" name="Google Shape;501;p19"/>
          <p:cNvGrpSpPr/>
          <p:nvPr/>
        </p:nvGrpSpPr>
        <p:grpSpPr>
          <a:xfrm>
            <a:off x="4143375" y="8001000"/>
            <a:ext cx="6511290" cy="2188845"/>
            <a:chOff x="4143375" y="8001000"/>
            <a:chExt cx="6511290" cy="2188845"/>
          </a:xfrm>
        </p:grpSpPr>
        <p:sp>
          <p:nvSpPr>
            <p:cNvPr id="502" name="Google Shape;502;p19"/>
            <p:cNvSpPr/>
            <p:nvPr/>
          </p:nvSpPr>
          <p:spPr>
            <a:xfrm>
              <a:off x="4143375" y="8001000"/>
              <a:ext cx="1762125" cy="1990725"/>
            </a:xfrm>
            <a:prstGeom prst="roundRect">
              <a:avLst>
                <a:gd fmla="val 49367"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9"/>
            <p:cNvSpPr/>
            <p:nvPr/>
          </p:nvSpPr>
          <p:spPr>
            <a:xfrm>
              <a:off x="4714875" y="8229600"/>
              <a:ext cx="1045845"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3</a:t>
              </a:r>
              <a:endParaRPr b="0" i="0" sz="9600" u="none" cap="none" strike="noStrike">
                <a:solidFill>
                  <a:schemeClr val="dk1"/>
                </a:solidFill>
                <a:latin typeface="Calibri"/>
                <a:ea typeface="Calibri"/>
                <a:cs typeface="Calibri"/>
                <a:sym typeface="Calibri"/>
              </a:endParaRPr>
            </a:p>
          </p:txBody>
        </p:sp>
        <p:sp>
          <p:nvSpPr>
            <p:cNvPr id="504" name="Google Shape;504;p19"/>
            <p:cNvSpPr/>
            <p:nvPr/>
          </p:nvSpPr>
          <p:spPr>
            <a:xfrm>
              <a:off x="6057900" y="8086725"/>
              <a:ext cx="459676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Meet the creatures</a:t>
              </a:r>
              <a:endParaRPr b="0" i="0" sz="3600" u="none" cap="none" strike="noStrike">
                <a:solidFill>
                  <a:schemeClr val="dk1"/>
                </a:solidFill>
                <a:latin typeface="Calibri"/>
                <a:ea typeface="Calibri"/>
                <a:cs typeface="Calibri"/>
                <a:sym typeface="Calibri"/>
              </a:endParaRPr>
            </a:p>
          </p:txBody>
        </p:sp>
        <p:sp>
          <p:nvSpPr>
            <p:cNvPr id="505" name="Google Shape;505;p19"/>
            <p:cNvSpPr/>
            <p:nvPr/>
          </p:nvSpPr>
          <p:spPr>
            <a:xfrm>
              <a:off x="6057900" y="8734425"/>
              <a:ext cx="4566285" cy="12782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grpSp>
        <p:nvGrpSpPr>
          <p:cNvPr id="506" name="Google Shape;506;p19"/>
          <p:cNvGrpSpPr/>
          <p:nvPr/>
        </p:nvGrpSpPr>
        <p:grpSpPr>
          <a:xfrm>
            <a:off x="10715625" y="8001000"/>
            <a:ext cx="6511290" cy="2188845"/>
            <a:chOff x="10715625" y="8001000"/>
            <a:chExt cx="6511290" cy="2188845"/>
          </a:xfrm>
        </p:grpSpPr>
        <p:sp>
          <p:nvSpPr>
            <p:cNvPr id="507" name="Google Shape;507;p19"/>
            <p:cNvSpPr/>
            <p:nvPr/>
          </p:nvSpPr>
          <p:spPr>
            <a:xfrm>
              <a:off x="10715625" y="8001000"/>
              <a:ext cx="1847850" cy="1990725"/>
            </a:xfrm>
            <a:prstGeom prst="roundRect">
              <a:avLst>
                <a:gd fmla="val 4489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9"/>
            <p:cNvSpPr/>
            <p:nvPr/>
          </p:nvSpPr>
          <p:spPr>
            <a:xfrm>
              <a:off x="11287125" y="8229600"/>
              <a:ext cx="1131570"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4</a:t>
              </a:r>
              <a:endParaRPr b="0" i="0" sz="9600" u="none" cap="none" strike="noStrike">
                <a:solidFill>
                  <a:schemeClr val="dk1"/>
                </a:solidFill>
                <a:latin typeface="Calibri"/>
                <a:ea typeface="Calibri"/>
                <a:cs typeface="Calibri"/>
                <a:sym typeface="Calibri"/>
              </a:endParaRPr>
            </a:p>
          </p:txBody>
        </p:sp>
        <p:sp>
          <p:nvSpPr>
            <p:cNvPr id="509" name="Google Shape;509;p19"/>
            <p:cNvSpPr/>
            <p:nvPr/>
          </p:nvSpPr>
          <p:spPr>
            <a:xfrm>
              <a:off x="12715875" y="8086725"/>
              <a:ext cx="45110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Uncover the magic</a:t>
              </a:r>
              <a:endParaRPr b="0" i="0" sz="3600" u="none" cap="none" strike="noStrike">
                <a:solidFill>
                  <a:schemeClr val="dk1"/>
                </a:solidFill>
                <a:latin typeface="Calibri"/>
                <a:ea typeface="Calibri"/>
                <a:cs typeface="Calibri"/>
                <a:sym typeface="Calibri"/>
              </a:endParaRPr>
            </a:p>
          </p:txBody>
        </p:sp>
        <p:sp>
          <p:nvSpPr>
            <p:cNvPr id="510" name="Google Shape;510;p19"/>
            <p:cNvSpPr/>
            <p:nvPr/>
          </p:nvSpPr>
          <p:spPr>
            <a:xfrm>
              <a:off x="12715875" y="8734425"/>
              <a:ext cx="4480560" cy="12782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grpSp>
        <p:nvGrpSpPr>
          <p:cNvPr id="511" name="Google Shape;511;p19"/>
          <p:cNvGrpSpPr/>
          <p:nvPr/>
        </p:nvGrpSpPr>
        <p:grpSpPr>
          <a:xfrm>
            <a:off x="7505700" y="5153025"/>
            <a:ext cx="6511290" cy="2188845"/>
            <a:chOff x="7505700" y="5153025"/>
            <a:chExt cx="6511290" cy="2188845"/>
          </a:xfrm>
        </p:grpSpPr>
        <p:sp>
          <p:nvSpPr>
            <p:cNvPr id="512" name="Google Shape;512;p19"/>
            <p:cNvSpPr/>
            <p:nvPr/>
          </p:nvSpPr>
          <p:spPr>
            <a:xfrm>
              <a:off x="7505700" y="5153025"/>
              <a:ext cx="1800225" cy="1990725"/>
            </a:xfrm>
            <a:prstGeom prst="roundRect">
              <a:avLst>
                <a:gd fmla="val 47300"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8077200" y="5381625"/>
              <a:ext cx="1083945"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2</a:t>
              </a:r>
              <a:endParaRPr b="0" i="0" sz="9600" u="none" cap="none" strike="noStrike">
                <a:solidFill>
                  <a:schemeClr val="dk1"/>
                </a:solidFill>
                <a:latin typeface="Calibri"/>
                <a:ea typeface="Calibri"/>
                <a:cs typeface="Calibri"/>
                <a:sym typeface="Calibri"/>
              </a:endParaRPr>
            </a:p>
          </p:txBody>
        </p:sp>
        <p:sp>
          <p:nvSpPr>
            <p:cNvPr id="514" name="Google Shape;514;p19"/>
            <p:cNvSpPr/>
            <p:nvPr/>
          </p:nvSpPr>
          <p:spPr>
            <a:xfrm>
              <a:off x="9458325" y="5434013"/>
              <a:ext cx="455866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Find your own path</a:t>
              </a:r>
              <a:endParaRPr b="0" i="0" sz="3600" u="none" cap="none" strike="noStrike">
                <a:solidFill>
                  <a:schemeClr val="dk1"/>
                </a:solidFill>
                <a:latin typeface="Calibri"/>
                <a:ea typeface="Calibri"/>
                <a:cs typeface="Calibri"/>
                <a:sym typeface="Calibri"/>
              </a:endParaRPr>
            </a:p>
          </p:txBody>
        </p:sp>
        <p:sp>
          <p:nvSpPr>
            <p:cNvPr id="515" name="Google Shape;515;p19"/>
            <p:cNvSpPr/>
            <p:nvPr/>
          </p:nvSpPr>
          <p:spPr>
            <a:xfrm>
              <a:off x="9458325" y="6081713"/>
              <a:ext cx="4528185"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31" name="Shape 31"/>
        <p:cNvGrpSpPr/>
        <p:nvPr/>
      </p:nvGrpSpPr>
      <p:grpSpPr>
        <a:xfrm>
          <a:off x="0" y="0"/>
          <a:ext cx="0" cy="0"/>
          <a:chOff x="0" y="0"/>
          <a:chExt cx="0" cy="0"/>
        </a:xfrm>
      </p:grpSpPr>
      <p:pic>
        <p:nvPicPr>
          <p:cNvPr descr="preencoded.png" id="32" name="Google Shape;32;p2"/>
          <p:cNvPicPr preferRelativeResize="0"/>
          <p:nvPr/>
        </p:nvPicPr>
        <p:blipFill rotWithShape="1">
          <a:blip r:embed="rId3">
            <a:alphaModFix/>
          </a:blip>
          <a:srcRect b="0" l="0" r="0" t="0"/>
          <a:stretch/>
        </p:blipFill>
        <p:spPr>
          <a:xfrm>
            <a:off x="15268575" y="828675"/>
            <a:ext cx="1257300" cy="1247775"/>
          </a:xfrm>
          <a:prstGeom prst="rect">
            <a:avLst/>
          </a:prstGeom>
          <a:noFill/>
          <a:ln>
            <a:noFill/>
          </a:ln>
        </p:spPr>
      </p:pic>
      <p:pic>
        <p:nvPicPr>
          <p:cNvPr descr="preencoded.png" id="33" name="Google Shape;33;p2"/>
          <p:cNvPicPr preferRelativeResize="0"/>
          <p:nvPr/>
        </p:nvPicPr>
        <p:blipFill rotWithShape="1">
          <a:blip r:embed="rId4">
            <a:alphaModFix/>
          </a:blip>
          <a:srcRect b="0" l="0" r="0" t="0"/>
          <a:stretch/>
        </p:blipFill>
        <p:spPr>
          <a:xfrm>
            <a:off x="371476" y="-2581275"/>
            <a:ext cx="13754099" cy="14573250"/>
          </a:xfrm>
          <a:prstGeom prst="rect">
            <a:avLst/>
          </a:prstGeom>
          <a:noFill/>
          <a:ln>
            <a:noFill/>
          </a:ln>
        </p:spPr>
      </p:pic>
      <p:pic>
        <p:nvPicPr>
          <p:cNvPr descr="preencoded.png" id="34" name="Google Shape;34;p2"/>
          <p:cNvPicPr preferRelativeResize="0"/>
          <p:nvPr/>
        </p:nvPicPr>
        <p:blipFill rotWithShape="1">
          <a:blip r:embed="rId5">
            <a:alphaModFix/>
          </a:blip>
          <a:srcRect b="0" l="0" r="0" t="0"/>
          <a:stretch/>
        </p:blipFill>
        <p:spPr>
          <a:xfrm>
            <a:off x="9839325" y="1447800"/>
            <a:ext cx="7686675" cy="7400925"/>
          </a:xfrm>
          <a:prstGeom prst="rect">
            <a:avLst/>
          </a:prstGeom>
          <a:noFill/>
          <a:ln>
            <a:noFill/>
          </a:ln>
        </p:spPr>
      </p:pic>
      <p:grpSp>
        <p:nvGrpSpPr>
          <p:cNvPr id="35" name="Google Shape;35;p2"/>
          <p:cNvGrpSpPr/>
          <p:nvPr/>
        </p:nvGrpSpPr>
        <p:grpSpPr>
          <a:xfrm>
            <a:off x="17640300" y="7994854"/>
            <a:ext cx="596695" cy="2063546"/>
            <a:chOff x="17640300" y="7994855"/>
            <a:chExt cx="596695" cy="2063546"/>
          </a:xfrm>
        </p:grpSpPr>
        <p:pic>
          <p:nvPicPr>
            <p:cNvPr descr="preencoded.png" id="36" name="Google Shape;36;p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7" name="Google Shape;37;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 name="Google Shape;38;p2"/>
          <p:cNvGrpSpPr/>
          <p:nvPr/>
        </p:nvGrpSpPr>
        <p:grpSpPr>
          <a:xfrm>
            <a:off x="962025" y="2714625"/>
            <a:ext cx="6286500" cy="2188845"/>
            <a:chOff x="962025" y="2714625"/>
            <a:chExt cx="6286500" cy="2188845"/>
          </a:xfrm>
        </p:grpSpPr>
        <p:sp>
          <p:nvSpPr>
            <p:cNvPr id="39" name="Google Shape;39;p2"/>
            <p:cNvSpPr/>
            <p:nvPr/>
          </p:nvSpPr>
          <p:spPr>
            <a:xfrm>
              <a:off x="962025" y="2714625"/>
              <a:ext cx="6286500"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1533525" y="2943225"/>
              <a:ext cx="5570220"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Welcome</a:t>
              </a:r>
              <a:endParaRPr b="0" i="0" sz="9600" u="none" cap="none" strike="noStrike">
                <a:solidFill>
                  <a:schemeClr val="dk1"/>
                </a:solidFill>
                <a:latin typeface="Calibri"/>
                <a:ea typeface="Calibri"/>
                <a:cs typeface="Calibri"/>
                <a:sym typeface="Calibri"/>
              </a:endParaRPr>
            </a:p>
          </p:txBody>
        </p:sp>
      </p:grpSp>
      <p:sp>
        <p:nvSpPr>
          <p:cNvPr id="41" name="Google Shape;41;p2"/>
          <p:cNvSpPr/>
          <p:nvPr/>
        </p:nvSpPr>
        <p:spPr>
          <a:xfrm>
            <a:off x="962025" y="5191125"/>
            <a:ext cx="8242935" cy="16687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520" name="Shape 520"/>
        <p:cNvGrpSpPr/>
        <p:nvPr/>
      </p:nvGrpSpPr>
      <p:grpSpPr>
        <a:xfrm>
          <a:off x="0" y="0"/>
          <a:ext cx="0" cy="0"/>
          <a:chOff x="0" y="0"/>
          <a:chExt cx="0" cy="0"/>
        </a:xfrm>
      </p:grpSpPr>
      <p:pic>
        <p:nvPicPr>
          <p:cNvPr descr="preencoded.png" id="521" name="Google Shape;521;p20"/>
          <p:cNvPicPr preferRelativeResize="0"/>
          <p:nvPr/>
        </p:nvPicPr>
        <p:blipFill rotWithShape="1">
          <a:blip r:embed="rId3">
            <a:alphaModFix/>
          </a:blip>
          <a:srcRect b="0" l="0" r="0" t="0"/>
          <a:stretch/>
        </p:blipFill>
        <p:spPr>
          <a:xfrm>
            <a:off x="-1323975" y="6686550"/>
            <a:ext cx="10467975" cy="5172075"/>
          </a:xfrm>
          <a:prstGeom prst="rect">
            <a:avLst/>
          </a:prstGeom>
          <a:noFill/>
          <a:ln>
            <a:noFill/>
          </a:ln>
        </p:spPr>
      </p:pic>
      <p:pic>
        <p:nvPicPr>
          <p:cNvPr descr="preencoded.png" id="522" name="Google Shape;522;p20"/>
          <p:cNvPicPr preferRelativeResize="0"/>
          <p:nvPr/>
        </p:nvPicPr>
        <p:blipFill rotWithShape="1">
          <a:blip r:embed="rId4">
            <a:alphaModFix/>
          </a:blip>
          <a:srcRect b="0" l="0" r="0" t="0"/>
          <a:stretch/>
        </p:blipFill>
        <p:spPr>
          <a:xfrm>
            <a:off x="16068675" y="695325"/>
            <a:ext cx="1637444" cy="1630266"/>
          </a:xfrm>
          <a:prstGeom prst="rect">
            <a:avLst/>
          </a:prstGeom>
          <a:noFill/>
          <a:ln>
            <a:noFill/>
          </a:ln>
        </p:spPr>
      </p:pic>
      <p:grpSp>
        <p:nvGrpSpPr>
          <p:cNvPr id="523" name="Google Shape;523;p20"/>
          <p:cNvGrpSpPr/>
          <p:nvPr/>
        </p:nvGrpSpPr>
        <p:grpSpPr>
          <a:xfrm>
            <a:off x="17640300" y="7994854"/>
            <a:ext cx="596695" cy="2063546"/>
            <a:chOff x="17640300" y="7994855"/>
            <a:chExt cx="596695" cy="2063546"/>
          </a:xfrm>
        </p:grpSpPr>
        <p:pic>
          <p:nvPicPr>
            <p:cNvPr descr="preencoded.png" id="524" name="Google Shape;524;p2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25" name="Google Shape;525;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26" name="Google Shape;526;p20"/>
          <p:cNvPicPr preferRelativeResize="0"/>
          <p:nvPr/>
        </p:nvPicPr>
        <p:blipFill rotWithShape="1">
          <a:blip r:embed="rId6">
            <a:alphaModFix/>
          </a:blip>
          <a:srcRect b="0" l="0" r="0" t="0"/>
          <a:stretch/>
        </p:blipFill>
        <p:spPr>
          <a:xfrm>
            <a:off x="381000" y="2933700"/>
            <a:ext cx="10858500" cy="5895975"/>
          </a:xfrm>
          <a:prstGeom prst="rect">
            <a:avLst/>
          </a:prstGeom>
          <a:noFill/>
          <a:ln>
            <a:noFill/>
          </a:ln>
        </p:spPr>
      </p:pic>
      <p:grpSp>
        <p:nvGrpSpPr>
          <p:cNvPr id="527" name="Google Shape;527;p20"/>
          <p:cNvGrpSpPr/>
          <p:nvPr/>
        </p:nvGrpSpPr>
        <p:grpSpPr>
          <a:xfrm>
            <a:off x="3876675" y="709613"/>
            <a:ext cx="10534650" cy="1447799"/>
            <a:chOff x="3876675" y="709613"/>
            <a:chExt cx="10534650" cy="1447799"/>
          </a:xfrm>
        </p:grpSpPr>
        <p:sp>
          <p:nvSpPr>
            <p:cNvPr id="528" name="Google Shape;528;p20"/>
            <p:cNvSpPr/>
            <p:nvPr/>
          </p:nvSpPr>
          <p:spPr>
            <a:xfrm>
              <a:off x="3876675" y="709613"/>
              <a:ext cx="105346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4448175" y="938212"/>
              <a:ext cx="96583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Fantasy Realm at a Glance</a:t>
              </a:r>
              <a:endParaRPr b="0" i="0" sz="6000" u="none" cap="none" strike="noStrike">
                <a:solidFill>
                  <a:schemeClr val="dk1"/>
                </a:solidFill>
                <a:latin typeface="Calibri"/>
                <a:ea typeface="Calibri"/>
                <a:cs typeface="Calibri"/>
                <a:sym typeface="Calibri"/>
              </a:endParaRPr>
            </a:p>
          </p:txBody>
        </p:sp>
      </p:grpSp>
      <p:grpSp>
        <p:nvGrpSpPr>
          <p:cNvPr id="530" name="Google Shape;530;p20"/>
          <p:cNvGrpSpPr/>
          <p:nvPr/>
        </p:nvGrpSpPr>
        <p:grpSpPr>
          <a:xfrm>
            <a:off x="12087225" y="2747963"/>
            <a:ext cx="5292090" cy="1535430"/>
            <a:chOff x="12087225" y="2747963"/>
            <a:chExt cx="5292090" cy="1535430"/>
          </a:xfrm>
        </p:grpSpPr>
        <p:sp>
          <p:nvSpPr>
            <p:cNvPr id="531" name="Google Shape;531;p20"/>
            <p:cNvSpPr/>
            <p:nvPr/>
          </p:nvSpPr>
          <p:spPr>
            <a:xfrm>
              <a:off x="12087225" y="2747963"/>
              <a:ext cx="529209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The Enchanted Forest</a:t>
              </a:r>
              <a:endParaRPr b="0" i="0" sz="3600" u="none" cap="none" strike="noStrike">
                <a:solidFill>
                  <a:schemeClr val="dk1"/>
                </a:solidFill>
                <a:latin typeface="Calibri"/>
                <a:ea typeface="Calibri"/>
                <a:cs typeface="Calibri"/>
                <a:sym typeface="Calibri"/>
              </a:endParaRPr>
            </a:p>
          </p:txBody>
        </p:sp>
        <p:sp>
          <p:nvSpPr>
            <p:cNvPr id="532" name="Google Shape;532;p20"/>
            <p:cNvSpPr/>
            <p:nvPr/>
          </p:nvSpPr>
          <p:spPr>
            <a:xfrm>
              <a:off x="12087225" y="3395663"/>
              <a:ext cx="5261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533" name="Google Shape;533;p20"/>
          <p:cNvGrpSpPr/>
          <p:nvPr/>
        </p:nvGrpSpPr>
        <p:grpSpPr>
          <a:xfrm>
            <a:off x="12087225" y="5124450"/>
            <a:ext cx="5292090" cy="1535430"/>
            <a:chOff x="12087225" y="5124450"/>
            <a:chExt cx="5292090" cy="1535430"/>
          </a:xfrm>
        </p:grpSpPr>
        <p:sp>
          <p:nvSpPr>
            <p:cNvPr id="534" name="Google Shape;534;p20"/>
            <p:cNvSpPr/>
            <p:nvPr/>
          </p:nvSpPr>
          <p:spPr>
            <a:xfrm>
              <a:off x="12087225" y="5124450"/>
              <a:ext cx="529209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The Crystal Caves</a:t>
              </a:r>
              <a:endParaRPr b="0" i="0" sz="3600" u="none" cap="none" strike="noStrike">
                <a:solidFill>
                  <a:schemeClr val="dk1"/>
                </a:solidFill>
                <a:latin typeface="Calibri"/>
                <a:ea typeface="Calibri"/>
                <a:cs typeface="Calibri"/>
                <a:sym typeface="Calibri"/>
              </a:endParaRPr>
            </a:p>
          </p:txBody>
        </p:sp>
        <p:sp>
          <p:nvSpPr>
            <p:cNvPr id="535" name="Google Shape;535;p20"/>
            <p:cNvSpPr/>
            <p:nvPr/>
          </p:nvSpPr>
          <p:spPr>
            <a:xfrm>
              <a:off x="12087225" y="5772150"/>
              <a:ext cx="5261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536" name="Google Shape;536;p20"/>
          <p:cNvGrpSpPr/>
          <p:nvPr/>
        </p:nvGrpSpPr>
        <p:grpSpPr>
          <a:xfrm>
            <a:off x="12087225" y="7496175"/>
            <a:ext cx="5292090" cy="1535430"/>
            <a:chOff x="12087225" y="7496175"/>
            <a:chExt cx="5292090" cy="1535430"/>
          </a:xfrm>
        </p:grpSpPr>
        <p:sp>
          <p:nvSpPr>
            <p:cNvPr id="537" name="Google Shape;537;p20"/>
            <p:cNvSpPr/>
            <p:nvPr/>
          </p:nvSpPr>
          <p:spPr>
            <a:xfrm>
              <a:off x="12087225" y="7496175"/>
              <a:ext cx="529209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The Dragon's Lair</a:t>
              </a:r>
              <a:endParaRPr b="0" i="0" sz="3600" u="none" cap="none" strike="noStrike">
                <a:solidFill>
                  <a:schemeClr val="dk1"/>
                </a:solidFill>
                <a:latin typeface="Calibri"/>
                <a:ea typeface="Calibri"/>
                <a:cs typeface="Calibri"/>
                <a:sym typeface="Calibri"/>
              </a:endParaRPr>
            </a:p>
          </p:txBody>
        </p:sp>
        <p:sp>
          <p:nvSpPr>
            <p:cNvPr id="538" name="Google Shape;538;p20"/>
            <p:cNvSpPr/>
            <p:nvPr/>
          </p:nvSpPr>
          <p:spPr>
            <a:xfrm>
              <a:off x="12087225" y="8143875"/>
              <a:ext cx="5261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543" name="Shape 543"/>
        <p:cNvGrpSpPr/>
        <p:nvPr/>
      </p:nvGrpSpPr>
      <p:grpSpPr>
        <a:xfrm>
          <a:off x="0" y="0"/>
          <a:ext cx="0" cy="0"/>
          <a:chOff x="0" y="0"/>
          <a:chExt cx="0" cy="0"/>
        </a:xfrm>
      </p:grpSpPr>
      <p:pic>
        <p:nvPicPr>
          <p:cNvPr descr="preencoded.png" id="544" name="Google Shape;544;p21"/>
          <p:cNvPicPr preferRelativeResize="0"/>
          <p:nvPr/>
        </p:nvPicPr>
        <p:blipFill rotWithShape="1">
          <a:blip r:embed="rId3">
            <a:alphaModFix/>
          </a:blip>
          <a:srcRect b="0" l="0" r="0" t="0"/>
          <a:stretch/>
        </p:blipFill>
        <p:spPr>
          <a:xfrm rot="-2809894">
            <a:off x="-149653" y="-1313938"/>
            <a:ext cx="2444217" cy="6002585"/>
          </a:xfrm>
          <a:prstGeom prst="rect">
            <a:avLst/>
          </a:prstGeom>
          <a:noFill/>
          <a:ln>
            <a:noFill/>
          </a:ln>
        </p:spPr>
      </p:pic>
      <p:pic>
        <p:nvPicPr>
          <p:cNvPr descr="preencoded.png" id="545" name="Google Shape;545;p21"/>
          <p:cNvPicPr preferRelativeResize="0"/>
          <p:nvPr/>
        </p:nvPicPr>
        <p:blipFill rotWithShape="1">
          <a:blip r:embed="rId4">
            <a:alphaModFix/>
          </a:blip>
          <a:srcRect b="0" l="0" r="0" t="0"/>
          <a:stretch/>
        </p:blipFill>
        <p:spPr>
          <a:xfrm>
            <a:off x="8867775" y="6105525"/>
            <a:ext cx="10896600" cy="5381625"/>
          </a:xfrm>
          <a:prstGeom prst="rect">
            <a:avLst/>
          </a:prstGeom>
          <a:noFill/>
          <a:ln>
            <a:noFill/>
          </a:ln>
        </p:spPr>
      </p:pic>
      <p:pic>
        <p:nvPicPr>
          <p:cNvPr descr="preencoded.png" id="546" name="Google Shape;546;p21"/>
          <p:cNvPicPr preferRelativeResize="0"/>
          <p:nvPr/>
        </p:nvPicPr>
        <p:blipFill rotWithShape="1">
          <a:blip r:embed="rId5">
            <a:alphaModFix/>
          </a:blip>
          <a:srcRect b="0" l="0" r="0" t="0"/>
          <a:stretch/>
        </p:blipFill>
        <p:spPr>
          <a:xfrm>
            <a:off x="15392400" y="7419975"/>
            <a:ext cx="1133475" cy="1123950"/>
          </a:xfrm>
          <a:prstGeom prst="rect">
            <a:avLst/>
          </a:prstGeom>
          <a:noFill/>
          <a:ln>
            <a:noFill/>
          </a:ln>
        </p:spPr>
      </p:pic>
      <p:pic>
        <p:nvPicPr>
          <p:cNvPr descr="preencoded.png" id="547" name="Google Shape;547;p21"/>
          <p:cNvPicPr preferRelativeResize="0"/>
          <p:nvPr/>
        </p:nvPicPr>
        <p:blipFill rotWithShape="1">
          <a:blip r:embed="rId6">
            <a:alphaModFix/>
          </a:blip>
          <a:srcRect b="0" l="0" r="0" t="0"/>
          <a:stretch/>
        </p:blipFill>
        <p:spPr>
          <a:xfrm>
            <a:off x="-1581150" y="-1228725"/>
            <a:ext cx="8591550" cy="3505200"/>
          </a:xfrm>
          <a:prstGeom prst="rect">
            <a:avLst/>
          </a:prstGeom>
          <a:noFill/>
          <a:ln>
            <a:noFill/>
          </a:ln>
        </p:spPr>
      </p:pic>
      <p:grpSp>
        <p:nvGrpSpPr>
          <p:cNvPr id="548" name="Google Shape;548;p21"/>
          <p:cNvGrpSpPr/>
          <p:nvPr/>
        </p:nvGrpSpPr>
        <p:grpSpPr>
          <a:xfrm>
            <a:off x="17640300" y="7994854"/>
            <a:ext cx="596695" cy="2063546"/>
            <a:chOff x="17640300" y="7994855"/>
            <a:chExt cx="596695" cy="2063546"/>
          </a:xfrm>
        </p:grpSpPr>
        <p:pic>
          <p:nvPicPr>
            <p:cNvPr descr="preencoded.png" id="549" name="Google Shape;549;p2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550" name="Google Shape;550;p2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51" name="Google Shape;551;p21"/>
          <p:cNvGrpSpPr/>
          <p:nvPr/>
        </p:nvGrpSpPr>
        <p:grpSpPr>
          <a:xfrm>
            <a:off x="6429375" y="452438"/>
            <a:ext cx="5438775" cy="1447800"/>
            <a:chOff x="6429375" y="452438"/>
            <a:chExt cx="5438775" cy="1447800"/>
          </a:xfrm>
        </p:grpSpPr>
        <p:sp>
          <p:nvSpPr>
            <p:cNvPr id="552" name="Google Shape;552;p21"/>
            <p:cNvSpPr/>
            <p:nvPr/>
          </p:nvSpPr>
          <p:spPr>
            <a:xfrm>
              <a:off x="6429375" y="452438"/>
              <a:ext cx="54387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7000875" y="681038"/>
              <a:ext cx="45624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Timeline</a:t>
              </a:r>
              <a:endParaRPr b="0" i="0" sz="6000" u="none" cap="none" strike="noStrike">
                <a:solidFill>
                  <a:schemeClr val="dk1"/>
                </a:solidFill>
                <a:latin typeface="Calibri"/>
                <a:ea typeface="Calibri"/>
                <a:cs typeface="Calibri"/>
                <a:sym typeface="Calibri"/>
              </a:endParaRPr>
            </a:p>
          </p:txBody>
        </p:sp>
      </p:grpSp>
      <p:grpSp>
        <p:nvGrpSpPr>
          <p:cNvPr id="554" name="Google Shape;554;p21"/>
          <p:cNvGrpSpPr/>
          <p:nvPr/>
        </p:nvGrpSpPr>
        <p:grpSpPr>
          <a:xfrm>
            <a:off x="1181100" y="2795588"/>
            <a:ext cx="15925800" cy="6134100"/>
            <a:chOff x="1181100" y="2795588"/>
            <a:chExt cx="15925800" cy="6134100"/>
          </a:xfrm>
        </p:grpSpPr>
        <p:cxnSp>
          <p:nvCxnSpPr>
            <p:cNvPr id="555" name="Google Shape;555;p21"/>
            <p:cNvCxnSpPr/>
            <p:nvPr/>
          </p:nvCxnSpPr>
          <p:spPr>
            <a:xfrm rot="5348179">
              <a:off x="2123967" y="5862638"/>
              <a:ext cx="1895690" cy="0"/>
            </a:xfrm>
            <a:prstGeom prst="straightConnector1">
              <a:avLst/>
            </a:prstGeom>
            <a:noFill/>
            <a:ln cap="flat" cmpd="sng" w="28575">
              <a:solidFill>
                <a:srgbClr val="709E34"/>
              </a:solidFill>
              <a:prstDash val="solid"/>
              <a:round/>
              <a:headEnd len="sm" w="sm" type="none"/>
              <a:tailEnd len="sm" w="sm" type="none"/>
            </a:ln>
          </p:spPr>
        </p:cxnSp>
        <p:cxnSp>
          <p:nvCxnSpPr>
            <p:cNvPr id="556" name="Google Shape;556;p21"/>
            <p:cNvCxnSpPr/>
            <p:nvPr/>
          </p:nvCxnSpPr>
          <p:spPr>
            <a:xfrm rot="5348179">
              <a:off x="6162567" y="5862638"/>
              <a:ext cx="1895690" cy="0"/>
            </a:xfrm>
            <a:prstGeom prst="straightConnector1">
              <a:avLst/>
            </a:prstGeom>
            <a:noFill/>
            <a:ln cap="flat" cmpd="sng" w="28575">
              <a:solidFill>
                <a:srgbClr val="709E34"/>
              </a:solidFill>
              <a:prstDash val="solid"/>
              <a:round/>
              <a:headEnd len="sm" w="sm" type="none"/>
              <a:tailEnd len="sm" w="sm" type="none"/>
            </a:ln>
          </p:spPr>
        </p:cxnSp>
        <p:cxnSp>
          <p:nvCxnSpPr>
            <p:cNvPr id="557" name="Google Shape;557;p21"/>
            <p:cNvCxnSpPr/>
            <p:nvPr/>
          </p:nvCxnSpPr>
          <p:spPr>
            <a:xfrm rot="5348179">
              <a:off x="10201167" y="5862638"/>
              <a:ext cx="1895690" cy="0"/>
            </a:xfrm>
            <a:prstGeom prst="straightConnector1">
              <a:avLst/>
            </a:prstGeom>
            <a:noFill/>
            <a:ln cap="flat" cmpd="sng" w="28575">
              <a:solidFill>
                <a:srgbClr val="709E34"/>
              </a:solidFill>
              <a:prstDash val="solid"/>
              <a:round/>
              <a:headEnd len="sm" w="sm" type="none"/>
              <a:tailEnd len="sm" w="sm" type="none"/>
            </a:ln>
          </p:spPr>
        </p:cxnSp>
        <p:cxnSp>
          <p:nvCxnSpPr>
            <p:cNvPr id="558" name="Google Shape;558;p21"/>
            <p:cNvCxnSpPr/>
            <p:nvPr/>
          </p:nvCxnSpPr>
          <p:spPr>
            <a:xfrm rot="5348179">
              <a:off x="14239767" y="5862638"/>
              <a:ext cx="1895690" cy="0"/>
            </a:xfrm>
            <a:prstGeom prst="straightConnector1">
              <a:avLst/>
            </a:prstGeom>
            <a:noFill/>
            <a:ln cap="flat" cmpd="sng" w="28575">
              <a:solidFill>
                <a:srgbClr val="709E34"/>
              </a:solidFill>
              <a:prstDash val="solid"/>
              <a:round/>
              <a:headEnd len="sm" w="sm" type="none"/>
              <a:tailEnd len="sm" w="sm" type="none"/>
            </a:ln>
          </p:spPr>
        </p:cxnSp>
        <p:sp>
          <p:nvSpPr>
            <p:cNvPr id="559" name="Google Shape;559;p21"/>
            <p:cNvSpPr/>
            <p:nvPr/>
          </p:nvSpPr>
          <p:spPr>
            <a:xfrm>
              <a:off x="1181100" y="5286375"/>
              <a:ext cx="3810000" cy="1143000"/>
            </a:xfrm>
            <a:prstGeom prst="roundRect">
              <a:avLst>
                <a:gd fmla="val 80000" name="adj"/>
              </a:avLst>
            </a:prstGeom>
            <a:solidFill>
              <a:srgbClr val="F0F3D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0" name="Google Shape;560;p21"/>
            <p:cNvCxnSpPr/>
            <p:nvPr/>
          </p:nvCxnSpPr>
          <p:spPr>
            <a:xfrm rot="427501">
              <a:off x="4990210" y="5843588"/>
              <a:ext cx="230379" cy="0"/>
            </a:xfrm>
            <a:prstGeom prst="straightConnector1">
              <a:avLst/>
            </a:prstGeom>
            <a:noFill/>
            <a:ln cap="flat" cmpd="sng" w="28575">
              <a:solidFill>
                <a:srgbClr val="709E34"/>
              </a:solidFill>
              <a:prstDash val="solid"/>
              <a:round/>
              <a:headEnd len="sm" w="sm" type="none"/>
              <a:tailEnd len="sm" w="sm" type="none"/>
            </a:ln>
          </p:spPr>
        </p:cxnSp>
        <p:sp>
          <p:nvSpPr>
            <p:cNvPr id="561" name="Google Shape;561;p21"/>
            <p:cNvSpPr/>
            <p:nvPr/>
          </p:nvSpPr>
          <p:spPr>
            <a:xfrm>
              <a:off x="5219700" y="5286375"/>
              <a:ext cx="3810000" cy="1143000"/>
            </a:xfrm>
            <a:prstGeom prst="roundRect">
              <a:avLst>
                <a:gd fmla="val 80000" name="adj"/>
              </a:avLst>
            </a:prstGeom>
            <a:solidFill>
              <a:srgbClr val="F0F3D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2" name="Google Shape;562;p21"/>
            <p:cNvCxnSpPr/>
            <p:nvPr/>
          </p:nvCxnSpPr>
          <p:spPr>
            <a:xfrm rot="427501">
              <a:off x="9028810" y="5843588"/>
              <a:ext cx="230379" cy="0"/>
            </a:xfrm>
            <a:prstGeom prst="straightConnector1">
              <a:avLst/>
            </a:prstGeom>
            <a:noFill/>
            <a:ln cap="flat" cmpd="sng" w="28575">
              <a:solidFill>
                <a:srgbClr val="709E34"/>
              </a:solidFill>
              <a:prstDash val="solid"/>
              <a:round/>
              <a:headEnd len="sm" w="sm" type="none"/>
              <a:tailEnd len="sm" w="sm" type="none"/>
            </a:ln>
          </p:spPr>
        </p:cxnSp>
        <p:sp>
          <p:nvSpPr>
            <p:cNvPr id="563" name="Google Shape;563;p21"/>
            <p:cNvSpPr/>
            <p:nvPr/>
          </p:nvSpPr>
          <p:spPr>
            <a:xfrm>
              <a:off x="9258300" y="5286375"/>
              <a:ext cx="3810000" cy="1143000"/>
            </a:xfrm>
            <a:prstGeom prst="roundRect">
              <a:avLst>
                <a:gd fmla="val 80000" name="adj"/>
              </a:avLst>
            </a:prstGeom>
            <a:solidFill>
              <a:srgbClr val="F0F3D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4" name="Google Shape;564;p21"/>
            <p:cNvCxnSpPr/>
            <p:nvPr/>
          </p:nvCxnSpPr>
          <p:spPr>
            <a:xfrm rot="427501">
              <a:off x="13067410" y="5843588"/>
              <a:ext cx="230379" cy="0"/>
            </a:xfrm>
            <a:prstGeom prst="straightConnector1">
              <a:avLst/>
            </a:prstGeom>
            <a:noFill/>
            <a:ln cap="flat" cmpd="sng" w="28575">
              <a:solidFill>
                <a:srgbClr val="709E34"/>
              </a:solidFill>
              <a:prstDash val="solid"/>
              <a:round/>
              <a:headEnd len="sm" w="sm" type="none"/>
              <a:tailEnd len="sm" w="sm" type="none"/>
            </a:ln>
          </p:spPr>
        </p:cxnSp>
        <p:sp>
          <p:nvSpPr>
            <p:cNvPr id="565" name="Google Shape;565;p21"/>
            <p:cNvSpPr/>
            <p:nvPr/>
          </p:nvSpPr>
          <p:spPr>
            <a:xfrm>
              <a:off x="13296900" y="5286375"/>
              <a:ext cx="3810000" cy="1143000"/>
            </a:xfrm>
            <a:prstGeom prst="roundRect">
              <a:avLst>
                <a:gd fmla="val 80000" name="adj"/>
              </a:avLst>
            </a:prstGeom>
            <a:solidFill>
              <a:srgbClr val="F0F3D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2476500" y="3619500"/>
              <a:ext cx="1219200" cy="1219200"/>
            </a:xfrm>
            <a:prstGeom prst="ellipse">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7" name="Google Shape;567;p21"/>
            <p:cNvPicPr preferRelativeResize="0"/>
            <p:nvPr/>
          </p:nvPicPr>
          <p:blipFill rotWithShape="1">
            <a:blip r:embed="rId8">
              <a:alphaModFix/>
            </a:blip>
            <a:srcRect b="0" l="0" r="0" t="0"/>
            <a:stretch/>
          </p:blipFill>
          <p:spPr>
            <a:xfrm>
              <a:off x="2645979" y="3936615"/>
              <a:ext cx="880241" cy="584971"/>
            </a:xfrm>
            <a:prstGeom prst="rect">
              <a:avLst/>
            </a:prstGeom>
            <a:noFill/>
            <a:ln>
              <a:noFill/>
            </a:ln>
          </p:spPr>
        </p:pic>
        <p:sp>
          <p:nvSpPr>
            <p:cNvPr id="568" name="Google Shape;568;p21"/>
            <p:cNvSpPr/>
            <p:nvPr/>
          </p:nvSpPr>
          <p:spPr>
            <a:xfrm>
              <a:off x="6515100" y="6886575"/>
              <a:ext cx="1219200" cy="1219200"/>
            </a:xfrm>
            <a:prstGeom prst="ellipse">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9" name="Google Shape;569;p21"/>
            <p:cNvPicPr preferRelativeResize="0"/>
            <p:nvPr/>
          </p:nvPicPr>
          <p:blipFill rotWithShape="1">
            <a:blip r:embed="rId9">
              <a:alphaModFix/>
            </a:blip>
            <a:srcRect b="0" l="0" r="0" t="0"/>
            <a:stretch/>
          </p:blipFill>
          <p:spPr>
            <a:xfrm>
              <a:off x="6752654" y="7052691"/>
              <a:ext cx="744093" cy="886968"/>
            </a:xfrm>
            <a:prstGeom prst="rect">
              <a:avLst/>
            </a:prstGeom>
            <a:noFill/>
            <a:ln>
              <a:noFill/>
            </a:ln>
          </p:spPr>
        </p:pic>
        <p:sp>
          <p:nvSpPr>
            <p:cNvPr id="570" name="Google Shape;570;p21"/>
            <p:cNvSpPr/>
            <p:nvPr/>
          </p:nvSpPr>
          <p:spPr>
            <a:xfrm>
              <a:off x="10553700" y="3619500"/>
              <a:ext cx="1219200" cy="1219200"/>
            </a:xfrm>
            <a:prstGeom prst="ellipse">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1" name="Google Shape;571;p21"/>
            <p:cNvPicPr preferRelativeResize="0"/>
            <p:nvPr/>
          </p:nvPicPr>
          <p:blipFill rotWithShape="1">
            <a:blip r:embed="rId10">
              <a:alphaModFix/>
            </a:blip>
            <a:srcRect b="0" l="0" r="0" t="0"/>
            <a:stretch/>
          </p:blipFill>
          <p:spPr>
            <a:xfrm>
              <a:off x="10719815" y="3795141"/>
              <a:ext cx="886969" cy="867919"/>
            </a:xfrm>
            <a:prstGeom prst="rect">
              <a:avLst/>
            </a:prstGeom>
            <a:noFill/>
            <a:ln>
              <a:noFill/>
            </a:ln>
          </p:spPr>
        </p:pic>
        <p:sp>
          <p:nvSpPr>
            <p:cNvPr id="572" name="Google Shape;572;p21"/>
            <p:cNvSpPr/>
            <p:nvPr/>
          </p:nvSpPr>
          <p:spPr>
            <a:xfrm>
              <a:off x="14592300" y="6886575"/>
              <a:ext cx="1219200" cy="1219200"/>
            </a:xfrm>
            <a:prstGeom prst="ellipse">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3" name="Google Shape;573;p21"/>
            <p:cNvPicPr preferRelativeResize="0"/>
            <p:nvPr/>
          </p:nvPicPr>
          <p:blipFill rotWithShape="1">
            <a:blip r:embed="rId11">
              <a:alphaModFix/>
            </a:blip>
            <a:srcRect b="0" l="0" r="0" t="0"/>
            <a:stretch/>
          </p:blipFill>
          <p:spPr>
            <a:xfrm>
              <a:off x="14758416" y="7052691"/>
              <a:ext cx="886968" cy="886968"/>
            </a:xfrm>
            <a:prstGeom prst="rect">
              <a:avLst/>
            </a:prstGeom>
            <a:noFill/>
            <a:ln>
              <a:noFill/>
            </a:ln>
          </p:spPr>
        </p:pic>
        <p:sp>
          <p:nvSpPr>
            <p:cNvPr id="574" name="Google Shape;574;p21"/>
            <p:cNvSpPr/>
            <p:nvPr/>
          </p:nvSpPr>
          <p:spPr>
            <a:xfrm>
              <a:off x="1181100" y="7043738"/>
              <a:ext cx="3810000" cy="1885950"/>
            </a:xfrm>
            <a:prstGeom prst="roundRect">
              <a:avLst>
                <a:gd fmla="val 3232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5219700" y="2795588"/>
              <a:ext cx="3810000" cy="1885950"/>
            </a:xfrm>
            <a:prstGeom prst="roundRect">
              <a:avLst>
                <a:gd fmla="val 3232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9258300" y="7043738"/>
              <a:ext cx="3810000" cy="1885950"/>
            </a:xfrm>
            <a:prstGeom prst="roundRect">
              <a:avLst>
                <a:gd fmla="val 3232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3296900" y="2795588"/>
              <a:ext cx="3810000" cy="1885950"/>
            </a:xfrm>
            <a:prstGeom prst="roundRect">
              <a:avLst>
                <a:gd fmla="val 3232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1"/>
            <p:cNvSpPr/>
            <p:nvPr/>
          </p:nvSpPr>
          <p:spPr>
            <a:xfrm>
              <a:off x="2344103" y="5492115"/>
              <a:ext cx="14839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Eclipse</a:t>
              </a:r>
              <a:endParaRPr b="0" i="0" sz="3600" u="none" cap="none" strike="noStrike">
                <a:solidFill>
                  <a:schemeClr val="dk1"/>
                </a:solidFill>
                <a:latin typeface="Calibri"/>
                <a:ea typeface="Calibri"/>
                <a:cs typeface="Calibri"/>
                <a:sym typeface="Calibri"/>
              </a:endParaRPr>
            </a:p>
          </p:txBody>
        </p:sp>
        <p:sp>
          <p:nvSpPr>
            <p:cNvPr id="579" name="Google Shape;579;p21"/>
            <p:cNvSpPr/>
            <p:nvPr/>
          </p:nvSpPr>
          <p:spPr>
            <a:xfrm>
              <a:off x="6430328" y="5492115"/>
              <a:ext cx="138874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Quest</a:t>
              </a:r>
              <a:endParaRPr b="0" i="0" sz="3600" u="none" cap="none" strike="noStrike">
                <a:solidFill>
                  <a:schemeClr val="dk1"/>
                </a:solidFill>
                <a:latin typeface="Calibri"/>
                <a:ea typeface="Calibri"/>
                <a:cs typeface="Calibri"/>
                <a:sym typeface="Calibri"/>
              </a:endParaRPr>
            </a:p>
          </p:txBody>
        </p:sp>
        <p:sp>
          <p:nvSpPr>
            <p:cNvPr id="580" name="Google Shape;580;p21"/>
            <p:cNvSpPr/>
            <p:nvPr/>
          </p:nvSpPr>
          <p:spPr>
            <a:xfrm>
              <a:off x="9849803" y="5492115"/>
              <a:ext cx="26269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Foundation</a:t>
              </a:r>
              <a:endParaRPr b="0" i="0" sz="3600" u="none" cap="none" strike="noStrike">
                <a:solidFill>
                  <a:schemeClr val="dk1"/>
                </a:solidFill>
                <a:latin typeface="Calibri"/>
                <a:ea typeface="Calibri"/>
                <a:cs typeface="Calibri"/>
                <a:sym typeface="Calibri"/>
              </a:endParaRPr>
            </a:p>
          </p:txBody>
        </p:sp>
        <p:sp>
          <p:nvSpPr>
            <p:cNvPr id="581" name="Google Shape;581;p21"/>
            <p:cNvSpPr/>
            <p:nvPr/>
          </p:nvSpPr>
          <p:spPr>
            <a:xfrm>
              <a:off x="13412153" y="5492115"/>
              <a:ext cx="35794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Transformation</a:t>
              </a:r>
              <a:endParaRPr b="0" i="0" sz="3600" u="none" cap="none" strike="noStrike">
                <a:solidFill>
                  <a:schemeClr val="dk1"/>
                </a:solidFill>
                <a:latin typeface="Calibri"/>
                <a:ea typeface="Calibri"/>
                <a:cs typeface="Calibri"/>
                <a:sym typeface="Calibri"/>
              </a:endParaRPr>
            </a:p>
          </p:txBody>
        </p:sp>
        <p:sp>
          <p:nvSpPr>
            <p:cNvPr id="582" name="Google Shape;582;p21"/>
            <p:cNvSpPr/>
            <p:nvPr/>
          </p:nvSpPr>
          <p:spPr>
            <a:xfrm>
              <a:off x="1440180" y="7272338"/>
              <a:ext cx="3291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April</a:t>
              </a:r>
              <a:endParaRPr b="0" i="0" sz="3600" u="none" cap="none" strike="noStrike">
                <a:solidFill>
                  <a:schemeClr val="dk1"/>
                </a:solidFill>
                <a:latin typeface="Calibri"/>
                <a:ea typeface="Calibri"/>
                <a:cs typeface="Calibri"/>
                <a:sym typeface="Calibri"/>
              </a:endParaRPr>
            </a:p>
          </p:txBody>
        </p:sp>
        <p:sp>
          <p:nvSpPr>
            <p:cNvPr id="583" name="Google Shape;583;p21"/>
            <p:cNvSpPr/>
            <p:nvPr/>
          </p:nvSpPr>
          <p:spPr>
            <a:xfrm>
              <a:off x="1455420" y="7920038"/>
              <a:ext cx="326136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Eclipse, quest for artifact, volcano disaster</a:t>
              </a:r>
              <a:endParaRPr b="0" i="0" sz="2400" u="none" cap="none" strike="noStrike">
                <a:solidFill>
                  <a:schemeClr val="dk1"/>
                </a:solidFill>
                <a:latin typeface="Calibri"/>
                <a:ea typeface="Calibri"/>
                <a:cs typeface="Calibri"/>
                <a:sym typeface="Calibri"/>
              </a:endParaRPr>
            </a:p>
          </p:txBody>
        </p:sp>
        <p:sp>
          <p:nvSpPr>
            <p:cNvPr id="584" name="Google Shape;584;p21"/>
            <p:cNvSpPr/>
            <p:nvPr/>
          </p:nvSpPr>
          <p:spPr>
            <a:xfrm>
              <a:off x="5478780" y="3024188"/>
              <a:ext cx="3291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May</a:t>
              </a:r>
              <a:endParaRPr b="0" i="0" sz="3600" u="none" cap="none" strike="noStrike">
                <a:solidFill>
                  <a:schemeClr val="dk1"/>
                </a:solidFill>
                <a:latin typeface="Calibri"/>
                <a:ea typeface="Calibri"/>
                <a:cs typeface="Calibri"/>
                <a:sym typeface="Calibri"/>
              </a:endParaRPr>
            </a:p>
          </p:txBody>
        </p:sp>
        <p:sp>
          <p:nvSpPr>
            <p:cNvPr id="585" name="Google Shape;585;p21"/>
            <p:cNvSpPr/>
            <p:nvPr/>
          </p:nvSpPr>
          <p:spPr>
            <a:xfrm>
              <a:off x="5494020" y="3671888"/>
              <a:ext cx="326136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Shimmering City, conquest, Unicorn Crystal</a:t>
              </a:r>
              <a:endParaRPr b="0" i="0" sz="2400" u="none" cap="none" strike="noStrike">
                <a:solidFill>
                  <a:schemeClr val="dk1"/>
                </a:solidFill>
                <a:latin typeface="Calibri"/>
                <a:ea typeface="Calibri"/>
                <a:cs typeface="Calibri"/>
                <a:sym typeface="Calibri"/>
              </a:endParaRPr>
            </a:p>
          </p:txBody>
        </p:sp>
        <p:sp>
          <p:nvSpPr>
            <p:cNvPr id="586" name="Google Shape;586;p21"/>
            <p:cNvSpPr/>
            <p:nvPr/>
          </p:nvSpPr>
          <p:spPr>
            <a:xfrm>
              <a:off x="9517380" y="7272338"/>
              <a:ext cx="3291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June</a:t>
              </a:r>
              <a:endParaRPr b="0" i="0" sz="3600" u="none" cap="none" strike="noStrike">
                <a:solidFill>
                  <a:schemeClr val="dk1"/>
                </a:solidFill>
                <a:latin typeface="Calibri"/>
                <a:ea typeface="Calibri"/>
                <a:cs typeface="Calibri"/>
                <a:sym typeface="Calibri"/>
              </a:endParaRPr>
            </a:p>
          </p:txBody>
        </p:sp>
        <p:sp>
          <p:nvSpPr>
            <p:cNvPr id="587" name="Google Shape;587;p21"/>
            <p:cNvSpPr/>
            <p:nvPr/>
          </p:nvSpPr>
          <p:spPr>
            <a:xfrm>
              <a:off x="9532620" y="7920038"/>
              <a:ext cx="326136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War, curse from artifact, magic discovery</a:t>
              </a:r>
              <a:endParaRPr b="0" i="0" sz="2400" u="none" cap="none" strike="noStrike">
                <a:solidFill>
                  <a:schemeClr val="dk1"/>
                </a:solidFill>
                <a:latin typeface="Calibri"/>
                <a:ea typeface="Calibri"/>
                <a:cs typeface="Calibri"/>
                <a:sym typeface="Calibri"/>
              </a:endParaRPr>
            </a:p>
          </p:txBody>
        </p:sp>
        <p:sp>
          <p:nvSpPr>
            <p:cNvPr id="588" name="Google Shape;588;p21"/>
            <p:cNvSpPr/>
            <p:nvPr/>
          </p:nvSpPr>
          <p:spPr>
            <a:xfrm>
              <a:off x="13555980" y="3024188"/>
              <a:ext cx="3291900" cy="7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July</a:t>
              </a:r>
              <a:endParaRPr b="0" i="0" sz="3600" u="none" cap="none" strike="noStrike">
                <a:solidFill>
                  <a:schemeClr val="dk1"/>
                </a:solidFill>
                <a:latin typeface="Calibri"/>
                <a:ea typeface="Calibri"/>
                <a:cs typeface="Calibri"/>
                <a:sym typeface="Calibri"/>
              </a:endParaRPr>
            </a:p>
          </p:txBody>
        </p:sp>
        <p:sp>
          <p:nvSpPr>
            <p:cNvPr id="589" name="Google Shape;589;p21"/>
            <p:cNvSpPr/>
            <p:nvPr/>
          </p:nvSpPr>
          <p:spPr>
            <a:xfrm>
              <a:off x="13571220" y="3671888"/>
              <a:ext cx="3261360" cy="88773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Kingdom invaded, betrayal, hero's festival</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594" name="Shape 594"/>
        <p:cNvGrpSpPr/>
        <p:nvPr/>
      </p:nvGrpSpPr>
      <p:grpSpPr>
        <a:xfrm>
          <a:off x="0" y="0"/>
          <a:ext cx="0" cy="0"/>
          <a:chOff x="0" y="0"/>
          <a:chExt cx="0" cy="0"/>
        </a:xfrm>
      </p:grpSpPr>
      <p:pic>
        <p:nvPicPr>
          <p:cNvPr descr="preencoded.png" id="595" name="Google Shape;595;p22"/>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596" name="Google Shape;596;p22"/>
          <p:cNvPicPr preferRelativeResize="0"/>
          <p:nvPr/>
        </p:nvPicPr>
        <p:blipFill rotWithShape="1">
          <a:blip r:embed="rId4">
            <a:alphaModFix/>
          </a:blip>
          <a:srcRect b="0" l="0" r="0" t="0"/>
          <a:stretch/>
        </p:blipFill>
        <p:spPr>
          <a:xfrm>
            <a:off x="447675" y="7924800"/>
            <a:ext cx="2012058" cy="2003011"/>
          </a:xfrm>
          <a:prstGeom prst="rect">
            <a:avLst/>
          </a:prstGeom>
          <a:noFill/>
          <a:ln>
            <a:noFill/>
          </a:ln>
        </p:spPr>
      </p:pic>
      <p:grpSp>
        <p:nvGrpSpPr>
          <p:cNvPr id="597" name="Google Shape;597;p22"/>
          <p:cNvGrpSpPr/>
          <p:nvPr/>
        </p:nvGrpSpPr>
        <p:grpSpPr>
          <a:xfrm>
            <a:off x="17640300" y="7994854"/>
            <a:ext cx="596695" cy="2063546"/>
            <a:chOff x="17640300" y="7994855"/>
            <a:chExt cx="596695" cy="2063546"/>
          </a:xfrm>
        </p:grpSpPr>
        <p:pic>
          <p:nvPicPr>
            <p:cNvPr descr="preencoded.png" id="598" name="Google Shape;598;p2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99" name="Google Shape;599;p2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00" name="Google Shape;600;p22"/>
          <p:cNvGrpSpPr/>
          <p:nvPr/>
        </p:nvGrpSpPr>
        <p:grpSpPr>
          <a:xfrm>
            <a:off x="6943725" y="366713"/>
            <a:ext cx="4400550" cy="1447800"/>
            <a:chOff x="6943725" y="366713"/>
            <a:chExt cx="4400550" cy="1447800"/>
          </a:xfrm>
        </p:grpSpPr>
        <p:sp>
          <p:nvSpPr>
            <p:cNvPr id="601" name="Google Shape;601;p22"/>
            <p:cNvSpPr/>
            <p:nvPr/>
          </p:nvSpPr>
          <p:spPr>
            <a:xfrm>
              <a:off x="6943725" y="366713"/>
              <a:ext cx="44005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7515225" y="595313"/>
              <a:ext cx="35242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Team</a:t>
              </a:r>
              <a:endParaRPr b="0" i="0" sz="6000" u="none" cap="none" strike="noStrike">
                <a:solidFill>
                  <a:schemeClr val="dk1"/>
                </a:solidFill>
                <a:latin typeface="Calibri"/>
                <a:ea typeface="Calibri"/>
                <a:cs typeface="Calibri"/>
                <a:sym typeface="Calibri"/>
              </a:endParaRPr>
            </a:p>
          </p:txBody>
        </p:sp>
      </p:grpSp>
      <p:grpSp>
        <p:nvGrpSpPr>
          <p:cNvPr id="603" name="Google Shape;603;p22"/>
          <p:cNvGrpSpPr/>
          <p:nvPr/>
        </p:nvGrpSpPr>
        <p:grpSpPr>
          <a:xfrm>
            <a:off x="2621280" y="2157413"/>
            <a:ext cx="3682365" cy="7507605"/>
            <a:chOff x="2621280" y="2157413"/>
            <a:chExt cx="3682365" cy="7507605"/>
          </a:xfrm>
        </p:grpSpPr>
        <p:pic>
          <p:nvPicPr>
            <p:cNvPr descr="preencoded.png" id="604" name="Google Shape;604;p22"/>
            <p:cNvPicPr preferRelativeResize="0"/>
            <p:nvPr/>
          </p:nvPicPr>
          <p:blipFill rotWithShape="1">
            <a:blip r:embed="rId6">
              <a:alphaModFix/>
            </a:blip>
            <a:srcRect b="0" l="0" r="0" t="0"/>
            <a:stretch/>
          </p:blipFill>
          <p:spPr>
            <a:xfrm>
              <a:off x="2667000" y="2157413"/>
              <a:ext cx="3590925" cy="6172200"/>
            </a:xfrm>
            <a:prstGeom prst="rect">
              <a:avLst/>
            </a:prstGeom>
            <a:noFill/>
            <a:ln>
              <a:noFill/>
            </a:ln>
          </p:spPr>
        </p:pic>
        <p:sp>
          <p:nvSpPr>
            <p:cNvPr id="605" name="Google Shape;605;p22"/>
            <p:cNvSpPr/>
            <p:nvPr/>
          </p:nvSpPr>
          <p:spPr>
            <a:xfrm>
              <a:off x="2621280" y="8482013"/>
              <a:ext cx="3682365"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Eldruin</a:t>
              </a:r>
              <a:endParaRPr b="0" i="0" sz="3600" u="none" cap="none" strike="noStrike">
                <a:solidFill>
                  <a:schemeClr val="dk1"/>
                </a:solidFill>
                <a:latin typeface="Calibri"/>
                <a:ea typeface="Calibri"/>
                <a:cs typeface="Calibri"/>
                <a:sym typeface="Calibri"/>
              </a:endParaRPr>
            </a:p>
          </p:txBody>
        </p:sp>
        <p:sp>
          <p:nvSpPr>
            <p:cNvPr id="606" name="Google Shape;606;p22"/>
            <p:cNvSpPr/>
            <p:nvPr/>
          </p:nvSpPr>
          <p:spPr>
            <a:xfrm>
              <a:off x="2636520" y="9167813"/>
              <a:ext cx="3651885"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Fire Mage</a:t>
              </a:r>
              <a:endParaRPr b="0" i="0" sz="2400" u="none" cap="none" strike="noStrike">
                <a:solidFill>
                  <a:schemeClr val="dk1"/>
                </a:solidFill>
                <a:latin typeface="Calibri"/>
                <a:ea typeface="Calibri"/>
                <a:cs typeface="Calibri"/>
                <a:sym typeface="Calibri"/>
              </a:endParaRPr>
            </a:p>
          </p:txBody>
        </p:sp>
      </p:grpSp>
      <p:grpSp>
        <p:nvGrpSpPr>
          <p:cNvPr id="607" name="Google Shape;607;p22"/>
          <p:cNvGrpSpPr/>
          <p:nvPr/>
        </p:nvGrpSpPr>
        <p:grpSpPr>
          <a:xfrm>
            <a:off x="6821805" y="2157413"/>
            <a:ext cx="3682365" cy="7507605"/>
            <a:chOff x="6821805" y="2157413"/>
            <a:chExt cx="3682365" cy="7507605"/>
          </a:xfrm>
        </p:grpSpPr>
        <p:pic>
          <p:nvPicPr>
            <p:cNvPr descr="preencoded.png" id="608" name="Google Shape;608;p22"/>
            <p:cNvPicPr preferRelativeResize="0"/>
            <p:nvPr/>
          </p:nvPicPr>
          <p:blipFill rotWithShape="1">
            <a:blip r:embed="rId7">
              <a:alphaModFix/>
            </a:blip>
            <a:srcRect b="0" l="0" r="0" t="0"/>
            <a:stretch/>
          </p:blipFill>
          <p:spPr>
            <a:xfrm>
              <a:off x="6867525" y="2157413"/>
              <a:ext cx="3590925" cy="6172200"/>
            </a:xfrm>
            <a:prstGeom prst="rect">
              <a:avLst/>
            </a:prstGeom>
            <a:noFill/>
            <a:ln>
              <a:noFill/>
            </a:ln>
          </p:spPr>
        </p:pic>
        <p:sp>
          <p:nvSpPr>
            <p:cNvPr id="609" name="Google Shape;609;p22"/>
            <p:cNvSpPr/>
            <p:nvPr/>
          </p:nvSpPr>
          <p:spPr>
            <a:xfrm>
              <a:off x="6821805" y="8482013"/>
              <a:ext cx="3682365"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Elementalen</a:t>
              </a:r>
              <a:endParaRPr b="0" i="0" sz="3600" u="none" cap="none" strike="noStrike">
                <a:solidFill>
                  <a:schemeClr val="dk1"/>
                </a:solidFill>
                <a:latin typeface="Calibri"/>
                <a:ea typeface="Calibri"/>
                <a:cs typeface="Calibri"/>
                <a:sym typeface="Calibri"/>
              </a:endParaRPr>
            </a:p>
          </p:txBody>
        </p:sp>
        <p:sp>
          <p:nvSpPr>
            <p:cNvPr id="610" name="Google Shape;610;p22"/>
            <p:cNvSpPr/>
            <p:nvPr/>
          </p:nvSpPr>
          <p:spPr>
            <a:xfrm>
              <a:off x="6837045" y="9167813"/>
              <a:ext cx="3651885"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Guardian</a:t>
              </a:r>
              <a:endParaRPr b="0" i="0" sz="2400" u="none" cap="none" strike="noStrike">
                <a:solidFill>
                  <a:schemeClr val="dk1"/>
                </a:solidFill>
                <a:latin typeface="Calibri"/>
                <a:ea typeface="Calibri"/>
                <a:cs typeface="Calibri"/>
                <a:sym typeface="Calibri"/>
              </a:endParaRPr>
            </a:p>
          </p:txBody>
        </p:sp>
      </p:grpSp>
      <p:grpSp>
        <p:nvGrpSpPr>
          <p:cNvPr id="611" name="Google Shape;611;p22"/>
          <p:cNvGrpSpPr/>
          <p:nvPr/>
        </p:nvGrpSpPr>
        <p:grpSpPr>
          <a:xfrm>
            <a:off x="11022330" y="2157413"/>
            <a:ext cx="3682365" cy="7507605"/>
            <a:chOff x="11022330" y="2157413"/>
            <a:chExt cx="3682365" cy="7507605"/>
          </a:xfrm>
        </p:grpSpPr>
        <p:pic>
          <p:nvPicPr>
            <p:cNvPr descr="preencoded.png" id="612" name="Google Shape;612;p22"/>
            <p:cNvPicPr preferRelativeResize="0"/>
            <p:nvPr/>
          </p:nvPicPr>
          <p:blipFill rotWithShape="1">
            <a:blip r:embed="rId8">
              <a:alphaModFix/>
            </a:blip>
            <a:srcRect b="0" l="0" r="0" t="0"/>
            <a:stretch/>
          </p:blipFill>
          <p:spPr>
            <a:xfrm>
              <a:off x="11068050" y="2157413"/>
              <a:ext cx="3590925" cy="6172200"/>
            </a:xfrm>
            <a:prstGeom prst="rect">
              <a:avLst/>
            </a:prstGeom>
            <a:noFill/>
            <a:ln>
              <a:noFill/>
            </a:ln>
          </p:spPr>
        </p:pic>
        <p:sp>
          <p:nvSpPr>
            <p:cNvPr id="613" name="Google Shape;613;p22"/>
            <p:cNvSpPr/>
            <p:nvPr/>
          </p:nvSpPr>
          <p:spPr>
            <a:xfrm>
              <a:off x="11022330" y="8482013"/>
              <a:ext cx="3682365"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Lunaria</a:t>
              </a:r>
              <a:endParaRPr b="0" i="0" sz="3600" u="none" cap="none" strike="noStrike">
                <a:solidFill>
                  <a:schemeClr val="dk1"/>
                </a:solidFill>
                <a:latin typeface="Calibri"/>
                <a:ea typeface="Calibri"/>
                <a:cs typeface="Calibri"/>
                <a:sym typeface="Calibri"/>
              </a:endParaRPr>
            </a:p>
          </p:txBody>
        </p:sp>
        <p:sp>
          <p:nvSpPr>
            <p:cNvPr id="614" name="Google Shape;614;p22"/>
            <p:cNvSpPr/>
            <p:nvPr/>
          </p:nvSpPr>
          <p:spPr>
            <a:xfrm>
              <a:off x="11037570" y="9167813"/>
              <a:ext cx="3651885" cy="49720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Moon Priestess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619" name="Shape 619"/>
        <p:cNvGrpSpPr/>
        <p:nvPr/>
      </p:nvGrpSpPr>
      <p:grpSpPr>
        <a:xfrm>
          <a:off x="0" y="0"/>
          <a:ext cx="0" cy="0"/>
          <a:chOff x="0" y="0"/>
          <a:chExt cx="0" cy="0"/>
        </a:xfrm>
      </p:grpSpPr>
      <p:pic>
        <p:nvPicPr>
          <p:cNvPr descr="preencoded.png" id="620" name="Google Shape;620;p23"/>
          <p:cNvPicPr preferRelativeResize="0"/>
          <p:nvPr/>
        </p:nvPicPr>
        <p:blipFill rotWithShape="1">
          <a:blip r:embed="rId3">
            <a:alphaModFix/>
          </a:blip>
          <a:srcRect b="0" l="0" r="0" t="0"/>
          <a:stretch/>
        </p:blipFill>
        <p:spPr>
          <a:xfrm rot="10800000">
            <a:off x="-3511232" y="-1241401"/>
            <a:ext cx="12093257" cy="7213576"/>
          </a:xfrm>
          <a:prstGeom prst="rect">
            <a:avLst/>
          </a:prstGeom>
          <a:noFill/>
          <a:ln>
            <a:noFill/>
          </a:ln>
        </p:spPr>
      </p:pic>
      <p:pic>
        <p:nvPicPr>
          <p:cNvPr descr="preencoded.png" id="621" name="Google Shape;621;p23"/>
          <p:cNvPicPr preferRelativeResize="0"/>
          <p:nvPr/>
        </p:nvPicPr>
        <p:blipFill rotWithShape="1">
          <a:blip r:embed="rId4">
            <a:alphaModFix/>
          </a:blip>
          <a:srcRect b="0" l="0" r="0" t="0"/>
          <a:stretch/>
        </p:blipFill>
        <p:spPr>
          <a:xfrm rot="10800000">
            <a:off x="15828267" y="359189"/>
            <a:ext cx="2012059" cy="2003011"/>
          </a:xfrm>
          <a:prstGeom prst="rect">
            <a:avLst/>
          </a:prstGeom>
          <a:noFill/>
          <a:ln>
            <a:noFill/>
          </a:ln>
        </p:spPr>
      </p:pic>
      <p:grpSp>
        <p:nvGrpSpPr>
          <p:cNvPr id="622" name="Google Shape;622;p23"/>
          <p:cNvGrpSpPr/>
          <p:nvPr/>
        </p:nvGrpSpPr>
        <p:grpSpPr>
          <a:xfrm>
            <a:off x="17640300" y="7994854"/>
            <a:ext cx="596695" cy="2063546"/>
            <a:chOff x="17640300" y="7994855"/>
            <a:chExt cx="596695" cy="2063546"/>
          </a:xfrm>
        </p:grpSpPr>
        <p:pic>
          <p:nvPicPr>
            <p:cNvPr descr="preencoded.png" id="623" name="Google Shape;623;p2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624" name="Google Shape;624;p2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25" name="Google Shape;625;p23"/>
          <p:cNvSpPr/>
          <p:nvPr/>
        </p:nvSpPr>
        <p:spPr>
          <a:xfrm>
            <a:off x="5810250" y="9601200"/>
            <a:ext cx="5755005"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Rajdhani"/>
              <a:buNone/>
            </a:pPr>
            <a:r>
              <a:rPr b="0" i="0" lang="en-US" sz="2400" u="none" cap="none" strike="noStrike">
                <a:solidFill>
                  <a:srgbClr val="000000"/>
                </a:solidFill>
                <a:latin typeface="Rajdhani"/>
                <a:ea typeface="Rajdhani"/>
                <a:cs typeface="Rajdhani"/>
                <a:sym typeface="Rajdhani"/>
              </a:rPr>
              <a:t>To download more editable chart, </a:t>
            </a:r>
            <a:r>
              <a:rPr b="0" i="0" lang="en-US" sz="24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grpSp>
        <p:nvGrpSpPr>
          <p:cNvPr id="626" name="Google Shape;626;p23"/>
          <p:cNvGrpSpPr/>
          <p:nvPr/>
        </p:nvGrpSpPr>
        <p:grpSpPr>
          <a:xfrm>
            <a:off x="5443538" y="495300"/>
            <a:ext cx="7410450" cy="1447800"/>
            <a:chOff x="5443538" y="495300"/>
            <a:chExt cx="7410450" cy="1447800"/>
          </a:xfrm>
        </p:grpSpPr>
        <p:sp>
          <p:nvSpPr>
            <p:cNvPr id="627" name="Google Shape;627;p23"/>
            <p:cNvSpPr/>
            <p:nvPr/>
          </p:nvSpPr>
          <p:spPr>
            <a:xfrm>
              <a:off x="5443538" y="495300"/>
              <a:ext cx="741045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6015038" y="723900"/>
              <a:ext cx="653415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Organization</a:t>
              </a:r>
              <a:endParaRPr b="0" i="0" sz="6000" u="none" cap="none" strike="noStrike">
                <a:solidFill>
                  <a:schemeClr val="dk1"/>
                </a:solidFill>
                <a:latin typeface="Calibri"/>
                <a:ea typeface="Calibri"/>
                <a:cs typeface="Calibri"/>
                <a:sym typeface="Calibri"/>
              </a:endParaRPr>
            </a:p>
          </p:txBody>
        </p:sp>
      </p:grpSp>
      <p:grpSp>
        <p:nvGrpSpPr>
          <p:cNvPr id="629" name="Google Shape;629;p23"/>
          <p:cNvGrpSpPr/>
          <p:nvPr/>
        </p:nvGrpSpPr>
        <p:grpSpPr>
          <a:xfrm>
            <a:off x="590550" y="2343150"/>
            <a:ext cx="17373600" cy="6515100"/>
            <a:chOff x="590550" y="2343150"/>
            <a:chExt cx="17373600" cy="6515100"/>
          </a:xfrm>
        </p:grpSpPr>
        <p:sp>
          <p:nvSpPr>
            <p:cNvPr id="630" name="Google Shape;630;p23"/>
            <p:cNvSpPr/>
            <p:nvPr/>
          </p:nvSpPr>
          <p:spPr>
            <a:xfrm>
              <a:off x="7629525" y="234315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1" name="Google Shape;631;p23"/>
            <p:cNvPicPr preferRelativeResize="0"/>
            <p:nvPr/>
          </p:nvPicPr>
          <p:blipFill rotWithShape="1">
            <a:blip r:embed="rId7">
              <a:alphaModFix/>
            </a:blip>
            <a:srcRect b="0" l="0" r="0" t="0"/>
            <a:stretch/>
          </p:blipFill>
          <p:spPr>
            <a:xfrm>
              <a:off x="7858125" y="2524125"/>
              <a:ext cx="838200" cy="838200"/>
            </a:xfrm>
            <a:prstGeom prst="rect">
              <a:avLst/>
            </a:prstGeom>
            <a:noFill/>
            <a:ln>
              <a:noFill/>
            </a:ln>
          </p:spPr>
        </p:pic>
        <p:sp>
          <p:nvSpPr>
            <p:cNvPr id="632" name="Google Shape;632;p23"/>
            <p:cNvSpPr/>
            <p:nvPr/>
          </p:nvSpPr>
          <p:spPr>
            <a:xfrm>
              <a:off x="590550" y="41148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3" name="Google Shape;633;p23"/>
            <p:cNvPicPr preferRelativeResize="0"/>
            <p:nvPr/>
          </p:nvPicPr>
          <p:blipFill rotWithShape="1">
            <a:blip r:embed="rId8">
              <a:alphaModFix/>
            </a:blip>
            <a:srcRect b="0" l="0" r="0" t="0"/>
            <a:stretch/>
          </p:blipFill>
          <p:spPr>
            <a:xfrm>
              <a:off x="819150" y="4295775"/>
              <a:ext cx="838200" cy="838200"/>
            </a:xfrm>
            <a:prstGeom prst="rect">
              <a:avLst/>
            </a:prstGeom>
            <a:noFill/>
            <a:ln>
              <a:noFill/>
            </a:ln>
          </p:spPr>
        </p:pic>
        <p:sp>
          <p:nvSpPr>
            <p:cNvPr id="634" name="Google Shape;634;p23"/>
            <p:cNvSpPr/>
            <p:nvPr/>
          </p:nvSpPr>
          <p:spPr>
            <a:xfrm>
              <a:off x="2876550" y="58674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5" name="Google Shape;635;p23"/>
            <p:cNvPicPr preferRelativeResize="0"/>
            <p:nvPr/>
          </p:nvPicPr>
          <p:blipFill rotWithShape="1">
            <a:blip r:embed="rId9">
              <a:alphaModFix/>
            </a:blip>
            <a:srcRect b="0" l="0" r="0" t="0"/>
            <a:stretch/>
          </p:blipFill>
          <p:spPr>
            <a:xfrm>
              <a:off x="3105150" y="6048375"/>
              <a:ext cx="838200" cy="838200"/>
            </a:xfrm>
            <a:prstGeom prst="rect">
              <a:avLst/>
            </a:prstGeom>
            <a:noFill/>
            <a:ln>
              <a:noFill/>
            </a:ln>
          </p:spPr>
        </p:pic>
        <p:sp>
          <p:nvSpPr>
            <p:cNvPr id="636" name="Google Shape;636;p23"/>
            <p:cNvSpPr/>
            <p:nvPr/>
          </p:nvSpPr>
          <p:spPr>
            <a:xfrm>
              <a:off x="2876550" y="76581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7" name="Google Shape;637;p23"/>
            <p:cNvPicPr preferRelativeResize="0"/>
            <p:nvPr/>
          </p:nvPicPr>
          <p:blipFill rotWithShape="1">
            <a:blip r:embed="rId10">
              <a:alphaModFix/>
            </a:blip>
            <a:srcRect b="0" l="0" r="0" t="0"/>
            <a:stretch/>
          </p:blipFill>
          <p:spPr>
            <a:xfrm>
              <a:off x="3105150" y="7839075"/>
              <a:ext cx="838200" cy="838200"/>
            </a:xfrm>
            <a:prstGeom prst="rect">
              <a:avLst/>
            </a:prstGeom>
            <a:noFill/>
            <a:ln>
              <a:noFill/>
            </a:ln>
          </p:spPr>
        </p:pic>
        <p:sp>
          <p:nvSpPr>
            <p:cNvPr id="638" name="Google Shape;638;p23"/>
            <p:cNvSpPr/>
            <p:nvPr/>
          </p:nvSpPr>
          <p:spPr>
            <a:xfrm>
              <a:off x="11506200" y="588645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9" name="Google Shape;639;p23"/>
            <p:cNvPicPr preferRelativeResize="0"/>
            <p:nvPr/>
          </p:nvPicPr>
          <p:blipFill rotWithShape="1">
            <a:blip r:embed="rId11">
              <a:alphaModFix/>
            </a:blip>
            <a:srcRect b="0" l="0" r="0" t="0"/>
            <a:stretch/>
          </p:blipFill>
          <p:spPr>
            <a:xfrm>
              <a:off x="11734800" y="6067425"/>
              <a:ext cx="838200" cy="838200"/>
            </a:xfrm>
            <a:prstGeom prst="rect">
              <a:avLst/>
            </a:prstGeom>
            <a:noFill/>
            <a:ln>
              <a:noFill/>
            </a:ln>
          </p:spPr>
        </p:pic>
        <p:sp>
          <p:nvSpPr>
            <p:cNvPr id="640" name="Google Shape;640;p23"/>
            <p:cNvSpPr/>
            <p:nvPr/>
          </p:nvSpPr>
          <p:spPr>
            <a:xfrm>
              <a:off x="11506200" y="76581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1" name="Google Shape;641;p23"/>
            <p:cNvPicPr preferRelativeResize="0"/>
            <p:nvPr/>
          </p:nvPicPr>
          <p:blipFill rotWithShape="1">
            <a:blip r:embed="rId12">
              <a:alphaModFix/>
            </a:blip>
            <a:srcRect b="0" l="0" r="0" t="0"/>
            <a:stretch/>
          </p:blipFill>
          <p:spPr>
            <a:xfrm>
              <a:off x="11734800" y="7839075"/>
              <a:ext cx="838200" cy="838200"/>
            </a:xfrm>
            <a:prstGeom prst="rect">
              <a:avLst/>
            </a:prstGeom>
            <a:noFill/>
            <a:ln>
              <a:noFill/>
            </a:ln>
          </p:spPr>
        </p:pic>
        <p:sp>
          <p:nvSpPr>
            <p:cNvPr id="642" name="Google Shape;642;p23"/>
            <p:cNvSpPr/>
            <p:nvPr/>
          </p:nvSpPr>
          <p:spPr>
            <a:xfrm>
              <a:off x="5010150" y="41148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3" name="Google Shape;643;p23"/>
            <p:cNvPicPr preferRelativeResize="0"/>
            <p:nvPr/>
          </p:nvPicPr>
          <p:blipFill rotWithShape="1">
            <a:blip r:embed="rId13">
              <a:alphaModFix/>
            </a:blip>
            <a:srcRect b="0" l="0" r="0" t="0"/>
            <a:stretch/>
          </p:blipFill>
          <p:spPr>
            <a:xfrm>
              <a:off x="5238750" y="4295775"/>
              <a:ext cx="838200" cy="838200"/>
            </a:xfrm>
            <a:prstGeom prst="rect">
              <a:avLst/>
            </a:prstGeom>
            <a:noFill/>
            <a:ln>
              <a:noFill/>
            </a:ln>
          </p:spPr>
        </p:pic>
        <p:sp>
          <p:nvSpPr>
            <p:cNvPr id="644" name="Google Shape;644;p23"/>
            <p:cNvSpPr/>
            <p:nvPr/>
          </p:nvSpPr>
          <p:spPr>
            <a:xfrm>
              <a:off x="13849350" y="41148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5" name="Google Shape;645;p23"/>
            <p:cNvPicPr preferRelativeResize="0"/>
            <p:nvPr/>
          </p:nvPicPr>
          <p:blipFill rotWithShape="1">
            <a:blip r:embed="rId14">
              <a:alphaModFix/>
            </a:blip>
            <a:srcRect b="0" l="0" r="0" t="0"/>
            <a:stretch/>
          </p:blipFill>
          <p:spPr>
            <a:xfrm>
              <a:off x="14077950" y="4295775"/>
              <a:ext cx="838200" cy="838200"/>
            </a:xfrm>
            <a:prstGeom prst="rect">
              <a:avLst/>
            </a:prstGeom>
            <a:noFill/>
            <a:ln>
              <a:noFill/>
            </a:ln>
          </p:spPr>
        </p:pic>
        <p:sp>
          <p:nvSpPr>
            <p:cNvPr id="646" name="Google Shape;646;p23"/>
            <p:cNvSpPr/>
            <p:nvPr/>
          </p:nvSpPr>
          <p:spPr>
            <a:xfrm>
              <a:off x="9429750" y="4114800"/>
              <a:ext cx="4114800" cy="1200150"/>
            </a:xfrm>
            <a:prstGeom prst="roundRect">
              <a:avLst>
                <a:gd fmla="val 76190" name="adj"/>
              </a:avLst>
            </a:prstGeom>
            <a:solidFill>
              <a:srgbClr val="CFE3B6"/>
            </a:solidFill>
            <a:ln cap="flat" cmpd="sng" w="1905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7" name="Google Shape;647;p23"/>
            <p:cNvPicPr preferRelativeResize="0"/>
            <p:nvPr/>
          </p:nvPicPr>
          <p:blipFill rotWithShape="1">
            <a:blip r:embed="rId15">
              <a:alphaModFix/>
            </a:blip>
            <a:srcRect b="0" l="0" r="0" t="0"/>
            <a:stretch/>
          </p:blipFill>
          <p:spPr>
            <a:xfrm>
              <a:off x="9658350" y="4295775"/>
              <a:ext cx="838200" cy="838200"/>
            </a:xfrm>
            <a:prstGeom prst="rect">
              <a:avLst/>
            </a:prstGeom>
            <a:noFill/>
            <a:ln>
              <a:noFill/>
            </a:ln>
          </p:spPr>
        </p:pic>
        <p:cxnSp>
          <p:nvCxnSpPr>
            <p:cNvPr id="648" name="Google Shape;648;p23"/>
            <p:cNvCxnSpPr/>
            <p:nvPr/>
          </p:nvCxnSpPr>
          <p:spPr>
            <a:xfrm rot="2470">
              <a:off x="2514598" y="3805237"/>
              <a:ext cx="13258803" cy="0"/>
            </a:xfrm>
            <a:prstGeom prst="straightConnector1">
              <a:avLst/>
            </a:prstGeom>
            <a:noFill/>
            <a:ln cap="flat" cmpd="sng" w="9525">
              <a:solidFill>
                <a:srgbClr val="4D4D4D"/>
              </a:solidFill>
              <a:prstDash val="solid"/>
              <a:round/>
              <a:headEnd len="sm" w="sm" type="none"/>
              <a:tailEnd len="sm" w="sm" type="none"/>
            </a:ln>
          </p:spPr>
        </p:cxnSp>
        <p:cxnSp>
          <p:nvCxnSpPr>
            <p:cNvPr id="649" name="Google Shape;649;p23"/>
            <p:cNvCxnSpPr/>
            <p:nvPr/>
          </p:nvCxnSpPr>
          <p:spPr>
            <a:xfrm rot="5292605">
              <a:off x="9605888" y="3657600"/>
              <a:ext cx="304949" cy="0"/>
            </a:xfrm>
            <a:prstGeom prst="straightConnector1">
              <a:avLst/>
            </a:prstGeom>
            <a:noFill/>
            <a:ln cap="flat" cmpd="sng" w="9525">
              <a:solidFill>
                <a:srgbClr val="4D4D4D"/>
              </a:solidFill>
              <a:prstDash val="solid"/>
              <a:round/>
              <a:headEnd len="sm" w="sm" type="none"/>
              <a:tailEnd len="sm" w="sm" type="none"/>
            </a:ln>
          </p:spPr>
        </p:cxnSp>
        <p:cxnSp>
          <p:nvCxnSpPr>
            <p:cNvPr id="650" name="Google Shape;650;p23"/>
            <p:cNvCxnSpPr/>
            <p:nvPr/>
          </p:nvCxnSpPr>
          <p:spPr>
            <a:xfrm rot="5295858">
              <a:off x="2362128"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51" name="Google Shape;651;p23"/>
            <p:cNvCxnSpPr/>
            <p:nvPr/>
          </p:nvCxnSpPr>
          <p:spPr>
            <a:xfrm rot="5295858">
              <a:off x="698175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52" name="Google Shape;652;p23"/>
            <p:cNvCxnSpPr/>
            <p:nvPr/>
          </p:nvCxnSpPr>
          <p:spPr>
            <a:xfrm rot="5295858">
              <a:off x="1140135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53" name="Google Shape;653;p23"/>
            <p:cNvCxnSpPr/>
            <p:nvPr/>
          </p:nvCxnSpPr>
          <p:spPr>
            <a:xfrm rot="5295858">
              <a:off x="15611403" y="3967163"/>
              <a:ext cx="314469" cy="0"/>
            </a:xfrm>
            <a:prstGeom prst="straightConnector1">
              <a:avLst/>
            </a:prstGeom>
            <a:noFill/>
            <a:ln cap="flat" cmpd="sng" w="9525">
              <a:solidFill>
                <a:srgbClr val="4D4D4D"/>
              </a:solidFill>
              <a:prstDash val="solid"/>
              <a:round/>
              <a:headEnd len="sm" w="sm" type="none"/>
              <a:tailEnd len="sm" w="sm" type="none"/>
            </a:ln>
          </p:spPr>
        </p:cxnSp>
        <p:cxnSp>
          <p:nvCxnSpPr>
            <p:cNvPr id="654" name="Google Shape;654;p23"/>
            <p:cNvCxnSpPr/>
            <p:nvPr/>
          </p:nvCxnSpPr>
          <p:spPr>
            <a:xfrm rot="5389519">
              <a:off x="5576880" y="6734175"/>
              <a:ext cx="3124215" cy="0"/>
            </a:xfrm>
            <a:prstGeom prst="straightConnector1">
              <a:avLst/>
            </a:prstGeom>
            <a:noFill/>
            <a:ln cap="flat" cmpd="sng" w="9525">
              <a:solidFill>
                <a:srgbClr val="4D4D4D"/>
              </a:solidFill>
              <a:prstDash val="solid"/>
              <a:round/>
              <a:headEnd len="sm" w="sm" type="none"/>
              <a:tailEnd len="sm" w="sm" type="none"/>
            </a:ln>
          </p:spPr>
        </p:cxnSp>
        <p:cxnSp>
          <p:nvCxnSpPr>
            <p:cNvPr id="655" name="Google Shape;655;p23"/>
            <p:cNvCxnSpPr/>
            <p:nvPr/>
          </p:nvCxnSpPr>
          <p:spPr>
            <a:xfrm rot="214580">
              <a:off x="6991201" y="6443663"/>
              <a:ext cx="152697" cy="0"/>
            </a:xfrm>
            <a:prstGeom prst="straightConnector1">
              <a:avLst/>
            </a:prstGeom>
            <a:noFill/>
            <a:ln cap="flat" cmpd="sng" w="9525">
              <a:solidFill>
                <a:srgbClr val="4D4D4D"/>
              </a:solidFill>
              <a:prstDash val="solid"/>
              <a:round/>
              <a:headEnd len="sm" w="sm" type="none"/>
              <a:tailEnd len="sm" w="sm" type="none"/>
            </a:ln>
          </p:spPr>
        </p:cxnSp>
        <p:cxnSp>
          <p:nvCxnSpPr>
            <p:cNvPr id="656" name="Google Shape;656;p23"/>
            <p:cNvCxnSpPr/>
            <p:nvPr/>
          </p:nvCxnSpPr>
          <p:spPr>
            <a:xfrm rot="214580">
              <a:off x="15620851" y="6443663"/>
              <a:ext cx="152697" cy="0"/>
            </a:xfrm>
            <a:prstGeom prst="straightConnector1">
              <a:avLst/>
            </a:prstGeom>
            <a:noFill/>
            <a:ln cap="flat" cmpd="sng" w="9525">
              <a:solidFill>
                <a:srgbClr val="4D4D4D"/>
              </a:solidFill>
              <a:prstDash val="solid"/>
              <a:round/>
              <a:headEnd len="sm" w="sm" type="none"/>
              <a:tailEnd len="sm" w="sm" type="none"/>
            </a:ln>
          </p:spPr>
        </p:cxnSp>
        <p:cxnSp>
          <p:nvCxnSpPr>
            <p:cNvPr id="657" name="Google Shape;657;p23"/>
            <p:cNvCxnSpPr/>
            <p:nvPr/>
          </p:nvCxnSpPr>
          <p:spPr>
            <a:xfrm rot="214580">
              <a:off x="6991201" y="8291513"/>
              <a:ext cx="152697" cy="0"/>
            </a:xfrm>
            <a:prstGeom prst="straightConnector1">
              <a:avLst/>
            </a:prstGeom>
            <a:noFill/>
            <a:ln cap="flat" cmpd="sng" w="9525">
              <a:solidFill>
                <a:srgbClr val="4D4D4D"/>
              </a:solidFill>
              <a:prstDash val="solid"/>
              <a:round/>
              <a:headEnd len="sm" w="sm" type="none"/>
              <a:tailEnd len="sm" w="sm" type="none"/>
            </a:ln>
          </p:spPr>
        </p:cxnSp>
        <p:cxnSp>
          <p:nvCxnSpPr>
            <p:cNvPr id="658" name="Google Shape;658;p23"/>
            <p:cNvCxnSpPr/>
            <p:nvPr/>
          </p:nvCxnSpPr>
          <p:spPr>
            <a:xfrm rot="214580">
              <a:off x="15620851" y="8291513"/>
              <a:ext cx="152697" cy="0"/>
            </a:xfrm>
            <a:prstGeom prst="straightConnector1">
              <a:avLst/>
            </a:prstGeom>
            <a:noFill/>
            <a:ln cap="flat" cmpd="sng" w="9525">
              <a:solidFill>
                <a:srgbClr val="4D4D4D"/>
              </a:solidFill>
              <a:prstDash val="solid"/>
              <a:round/>
              <a:headEnd len="sm" w="sm" type="none"/>
              <a:tailEnd len="sm" w="sm" type="none"/>
            </a:ln>
          </p:spPr>
        </p:cxnSp>
        <p:cxnSp>
          <p:nvCxnSpPr>
            <p:cNvPr id="659" name="Google Shape;659;p23"/>
            <p:cNvCxnSpPr/>
            <p:nvPr/>
          </p:nvCxnSpPr>
          <p:spPr>
            <a:xfrm rot="5389155">
              <a:off x="14258917" y="6786563"/>
              <a:ext cx="3019440" cy="0"/>
            </a:xfrm>
            <a:prstGeom prst="straightConnector1">
              <a:avLst/>
            </a:prstGeom>
            <a:noFill/>
            <a:ln cap="flat" cmpd="sng" w="9525">
              <a:solidFill>
                <a:srgbClr val="4D4D4D"/>
              </a:solidFill>
              <a:prstDash val="solid"/>
              <a:round/>
              <a:headEnd len="sm" w="sm" type="none"/>
              <a:tailEnd len="sm" w="sm" type="none"/>
            </a:ln>
          </p:spPr>
        </p:cxnSp>
        <p:sp>
          <p:nvSpPr>
            <p:cNvPr id="660" name="Google Shape;660;p23"/>
            <p:cNvSpPr/>
            <p:nvPr/>
          </p:nvSpPr>
          <p:spPr>
            <a:xfrm>
              <a:off x="8848725" y="249555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Chloe Ng</a:t>
              </a:r>
              <a:endParaRPr b="0" i="0" sz="2700" u="none" cap="none" strike="noStrike">
                <a:solidFill>
                  <a:schemeClr val="dk1"/>
                </a:solidFill>
                <a:latin typeface="Calibri"/>
                <a:ea typeface="Calibri"/>
                <a:cs typeface="Calibri"/>
                <a:sym typeface="Calibri"/>
              </a:endParaRPr>
            </a:p>
          </p:txBody>
        </p:sp>
        <p:sp>
          <p:nvSpPr>
            <p:cNvPr id="661" name="Google Shape;661;p23"/>
            <p:cNvSpPr/>
            <p:nvPr/>
          </p:nvSpPr>
          <p:spPr>
            <a:xfrm>
              <a:off x="8848725" y="300037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Mage</a:t>
              </a:r>
              <a:endParaRPr b="0" i="0" sz="2400" u="none" cap="none" strike="noStrike">
                <a:solidFill>
                  <a:schemeClr val="dk1"/>
                </a:solidFill>
                <a:latin typeface="Calibri"/>
                <a:ea typeface="Calibri"/>
                <a:cs typeface="Calibri"/>
                <a:sym typeface="Calibri"/>
              </a:endParaRPr>
            </a:p>
          </p:txBody>
        </p:sp>
        <p:sp>
          <p:nvSpPr>
            <p:cNvPr id="662" name="Google Shape;662;p23"/>
            <p:cNvSpPr/>
            <p:nvPr/>
          </p:nvSpPr>
          <p:spPr>
            <a:xfrm>
              <a:off x="1809750" y="42672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Valtorin</a:t>
              </a:r>
              <a:endParaRPr b="0" i="0" sz="2700" u="none" cap="none" strike="noStrike">
                <a:solidFill>
                  <a:schemeClr val="dk1"/>
                </a:solidFill>
                <a:latin typeface="Calibri"/>
                <a:ea typeface="Calibri"/>
                <a:cs typeface="Calibri"/>
                <a:sym typeface="Calibri"/>
              </a:endParaRPr>
            </a:p>
          </p:txBody>
        </p:sp>
        <p:sp>
          <p:nvSpPr>
            <p:cNvPr id="663" name="Google Shape;663;p23"/>
            <p:cNvSpPr/>
            <p:nvPr/>
          </p:nvSpPr>
          <p:spPr>
            <a:xfrm>
              <a:off x="1809750" y="47720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Assassin</a:t>
              </a:r>
              <a:endParaRPr b="0" i="0" sz="2400" u="none" cap="none" strike="noStrike">
                <a:solidFill>
                  <a:schemeClr val="dk1"/>
                </a:solidFill>
                <a:latin typeface="Calibri"/>
                <a:ea typeface="Calibri"/>
                <a:cs typeface="Calibri"/>
                <a:sym typeface="Calibri"/>
              </a:endParaRPr>
            </a:p>
          </p:txBody>
        </p:sp>
        <p:sp>
          <p:nvSpPr>
            <p:cNvPr id="664" name="Google Shape;664;p23"/>
            <p:cNvSpPr/>
            <p:nvPr/>
          </p:nvSpPr>
          <p:spPr>
            <a:xfrm>
              <a:off x="4095750" y="60198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Lucian</a:t>
              </a:r>
              <a:endParaRPr b="0" i="0" sz="2700" u="none" cap="none" strike="noStrike">
                <a:solidFill>
                  <a:schemeClr val="dk1"/>
                </a:solidFill>
                <a:latin typeface="Calibri"/>
                <a:ea typeface="Calibri"/>
                <a:cs typeface="Calibri"/>
                <a:sym typeface="Calibri"/>
              </a:endParaRPr>
            </a:p>
          </p:txBody>
        </p:sp>
        <p:sp>
          <p:nvSpPr>
            <p:cNvPr id="665" name="Google Shape;665;p23"/>
            <p:cNvSpPr/>
            <p:nvPr/>
          </p:nvSpPr>
          <p:spPr>
            <a:xfrm>
              <a:off x="4095750" y="65246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Conjurer</a:t>
              </a:r>
              <a:endParaRPr b="0" i="0" sz="2400" u="none" cap="none" strike="noStrike">
                <a:solidFill>
                  <a:schemeClr val="dk1"/>
                </a:solidFill>
                <a:latin typeface="Calibri"/>
                <a:ea typeface="Calibri"/>
                <a:cs typeface="Calibri"/>
                <a:sym typeface="Calibri"/>
              </a:endParaRPr>
            </a:p>
          </p:txBody>
        </p:sp>
        <p:sp>
          <p:nvSpPr>
            <p:cNvPr id="666" name="Google Shape;666;p23"/>
            <p:cNvSpPr/>
            <p:nvPr/>
          </p:nvSpPr>
          <p:spPr>
            <a:xfrm>
              <a:off x="4095750" y="78105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Cedric</a:t>
              </a:r>
              <a:endParaRPr b="0" i="0" sz="2700" u="none" cap="none" strike="noStrike">
                <a:solidFill>
                  <a:schemeClr val="dk1"/>
                </a:solidFill>
                <a:latin typeface="Calibri"/>
                <a:ea typeface="Calibri"/>
                <a:cs typeface="Calibri"/>
                <a:sym typeface="Calibri"/>
              </a:endParaRPr>
            </a:p>
          </p:txBody>
        </p:sp>
        <p:sp>
          <p:nvSpPr>
            <p:cNvPr id="667" name="Google Shape;667;p23"/>
            <p:cNvSpPr/>
            <p:nvPr/>
          </p:nvSpPr>
          <p:spPr>
            <a:xfrm>
              <a:off x="4095750" y="83153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Timekeeper</a:t>
              </a:r>
              <a:endParaRPr b="0" i="0" sz="2400" u="none" cap="none" strike="noStrike">
                <a:solidFill>
                  <a:schemeClr val="dk1"/>
                </a:solidFill>
                <a:latin typeface="Calibri"/>
                <a:ea typeface="Calibri"/>
                <a:cs typeface="Calibri"/>
                <a:sym typeface="Calibri"/>
              </a:endParaRPr>
            </a:p>
          </p:txBody>
        </p:sp>
        <p:sp>
          <p:nvSpPr>
            <p:cNvPr id="668" name="Google Shape;668;p23"/>
            <p:cNvSpPr/>
            <p:nvPr/>
          </p:nvSpPr>
          <p:spPr>
            <a:xfrm>
              <a:off x="12725400" y="603885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Elvina</a:t>
              </a:r>
              <a:endParaRPr b="0" i="0" sz="2700" u="none" cap="none" strike="noStrike">
                <a:solidFill>
                  <a:schemeClr val="dk1"/>
                </a:solidFill>
                <a:latin typeface="Calibri"/>
                <a:ea typeface="Calibri"/>
                <a:cs typeface="Calibri"/>
                <a:sym typeface="Calibri"/>
              </a:endParaRPr>
            </a:p>
          </p:txBody>
        </p:sp>
        <p:sp>
          <p:nvSpPr>
            <p:cNvPr id="669" name="Google Shape;669;p23"/>
            <p:cNvSpPr/>
            <p:nvPr/>
          </p:nvSpPr>
          <p:spPr>
            <a:xfrm>
              <a:off x="12725400" y="654367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Oracle</a:t>
              </a:r>
              <a:endParaRPr b="0" i="0" sz="2400" u="none" cap="none" strike="noStrike">
                <a:solidFill>
                  <a:schemeClr val="dk1"/>
                </a:solidFill>
                <a:latin typeface="Calibri"/>
                <a:ea typeface="Calibri"/>
                <a:cs typeface="Calibri"/>
                <a:sym typeface="Calibri"/>
              </a:endParaRPr>
            </a:p>
          </p:txBody>
        </p:sp>
        <p:sp>
          <p:nvSpPr>
            <p:cNvPr id="670" name="Google Shape;670;p23"/>
            <p:cNvSpPr/>
            <p:nvPr/>
          </p:nvSpPr>
          <p:spPr>
            <a:xfrm>
              <a:off x="12725400" y="78105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Seraphina</a:t>
              </a:r>
              <a:endParaRPr b="0" i="0" sz="2700" u="none" cap="none" strike="noStrike">
                <a:solidFill>
                  <a:schemeClr val="dk1"/>
                </a:solidFill>
                <a:latin typeface="Calibri"/>
                <a:ea typeface="Calibri"/>
                <a:cs typeface="Calibri"/>
                <a:sym typeface="Calibri"/>
              </a:endParaRPr>
            </a:p>
          </p:txBody>
        </p:sp>
        <p:sp>
          <p:nvSpPr>
            <p:cNvPr id="671" name="Google Shape;671;p23"/>
            <p:cNvSpPr/>
            <p:nvPr/>
          </p:nvSpPr>
          <p:spPr>
            <a:xfrm>
              <a:off x="12725400" y="83153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Lightbringer</a:t>
              </a:r>
              <a:endParaRPr b="0" i="0" sz="2400" u="none" cap="none" strike="noStrike">
                <a:solidFill>
                  <a:schemeClr val="dk1"/>
                </a:solidFill>
                <a:latin typeface="Calibri"/>
                <a:ea typeface="Calibri"/>
                <a:cs typeface="Calibri"/>
                <a:sym typeface="Calibri"/>
              </a:endParaRPr>
            </a:p>
          </p:txBody>
        </p:sp>
        <p:sp>
          <p:nvSpPr>
            <p:cNvPr id="672" name="Google Shape;672;p23"/>
            <p:cNvSpPr/>
            <p:nvPr/>
          </p:nvSpPr>
          <p:spPr>
            <a:xfrm>
              <a:off x="6229350" y="42672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Aurielle</a:t>
              </a:r>
              <a:endParaRPr b="0" i="0" sz="2700" u="none" cap="none" strike="noStrike">
                <a:solidFill>
                  <a:schemeClr val="dk1"/>
                </a:solidFill>
                <a:latin typeface="Calibri"/>
                <a:ea typeface="Calibri"/>
                <a:cs typeface="Calibri"/>
                <a:sym typeface="Calibri"/>
              </a:endParaRPr>
            </a:p>
          </p:txBody>
        </p:sp>
        <p:sp>
          <p:nvSpPr>
            <p:cNvPr id="673" name="Google Shape;673;p23"/>
            <p:cNvSpPr/>
            <p:nvPr/>
          </p:nvSpPr>
          <p:spPr>
            <a:xfrm>
              <a:off x="6229350" y="47720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Priestess</a:t>
              </a:r>
              <a:endParaRPr b="0" i="0" sz="2400" u="none" cap="none" strike="noStrike">
                <a:solidFill>
                  <a:schemeClr val="dk1"/>
                </a:solidFill>
                <a:latin typeface="Calibri"/>
                <a:ea typeface="Calibri"/>
                <a:cs typeface="Calibri"/>
                <a:sym typeface="Calibri"/>
              </a:endParaRPr>
            </a:p>
          </p:txBody>
        </p:sp>
        <p:sp>
          <p:nvSpPr>
            <p:cNvPr id="674" name="Google Shape;674;p23"/>
            <p:cNvSpPr/>
            <p:nvPr/>
          </p:nvSpPr>
          <p:spPr>
            <a:xfrm>
              <a:off x="15068550" y="42672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Dariana</a:t>
              </a:r>
              <a:endParaRPr b="0" i="0" sz="2700" u="none" cap="none" strike="noStrike">
                <a:solidFill>
                  <a:schemeClr val="dk1"/>
                </a:solidFill>
                <a:latin typeface="Calibri"/>
                <a:ea typeface="Calibri"/>
                <a:cs typeface="Calibri"/>
                <a:sym typeface="Calibri"/>
              </a:endParaRPr>
            </a:p>
          </p:txBody>
        </p:sp>
        <p:sp>
          <p:nvSpPr>
            <p:cNvPr id="675" name="Google Shape;675;p23"/>
            <p:cNvSpPr/>
            <p:nvPr/>
          </p:nvSpPr>
          <p:spPr>
            <a:xfrm>
              <a:off x="15068550" y="47720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Shaman</a:t>
              </a:r>
              <a:endParaRPr b="0" i="0" sz="2400" u="none" cap="none" strike="noStrike">
                <a:solidFill>
                  <a:schemeClr val="dk1"/>
                </a:solidFill>
                <a:latin typeface="Calibri"/>
                <a:ea typeface="Calibri"/>
                <a:cs typeface="Calibri"/>
                <a:sym typeface="Calibri"/>
              </a:endParaRPr>
            </a:p>
          </p:txBody>
        </p:sp>
        <p:sp>
          <p:nvSpPr>
            <p:cNvPr id="676" name="Google Shape;676;p23"/>
            <p:cNvSpPr/>
            <p:nvPr/>
          </p:nvSpPr>
          <p:spPr>
            <a:xfrm>
              <a:off x="10648950" y="4267200"/>
              <a:ext cx="2735580"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Theronis</a:t>
              </a:r>
              <a:endParaRPr b="0" i="0" sz="2700" u="none" cap="none" strike="noStrike">
                <a:solidFill>
                  <a:schemeClr val="dk1"/>
                </a:solidFill>
                <a:latin typeface="Calibri"/>
                <a:ea typeface="Calibri"/>
                <a:cs typeface="Calibri"/>
                <a:sym typeface="Calibri"/>
              </a:endParaRPr>
            </a:p>
          </p:txBody>
        </p:sp>
        <p:sp>
          <p:nvSpPr>
            <p:cNvPr id="677" name="Google Shape;677;p23"/>
            <p:cNvSpPr/>
            <p:nvPr/>
          </p:nvSpPr>
          <p:spPr>
            <a:xfrm>
              <a:off x="10648950" y="4772025"/>
              <a:ext cx="27279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Warrior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3B6"/>
        </a:solidFill>
      </p:bgPr>
    </p:bg>
    <p:spTree>
      <p:nvGrpSpPr>
        <p:cNvPr id="682" name="Shape 682"/>
        <p:cNvGrpSpPr/>
        <p:nvPr/>
      </p:nvGrpSpPr>
      <p:grpSpPr>
        <a:xfrm>
          <a:off x="0" y="0"/>
          <a:ext cx="0" cy="0"/>
          <a:chOff x="0" y="0"/>
          <a:chExt cx="0" cy="0"/>
        </a:xfrm>
      </p:grpSpPr>
      <p:pic>
        <p:nvPicPr>
          <p:cNvPr descr="preencoded.png" id="683" name="Google Shape;683;p24"/>
          <p:cNvPicPr preferRelativeResize="0"/>
          <p:nvPr/>
        </p:nvPicPr>
        <p:blipFill rotWithShape="1">
          <a:blip r:embed="rId3">
            <a:alphaModFix/>
          </a:blip>
          <a:srcRect b="0" l="0" r="0" t="0"/>
          <a:stretch/>
        </p:blipFill>
        <p:spPr>
          <a:xfrm>
            <a:off x="1" y="-2466975"/>
            <a:ext cx="13754099" cy="14573250"/>
          </a:xfrm>
          <a:prstGeom prst="rect">
            <a:avLst/>
          </a:prstGeom>
          <a:noFill/>
          <a:ln>
            <a:noFill/>
          </a:ln>
        </p:spPr>
      </p:pic>
      <p:grpSp>
        <p:nvGrpSpPr>
          <p:cNvPr id="684" name="Google Shape;684;p24"/>
          <p:cNvGrpSpPr/>
          <p:nvPr/>
        </p:nvGrpSpPr>
        <p:grpSpPr>
          <a:xfrm>
            <a:off x="17640300" y="7994854"/>
            <a:ext cx="596695" cy="2063546"/>
            <a:chOff x="17640300" y="7994855"/>
            <a:chExt cx="596695" cy="2063546"/>
          </a:xfrm>
        </p:grpSpPr>
        <p:pic>
          <p:nvPicPr>
            <p:cNvPr descr="preencoded.png" id="685" name="Google Shape;685;p2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686" name="Google Shape;686;p2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87" name="Google Shape;687;p24"/>
          <p:cNvGrpSpPr/>
          <p:nvPr/>
        </p:nvGrpSpPr>
        <p:grpSpPr>
          <a:xfrm>
            <a:off x="1609725" y="2371725"/>
            <a:ext cx="7105650" cy="5650230"/>
            <a:chOff x="1609725" y="2371725"/>
            <a:chExt cx="7105650" cy="5650230"/>
          </a:xfrm>
        </p:grpSpPr>
        <p:sp>
          <p:nvSpPr>
            <p:cNvPr id="688" name="Google Shape;688;p24"/>
            <p:cNvSpPr/>
            <p:nvPr/>
          </p:nvSpPr>
          <p:spPr>
            <a:xfrm>
              <a:off x="1609725" y="2371725"/>
              <a:ext cx="7105650" cy="2362200"/>
            </a:xfrm>
            <a:prstGeom prst="roundRect">
              <a:avLst>
                <a:gd fmla="val 38710"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4"/>
            <p:cNvSpPr/>
            <p:nvPr/>
          </p:nvSpPr>
          <p:spPr>
            <a:xfrm>
              <a:off x="2181225" y="2600325"/>
              <a:ext cx="6229350" cy="217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Thank you for</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choosing EaTemp</a:t>
              </a:r>
              <a:endParaRPr b="0" i="0" sz="6000" u="none" cap="none" strike="noStrike">
                <a:solidFill>
                  <a:schemeClr val="dk1"/>
                </a:solidFill>
                <a:latin typeface="Calibri"/>
                <a:ea typeface="Calibri"/>
                <a:cs typeface="Calibri"/>
                <a:sym typeface="Calibri"/>
              </a:endParaRPr>
            </a:p>
          </p:txBody>
        </p:sp>
        <p:sp>
          <p:nvSpPr>
            <p:cNvPr id="690" name="Google Shape;690;p24"/>
            <p:cNvSpPr/>
            <p:nvPr/>
          </p:nvSpPr>
          <p:spPr>
            <a:xfrm>
              <a:off x="1609725" y="5191125"/>
              <a:ext cx="7042785" cy="28308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sp>
        <p:nvSpPr>
          <p:cNvPr id="691" name="Google Shape;691;p24"/>
          <p:cNvSpPr/>
          <p:nvPr/>
        </p:nvSpPr>
        <p:spPr>
          <a:xfrm rot="-5400000">
            <a:off x="16649700" y="6168390"/>
            <a:ext cx="2737485" cy="35623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692" name="Google Shape;692;p24"/>
          <p:cNvPicPr preferRelativeResize="0"/>
          <p:nvPr/>
        </p:nvPicPr>
        <p:blipFill rotWithShape="1">
          <a:blip r:embed="rId6">
            <a:alphaModFix/>
          </a:blip>
          <a:srcRect b="0" l="0" r="0" t="0"/>
          <a:stretch/>
        </p:blipFill>
        <p:spPr>
          <a:xfrm>
            <a:off x="9734550" y="1552575"/>
            <a:ext cx="7248525" cy="7191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46" name="Shape 46"/>
        <p:cNvGrpSpPr/>
        <p:nvPr/>
      </p:nvGrpSpPr>
      <p:grpSpPr>
        <a:xfrm>
          <a:off x="0" y="0"/>
          <a:ext cx="0" cy="0"/>
          <a:chOff x="0" y="0"/>
          <a:chExt cx="0" cy="0"/>
        </a:xfrm>
      </p:grpSpPr>
      <p:pic>
        <p:nvPicPr>
          <p:cNvPr descr="preencoded.png" id="47" name="Google Shape;47;p3"/>
          <p:cNvPicPr preferRelativeResize="0"/>
          <p:nvPr/>
        </p:nvPicPr>
        <p:blipFill rotWithShape="1">
          <a:blip r:embed="rId3">
            <a:alphaModFix/>
          </a:blip>
          <a:srcRect b="0" l="0" r="0" t="0"/>
          <a:stretch/>
        </p:blipFill>
        <p:spPr>
          <a:xfrm rot="10800000">
            <a:off x="9610725" y="6686550"/>
            <a:ext cx="10467975" cy="5172074"/>
          </a:xfrm>
          <a:prstGeom prst="rect">
            <a:avLst/>
          </a:prstGeom>
          <a:noFill/>
          <a:ln>
            <a:noFill/>
          </a:ln>
        </p:spPr>
      </p:pic>
      <p:pic>
        <p:nvPicPr>
          <p:cNvPr descr="preencoded.png" id="48" name="Google Shape;48;p3"/>
          <p:cNvPicPr preferRelativeResize="0"/>
          <p:nvPr/>
        </p:nvPicPr>
        <p:blipFill rotWithShape="1">
          <a:blip r:embed="rId4">
            <a:alphaModFix/>
          </a:blip>
          <a:srcRect b="0" l="0" r="0" t="0"/>
          <a:stretch/>
        </p:blipFill>
        <p:spPr>
          <a:xfrm rot="10800000">
            <a:off x="1048606" y="695325"/>
            <a:ext cx="1637444" cy="1630266"/>
          </a:xfrm>
          <a:prstGeom prst="rect">
            <a:avLst/>
          </a:prstGeom>
          <a:noFill/>
          <a:ln>
            <a:noFill/>
          </a:ln>
        </p:spPr>
      </p:pic>
      <p:grpSp>
        <p:nvGrpSpPr>
          <p:cNvPr id="49" name="Google Shape;49;p3"/>
          <p:cNvGrpSpPr/>
          <p:nvPr/>
        </p:nvGrpSpPr>
        <p:grpSpPr>
          <a:xfrm>
            <a:off x="17640300" y="7994854"/>
            <a:ext cx="596695" cy="2063546"/>
            <a:chOff x="17640300" y="7994855"/>
            <a:chExt cx="596695" cy="2063546"/>
          </a:xfrm>
        </p:grpSpPr>
        <p:pic>
          <p:nvPicPr>
            <p:cNvPr descr="preencoded.png" id="50" name="Google Shape;50;p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1" name="Google Shape;51;p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2" name="Google Shape;52;p3"/>
          <p:cNvGrpSpPr/>
          <p:nvPr/>
        </p:nvGrpSpPr>
        <p:grpSpPr>
          <a:xfrm>
            <a:off x="3505200" y="461963"/>
            <a:ext cx="11277600" cy="2188845"/>
            <a:chOff x="3505200" y="461963"/>
            <a:chExt cx="11277600" cy="2188845"/>
          </a:xfrm>
        </p:grpSpPr>
        <p:sp>
          <p:nvSpPr>
            <p:cNvPr id="53" name="Google Shape;53;p3"/>
            <p:cNvSpPr/>
            <p:nvPr/>
          </p:nvSpPr>
          <p:spPr>
            <a:xfrm>
              <a:off x="3505200" y="461963"/>
              <a:ext cx="11277600" cy="1990725"/>
            </a:xfrm>
            <a:prstGeom prst="roundRect">
              <a:avLst>
                <a:gd fmla="val 45933"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4076700" y="690563"/>
              <a:ext cx="10561320" cy="19602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Marcellus SC"/>
                <a:buNone/>
              </a:pPr>
              <a:r>
                <a:rPr b="0" i="0" lang="en-US" sz="9600" u="none" cap="none" strike="noStrike">
                  <a:solidFill>
                    <a:srgbClr val="272727"/>
                  </a:solidFill>
                  <a:latin typeface="Marcellus SC"/>
                  <a:ea typeface="Marcellus SC"/>
                  <a:cs typeface="Marcellus SC"/>
                  <a:sym typeface="Marcellus SC"/>
                </a:rPr>
                <a:t>Table of Contents</a:t>
              </a:r>
              <a:endParaRPr b="0" i="0" sz="9600" u="none" cap="none" strike="noStrike">
                <a:solidFill>
                  <a:schemeClr val="dk1"/>
                </a:solidFill>
                <a:latin typeface="Calibri"/>
                <a:ea typeface="Calibri"/>
                <a:cs typeface="Calibri"/>
                <a:sym typeface="Calibri"/>
              </a:endParaRPr>
            </a:p>
          </p:txBody>
        </p:sp>
      </p:grpSp>
      <p:grpSp>
        <p:nvGrpSpPr>
          <p:cNvPr id="55" name="Google Shape;55;p3"/>
          <p:cNvGrpSpPr/>
          <p:nvPr/>
        </p:nvGrpSpPr>
        <p:grpSpPr>
          <a:xfrm>
            <a:off x="7543800" y="3390900"/>
            <a:ext cx="5577840" cy="1235393"/>
            <a:chOff x="7543800" y="3390900"/>
            <a:chExt cx="5577840" cy="1235393"/>
          </a:xfrm>
        </p:grpSpPr>
        <p:sp>
          <p:nvSpPr>
            <p:cNvPr id="56" name="Google Shape;56;p3"/>
            <p:cNvSpPr/>
            <p:nvPr/>
          </p:nvSpPr>
          <p:spPr>
            <a:xfrm>
              <a:off x="7543800" y="3390900"/>
              <a:ext cx="1219200" cy="1219200"/>
            </a:xfrm>
            <a:prstGeom prst="ellipse">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7820978" y="3634740"/>
              <a:ext cx="664800" cy="73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01</a:t>
              </a:r>
              <a:endParaRPr b="0" i="0" sz="3600" u="none" cap="none" strike="noStrike">
                <a:solidFill>
                  <a:schemeClr val="dk1"/>
                </a:solidFill>
                <a:latin typeface="Calibri"/>
                <a:ea typeface="Calibri"/>
                <a:cs typeface="Calibri"/>
                <a:sym typeface="Calibri"/>
              </a:endParaRPr>
            </a:p>
          </p:txBody>
        </p:sp>
        <p:sp>
          <p:nvSpPr>
            <p:cNvPr id="58" name="Google Shape;58;p3"/>
            <p:cNvSpPr/>
            <p:nvPr/>
          </p:nvSpPr>
          <p:spPr>
            <a:xfrm>
              <a:off x="8915400" y="3481388"/>
              <a:ext cx="42062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Introduction</a:t>
              </a:r>
              <a:endParaRPr b="0" i="0" sz="3600" u="none" cap="none" strike="noStrike">
                <a:solidFill>
                  <a:schemeClr val="dk1"/>
                </a:solidFill>
                <a:latin typeface="Calibri"/>
                <a:ea typeface="Calibri"/>
                <a:cs typeface="Calibri"/>
                <a:sym typeface="Calibri"/>
              </a:endParaRPr>
            </a:p>
          </p:txBody>
        </p:sp>
        <p:sp>
          <p:nvSpPr>
            <p:cNvPr id="59" name="Google Shape;59;p3"/>
            <p:cNvSpPr/>
            <p:nvPr/>
          </p:nvSpPr>
          <p:spPr>
            <a:xfrm>
              <a:off x="8915400" y="4129088"/>
              <a:ext cx="41757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Extraordinary Realm</a:t>
              </a:r>
              <a:endParaRPr b="0" i="0" sz="2400" u="none" cap="none" strike="noStrike">
                <a:solidFill>
                  <a:schemeClr val="dk1"/>
                </a:solidFill>
                <a:latin typeface="Calibri"/>
                <a:ea typeface="Calibri"/>
                <a:cs typeface="Calibri"/>
                <a:sym typeface="Calibri"/>
              </a:endParaRPr>
            </a:p>
          </p:txBody>
        </p:sp>
      </p:grpSp>
      <p:grpSp>
        <p:nvGrpSpPr>
          <p:cNvPr id="60" name="Google Shape;60;p3"/>
          <p:cNvGrpSpPr/>
          <p:nvPr/>
        </p:nvGrpSpPr>
        <p:grpSpPr>
          <a:xfrm>
            <a:off x="12420600" y="3390900"/>
            <a:ext cx="5577840" cy="1235393"/>
            <a:chOff x="12420600" y="3390900"/>
            <a:chExt cx="5577840" cy="1235393"/>
          </a:xfrm>
        </p:grpSpPr>
        <p:sp>
          <p:nvSpPr>
            <p:cNvPr id="61" name="Google Shape;61;p3"/>
            <p:cNvSpPr/>
            <p:nvPr/>
          </p:nvSpPr>
          <p:spPr>
            <a:xfrm>
              <a:off x="12420600" y="3390900"/>
              <a:ext cx="1219200" cy="12192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640628" y="3634740"/>
              <a:ext cx="779145"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02</a:t>
              </a:r>
              <a:endParaRPr b="0" i="0" sz="3600" u="none" cap="none" strike="noStrike">
                <a:solidFill>
                  <a:schemeClr val="dk1"/>
                </a:solidFill>
                <a:latin typeface="Calibri"/>
                <a:ea typeface="Calibri"/>
                <a:cs typeface="Calibri"/>
                <a:sym typeface="Calibri"/>
              </a:endParaRPr>
            </a:p>
          </p:txBody>
        </p:sp>
        <p:sp>
          <p:nvSpPr>
            <p:cNvPr id="63" name="Google Shape;63;p3"/>
            <p:cNvSpPr/>
            <p:nvPr/>
          </p:nvSpPr>
          <p:spPr>
            <a:xfrm>
              <a:off x="13792200" y="3481388"/>
              <a:ext cx="42062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Encounters</a:t>
              </a:r>
              <a:endParaRPr b="0" i="0" sz="3600" u="none" cap="none" strike="noStrike">
                <a:solidFill>
                  <a:schemeClr val="dk1"/>
                </a:solidFill>
                <a:latin typeface="Calibri"/>
                <a:ea typeface="Calibri"/>
                <a:cs typeface="Calibri"/>
                <a:sym typeface="Calibri"/>
              </a:endParaRPr>
            </a:p>
          </p:txBody>
        </p:sp>
        <p:sp>
          <p:nvSpPr>
            <p:cNvPr id="64" name="Google Shape;64;p3"/>
            <p:cNvSpPr/>
            <p:nvPr/>
          </p:nvSpPr>
          <p:spPr>
            <a:xfrm>
              <a:off x="13792200" y="4129088"/>
              <a:ext cx="41757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Unicorn Sightings</a:t>
              </a:r>
              <a:endParaRPr b="0" i="0" sz="2400" u="none" cap="none" strike="noStrike">
                <a:solidFill>
                  <a:schemeClr val="dk1"/>
                </a:solidFill>
                <a:latin typeface="Calibri"/>
                <a:ea typeface="Calibri"/>
                <a:cs typeface="Calibri"/>
                <a:sym typeface="Calibri"/>
              </a:endParaRPr>
            </a:p>
          </p:txBody>
        </p:sp>
      </p:grpSp>
      <p:grpSp>
        <p:nvGrpSpPr>
          <p:cNvPr id="65" name="Google Shape;65;p3"/>
          <p:cNvGrpSpPr/>
          <p:nvPr/>
        </p:nvGrpSpPr>
        <p:grpSpPr>
          <a:xfrm>
            <a:off x="7543800" y="5629275"/>
            <a:ext cx="5577840" cy="1235393"/>
            <a:chOff x="7543800" y="5629275"/>
            <a:chExt cx="5577840" cy="1235393"/>
          </a:xfrm>
        </p:grpSpPr>
        <p:sp>
          <p:nvSpPr>
            <p:cNvPr id="66" name="Google Shape;66;p3"/>
            <p:cNvSpPr/>
            <p:nvPr/>
          </p:nvSpPr>
          <p:spPr>
            <a:xfrm>
              <a:off x="7543800" y="5629275"/>
              <a:ext cx="1219200" cy="12192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7773353" y="5873115"/>
              <a:ext cx="760095"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03</a:t>
              </a:r>
              <a:endParaRPr b="0" i="0" sz="3600" u="none" cap="none" strike="noStrike">
                <a:solidFill>
                  <a:schemeClr val="dk1"/>
                </a:solidFill>
                <a:latin typeface="Calibri"/>
                <a:ea typeface="Calibri"/>
                <a:cs typeface="Calibri"/>
                <a:sym typeface="Calibri"/>
              </a:endParaRPr>
            </a:p>
          </p:txBody>
        </p:sp>
        <p:sp>
          <p:nvSpPr>
            <p:cNvPr id="68" name="Google Shape;68;p3"/>
            <p:cNvSpPr/>
            <p:nvPr/>
          </p:nvSpPr>
          <p:spPr>
            <a:xfrm>
              <a:off x="8915400" y="5719763"/>
              <a:ext cx="42062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Wonders</a:t>
              </a:r>
              <a:endParaRPr b="0" i="0" sz="3600" u="none" cap="none" strike="noStrike">
                <a:solidFill>
                  <a:schemeClr val="dk1"/>
                </a:solidFill>
                <a:latin typeface="Calibri"/>
                <a:ea typeface="Calibri"/>
                <a:cs typeface="Calibri"/>
                <a:sym typeface="Calibri"/>
              </a:endParaRPr>
            </a:p>
          </p:txBody>
        </p:sp>
        <p:sp>
          <p:nvSpPr>
            <p:cNvPr id="69" name="Google Shape;69;p3"/>
            <p:cNvSpPr/>
            <p:nvPr/>
          </p:nvSpPr>
          <p:spPr>
            <a:xfrm>
              <a:off x="8915400" y="6367463"/>
              <a:ext cx="41757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Wishes Granted</a:t>
              </a:r>
              <a:endParaRPr b="0" i="0" sz="2400" u="none" cap="none" strike="noStrike">
                <a:solidFill>
                  <a:schemeClr val="dk1"/>
                </a:solidFill>
                <a:latin typeface="Calibri"/>
                <a:ea typeface="Calibri"/>
                <a:cs typeface="Calibri"/>
                <a:sym typeface="Calibri"/>
              </a:endParaRPr>
            </a:p>
          </p:txBody>
        </p:sp>
      </p:grpSp>
      <p:grpSp>
        <p:nvGrpSpPr>
          <p:cNvPr id="70" name="Google Shape;70;p3"/>
          <p:cNvGrpSpPr/>
          <p:nvPr/>
        </p:nvGrpSpPr>
        <p:grpSpPr>
          <a:xfrm>
            <a:off x="12420600" y="5629275"/>
            <a:ext cx="5577840" cy="1235393"/>
            <a:chOff x="12420600" y="5629275"/>
            <a:chExt cx="5577840" cy="1235393"/>
          </a:xfrm>
        </p:grpSpPr>
        <p:sp>
          <p:nvSpPr>
            <p:cNvPr id="71" name="Google Shape;71;p3"/>
            <p:cNvSpPr/>
            <p:nvPr/>
          </p:nvSpPr>
          <p:spPr>
            <a:xfrm>
              <a:off x="12420600" y="5629275"/>
              <a:ext cx="1219200" cy="1219200"/>
            </a:xfrm>
            <a:prstGeom prst="ellipse">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2631103" y="5873115"/>
              <a:ext cx="798195"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04</a:t>
              </a:r>
              <a:endParaRPr b="0" i="0" sz="3600" u="none" cap="none" strike="noStrike">
                <a:solidFill>
                  <a:schemeClr val="dk1"/>
                </a:solidFill>
                <a:latin typeface="Calibri"/>
                <a:ea typeface="Calibri"/>
                <a:cs typeface="Calibri"/>
                <a:sym typeface="Calibri"/>
              </a:endParaRPr>
            </a:p>
          </p:txBody>
        </p:sp>
        <p:sp>
          <p:nvSpPr>
            <p:cNvPr id="73" name="Google Shape;73;p3"/>
            <p:cNvSpPr/>
            <p:nvPr/>
          </p:nvSpPr>
          <p:spPr>
            <a:xfrm>
              <a:off x="13792200" y="5719763"/>
              <a:ext cx="42062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Magic</a:t>
              </a:r>
              <a:endParaRPr b="0" i="0" sz="3600" u="none" cap="none" strike="noStrike">
                <a:solidFill>
                  <a:schemeClr val="dk1"/>
                </a:solidFill>
                <a:latin typeface="Calibri"/>
                <a:ea typeface="Calibri"/>
                <a:cs typeface="Calibri"/>
                <a:sym typeface="Calibri"/>
              </a:endParaRPr>
            </a:p>
          </p:txBody>
        </p:sp>
        <p:sp>
          <p:nvSpPr>
            <p:cNvPr id="74" name="Google Shape;74;p3"/>
            <p:cNvSpPr/>
            <p:nvPr/>
          </p:nvSpPr>
          <p:spPr>
            <a:xfrm>
              <a:off x="13792200" y="6367463"/>
              <a:ext cx="41757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Spellcasting</a:t>
              </a:r>
              <a:endParaRPr b="0" i="0" sz="2400" u="none" cap="none" strike="noStrike">
                <a:solidFill>
                  <a:schemeClr val="dk1"/>
                </a:solidFill>
                <a:latin typeface="Calibri"/>
                <a:ea typeface="Calibri"/>
                <a:cs typeface="Calibri"/>
                <a:sym typeface="Calibri"/>
              </a:endParaRPr>
            </a:p>
          </p:txBody>
        </p:sp>
      </p:grpSp>
      <p:grpSp>
        <p:nvGrpSpPr>
          <p:cNvPr id="75" name="Google Shape;75;p3"/>
          <p:cNvGrpSpPr/>
          <p:nvPr/>
        </p:nvGrpSpPr>
        <p:grpSpPr>
          <a:xfrm>
            <a:off x="7543800" y="7867650"/>
            <a:ext cx="5577840" cy="1235393"/>
            <a:chOff x="7543800" y="7867650"/>
            <a:chExt cx="5577840" cy="1235393"/>
          </a:xfrm>
        </p:grpSpPr>
        <p:sp>
          <p:nvSpPr>
            <p:cNvPr id="76" name="Google Shape;76;p3"/>
            <p:cNvSpPr/>
            <p:nvPr/>
          </p:nvSpPr>
          <p:spPr>
            <a:xfrm>
              <a:off x="7543800" y="7867650"/>
              <a:ext cx="1219200" cy="1219200"/>
            </a:xfrm>
            <a:prstGeom prst="ellipse">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7778115" y="8111490"/>
              <a:ext cx="75057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05</a:t>
              </a:r>
              <a:endParaRPr b="0" i="0" sz="3600" u="none" cap="none" strike="noStrike">
                <a:solidFill>
                  <a:schemeClr val="dk1"/>
                </a:solidFill>
                <a:latin typeface="Calibri"/>
                <a:ea typeface="Calibri"/>
                <a:cs typeface="Calibri"/>
                <a:sym typeface="Calibri"/>
              </a:endParaRPr>
            </a:p>
          </p:txBody>
        </p:sp>
        <p:sp>
          <p:nvSpPr>
            <p:cNvPr id="78" name="Google Shape;78;p3"/>
            <p:cNvSpPr/>
            <p:nvPr/>
          </p:nvSpPr>
          <p:spPr>
            <a:xfrm>
              <a:off x="8915400" y="7958138"/>
              <a:ext cx="420624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Adventure</a:t>
              </a:r>
              <a:endParaRPr b="0" i="0" sz="3600" u="none" cap="none" strike="noStrike">
                <a:solidFill>
                  <a:schemeClr val="dk1"/>
                </a:solidFill>
                <a:latin typeface="Calibri"/>
                <a:ea typeface="Calibri"/>
                <a:cs typeface="Calibri"/>
                <a:sym typeface="Calibri"/>
              </a:endParaRPr>
            </a:p>
          </p:txBody>
        </p:sp>
        <p:sp>
          <p:nvSpPr>
            <p:cNvPr id="79" name="Google Shape;79;p3"/>
            <p:cNvSpPr/>
            <p:nvPr/>
          </p:nvSpPr>
          <p:spPr>
            <a:xfrm>
              <a:off x="8915400" y="8605838"/>
              <a:ext cx="4175760"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Happily Ever After</a:t>
              </a:r>
              <a:endParaRPr b="0" i="0" sz="2400" u="none" cap="none" strike="noStrike">
                <a:solidFill>
                  <a:schemeClr val="dk1"/>
                </a:solidFill>
                <a:latin typeface="Calibri"/>
                <a:ea typeface="Calibri"/>
                <a:cs typeface="Calibri"/>
                <a:sym typeface="Calibri"/>
              </a:endParaRPr>
            </a:p>
          </p:txBody>
        </p:sp>
      </p:grpSp>
      <p:grpSp>
        <p:nvGrpSpPr>
          <p:cNvPr id="80" name="Google Shape;80;p3"/>
          <p:cNvGrpSpPr/>
          <p:nvPr/>
        </p:nvGrpSpPr>
        <p:grpSpPr>
          <a:xfrm>
            <a:off x="12420600" y="7867650"/>
            <a:ext cx="4920615" cy="1235393"/>
            <a:chOff x="12420600" y="7867650"/>
            <a:chExt cx="4920615" cy="1235393"/>
          </a:xfrm>
        </p:grpSpPr>
        <p:sp>
          <p:nvSpPr>
            <p:cNvPr id="81" name="Google Shape;81;p3"/>
            <p:cNvSpPr/>
            <p:nvPr/>
          </p:nvSpPr>
          <p:spPr>
            <a:xfrm>
              <a:off x="12420600" y="7867650"/>
              <a:ext cx="1219200" cy="12192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635865" y="8111490"/>
              <a:ext cx="78867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SC"/>
                <a:buNone/>
              </a:pPr>
              <a:r>
                <a:rPr b="0" i="0" lang="en-US" sz="3600" u="none" cap="none" strike="noStrike">
                  <a:solidFill>
                    <a:srgbClr val="000000"/>
                  </a:solidFill>
                  <a:latin typeface="Marcellus SC"/>
                  <a:ea typeface="Marcellus SC"/>
                  <a:cs typeface="Marcellus SC"/>
                  <a:sym typeface="Marcellus SC"/>
                </a:rPr>
                <a:t>06</a:t>
              </a:r>
              <a:endParaRPr b="0" i="0" sz="3600" u="none" cap="none" strike="noStrike">
                <a:solidFill>
                  <a:schemeClr val="dk1"/>
                </a:solidFill>
                <a:latin typeface="Calibri"/>
                <a:ea typeface="Calibri"/>
                <a:cs typeface="Calibri"/>
                <a:sym typeface="Calibri"/>
              </a:endParaRPr>
            </a:p>
          </p:txBody>
        </p:sp>
        <p:sp>
          <p:nvSpPr>
            <p:cNvPr id="83" name="Google Shape;83;p3"/>
            <p:cNvSpPr/>
            <p:nvPr/>
          </p:nvSpPr>
          <p:spPr>
            <a:xfrm>
              <a:off x="13792200" y="7958138"/>
              <a:ext cx="354901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Conclusion</a:t>
              </a:r>
              <a:endParaRPr b="0" i="0" sz="3600" u="none" cap="none" strike="noStrike">
                <a:solidFill>
                  <a:schemeClr val="dk1"/>
                </a:solidFill>
                <a:latin typeface="Calibri"/>
                <a:ea typeface="Calibri"/>
                <a:cs typeface="Calibri"/>
                <a:sym typeface="Calibri"/>
              </a:endParaRPr>
            </a:p>
          </p:txBody>
        </p:sp>
        <p:sp>
          <p:nvSpPr>
            <p:cNvPr id="84" name="Google Shape;84;p3"/>
            <p:cNvSpPr/>
            <p:nvPr/>
          </p:nvSpPr>
          <p:spPr>
            <a:xfrm>
              <a:off x="13792200" y="8605838"/>
              <a:ext cx="3518535" cy="4972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85" name="Google Shape;85;p3"/>
          <p:cNvPicPr preferRelativeResize="0"/>
          <p:nvPr/>
        </p:nvPicPr>
        <p:blipFill rotWithShape="1">
          <a:blip r:embed="rId6">
            <a:alphaModFix/>
          </a:blip>
          <a:srcRect b="0" l="0" r="0" t="0"/>
          <a:stretch/>
        </p:blipFill>
        <p:spPr>
          <a:xfrm>
            <a:off x="1866900" y="2876550"/>
            <a:ext cx="4124325" cy="6715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90" name="Shape 90"/>
        <p:cNvGrpSpPr/>
        <p:nvPr/>
      </p:nvGrpSpPr>
      <p:grpSpPr>
        <a:xfrm>
          <a:off x="0" y="0"/>
          <a:ext cx="0" cy="0"/>
          <a:chOff x="0" y="0"/>
          <a:chExt cx="0" cy="0"/>
        </a:xfrm>
      </p:grpSpPr>
      <p:pic>
        <p:nvPicPr>
          <p:cNvPr descr="preencoded.png" id="91" name="Google Shape;91;p4"/>
          <p:cNvPicPr preferRelativeResize="0"/>
          <p:nvPr/>
        </p:nvPicPr>
        <p:blipFill rotWithShape="1">
          <a:blip r:embed="rId3">
            <a:alphaModFix/>
          </a:blip>
          <a:srcRect b="0" l="0" r="0" t="0"/>
          <a:stretch/>
        </p:blipFill>
        <p:spPr>
          <a:xfrm>
            <a:off x="8867775" y="6105525"/>
            <a:ext cx="10896600" cy="5381625"/>
          </a:xfrm>
          <a:prstGeom prst="rect">
            <a:avLst/>
          </a:prstGeom>
          <a:noFill/>
          <a:ln>
            <a:noFill/>
          </a:ln>
        </p:spPr>
      </p:pic>
      <p:pic>
        <p:nvPicPr>
          <p:cNvPr descr="preencoded.png" id="92" name="Google Shape;92;p4"/>
          <p:cNvPicPr preferRelativeResize="0"/>
          <p:nvPr/>
        </p:nvPicPr>
        <p:blipFill rotWithShape="1">
          <a:blip r:embed="rId4">
            <a:alphaModFix/>
          </a:blip>
          <a:srcRect b="0" l="0" r="0" t="0"/>
          <a:stretch/>
        </p:blipFill>
        <p:spPr>
          <a:xfrm>
            <a:off x="15392400" y="7419975"/>
            <a:ext cx="1133475" cy="1123950"/>
          </a:xfrm>
          <a:prstGeom prst="rect">
            <a:avLst/>
          </a:prstGeom>
          <a:noFill/>
          <a:ln>
            <a:noFill/>
          </a:ln>
        </p:spPr>
      </p:pic>
      <p:pic>
        <p:nvPicPr>
          <p:cNvPr descr="preencoded.png" id="93" name="Google Shape;93;p4"/>
          <p:cNvPicPr preferRelativeResize="0"/>
          <p:nvPr/>
        </p:nvPicPr>
        <p:blipFill rotWithShape="1">
          <a:blip r:embed="rId5">
            <a:alphaModFix/>
          </a:blip>
          <a:srcRect b="0" l="0" r="0" t="0"/>
          <a:stretch/>
        </p:blipFill>
        <p:spPr>
          <a:xfrm>
            <a:off x="-1581150" y="-1228725"/>
            <a:ext cx="8591550" cy="3505200"/>
          </a:xfrm>
          <a:prstGeom prst="rect">
            <a:avLst/>
          </a:prstGeom>
          <a:noFill/>
          <a:ln>
            <a:noFill/>
          </a:ln>
        </p:spPr>
      </p:pic>
      <p:grpSp>
        <p:nvGrpSpPr>
          <p:cNvPr id="94" name="Google Shape;94;p4"/>
          <p:cNvGrpSpPr/>
          <p:nvPr/>
        </p:nvGrpSpPr>
        <p:grpSpPr>
          <a:xfrm>
            <a:off x="17640300" y="7994854"/>
            <a:ext cx="596695" cy="2063546"/>
            <a:chOff x="17640300" y="7994855"/>
            <a:chExt cx="596695" cy="2063546"/>
          </a:xfrm>
        </p:grpSpPr>
        <p:pic>
          <p:nvPicPr>
            <p:cNvPr descr="preencoded.png" id="95" name="Google Shape;95;p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96" name="Google Shape;96;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97" name="Google Shape;97;p4"/>
          <p:cNvGrpSpPr/>
          <p:nvPr/>
        </p:nvGrpSpPr>
        <p:grpSpPr>
          <a:xfrm>
            <a:off x="2219325" y="2047875"/>
            <a:ext cx="12449175" cy="1447800"/>
            <a:chOff x="2219325" y="2047875"/>
            <a:chExt cx="12449175" cy="1447800"/>
          </a:xfrm>
        </p:grpSpPr>
        <p:sp>
          <p:nvSpPr>
            <p:cNvPr id="98" name="Google Shape;98;p4"/>
            <p:cNvSpPr/>
            <p:nvPr/>
          </p:nvSpPr>
          <p:spPr>
            <a:xfrm>
              <a:off x="2219325" y="2047875"/>
              <a:ext cx="12449175"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
            <p:cNvSpPr/>
            <p:nvPr/>
          </p:nvSpPr>
          <p:spPr>
            <a:xfrm>
              <a:off x="2790825" y="2276475"/>
              <a:ext cx="1157287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Realm of the Extraordinary</a:t>
              </a:r>
              <a:endParaRPr b="0" i="0" sz="6000" u="none" cap="none" strike="noStrike">
                <a:solidFill>
                  <a:schemeClr val="dk1"/>
                </a:solidFill>
                <a:latin typeface="Calibri"/>
                <a:ea typeface="Calibri"/>
                <a:cs typeface="Calibri"/>
                <a:sym typeface="Calibri"/>
              </a:endParaRPr>
            </a:p>
          </p:txBody>
        </p:sp>
      </p:grpSp>
      <p:grpSp>
        <p:nvGrpSpPr>
          <p:cNvPr id="100" name="Google Shape;100;p4"/>
          <p:cNvGrpSpPr/>
          <p:nvPr/>
        </p:nvGrpSpPr>
        <p:grpSpPr>
          <a:xfrm>
            <a:off x="2219325" y="4343400"/>
            <a:ext cx="13910310" cy="3621405"/>
            <a:chOff x="2219325" y="4343400"/>
            <a:chExt cx="13910310" cy="3621405"/>
          </a:xfrm>
        </p:grpSpPr>
        <p:sp>
          <p:nvSpPr>
            <p:cNvPr id="101" name="Google Shape;101;p4"/>
            <p:cNvSpPr/>
            <p:nvPr/>
          </p:nvSpPr>
          <p:spPr>
            <a:xfrm>
              <a:off x="2219325" y="4343400"/>
              <a:ext cx="6604635" cy="36214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2" name="Google Shape;102;p4"/>
            <p:cNvSpPr/>
            <p:nvPr/>
          </p:nvSpPr>
          <p:spPr>
            <a:xfrm>
              <a:off x="9525000" y="4343400"/>
              <a:ext cx="6604635" cy="36214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07" name="Shape 107"/>
        <p:cNvGrpSpPr/>
        <p:nvPr/>
      </p:nvGrpSpPr>
      <p:grpSpPr>
        <a:xfrm>
          <a:off x="0" y="0"/>
          <a:ext cx="0" cy="0"/>
          <a:chOff x="0" y="0"/>
          <a:chExt cx="0" cy="0"/>
        </a:xfrm>
      </p:grpSpPr>
      <p:pic>
        <p:nvPicPr>
          <p:cNvPr descr="preencoded.png" id="108" name="Google Shape;108;p5"/>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109" name="Google Shape;109;p5"/>
          <p:cNvPicPr preferRelativeResize="0"/>
          <p:nvPr/>
        </p:nvPicPr>
        <p:blipFill rotWithShape="1">
          <a:blip r:embed="rId4">
            <a:alphaModFix/>
          </a:blip>
          <a:srcRect b="0" l="0" r="0" t="0"/>
          <a:stretch/>
        </p:blipFill>
        <p:spPr>
          <a:xfrm>
            <a:off x="15754350" y="200025"/>
            <a:ext cx="2341432" cy="2439872"/>
          </a:xfrm>
          <a:prstGeom prst="rect">
            <a:avLst/>
          </a:prstGeom>
          <a:noFill/>
          <a:ln>
            <a:noFill/>
          </a:ln>
        </p:spPr>
      </p:pic>
      <p:pic>
        <p:nvPicPr>
          <p:cNvPr descr="preencoded.png" id="110" name="Google Shape;110;p5"/>
          <p:cNvPicPr preferRelativeResize="0"/>
          <p:nvPr/>
        </p:nvPicPr>
        <p:blipFill rotWithShape="1">
          <a:blip r:embed="rId5">
            <a:alphaModFix/>
          </a:blip>
          <a:srcRect b="0" l="0" r="0" t="0"/>
          <a:stretch/>
        </p:blipFill>
        <p:spPr>
          <a:xfrm>
            <a:off x="447675" y="7924800"/>
            <a:ext cx="2012058" cy="2003011"/>
          </a:xfrm>
          <a:prstGeom prst="rect">
            <a:avLst/>
          </a:prstGeom>
          <a:noFill/>
          <a:ln>
            <a:noFill/>
          </a:ln>
        </p:spPr>
      </p:pic>
      <p:pic>
        <p:nvPicPr>
          <p:cNvPr descr="preencoded.png" id="111" name="Google Shape;111;p5"/>
          <p:cNvPicPr preferRelativeResize="0"/>
          <p:nvPr/>
        </p:nvPicPr>
        <p:blipFill rotWithShape="1">
          <a:blip r:embed="rId6">
            <a:alphaModFix/>
          </a:blip>
          <a:srcRect b="0" l="0" r="0" t="0"/>
          <a:stretch/>
        </p:blipFill>
        <p:spPr>
          <a:xfrm>
            <a:off x="7905750" y="0"/>
            <a:ext cx="10382250" cy="10287000"/>
          </a:xfrm>
          <a:prstGeom prst="rect">
            <a:avLst/>
          </a:prstGeom>
          <a:noFill/>
          <a:ln>
            <a:noFill/>
          </a:ln>
        </p:spPr>
      </p:pic>
      <p:grpSp>
        <p:nvGrpSpPr>
          <p:cNvPr id="112" name="Google Shape;112;p5"/>
          <p:cNvGrpSpPr/>
          <p:nvPr/>
        </p:nvGrpSpPr>
        <p:grpSpPr>
          <a:xfrm>
            <a:off x="17640300" y="7994854"/>
            <a:ext cx="596695" cy="2063546"/>
            <a:chOff x="17640300" y="7994855"/>
            <a:chExt cx="596695" cy="2063546"/>
          </a:xfrm>
        </p:grpSpPr>
        <p:pic>
          <p:nvPicPr>
            <p:cNvPr descr="preencoded.png" id="113" name="Google Shape;113;p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14" name="Google Shape;114;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5" name="Google Shape;115;p5"/>
          <p:cNvGrpSpPr/>
          <p:nvPr/>
        </p:nvGrpSpPr>
        <p:grpSpPr>
          <a:xfrm>
            <a:off x="1323975" y="1419225"/>
            <a:ext cx="5905500" cy="3675888"/>
            <a:chOff x="1323975" y="1419225"/>
            <a:chExt cx="5905500" cy="3675888"/>
          </a:xfrm>
        </p:grpSpPr>
        <p:sp>
          <p:nvSpPr>
            <p:cNvPr id="116" name="Google Shape;116;p5"/>
            <p:cNvSpPr/>
            <p:nvPr/>
          </p:nvSpPr>
          <p:spPr>
            <a:xfrm>
              <a:off x="1323975" y="1419225"/>
              <a:ext cx="5905500" cy="3675888"/>
            </a:xfrm>
            <a:prstGeom prst="roundRect">
              <a:avLst>
                <a:gd fmla="val 5672"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7" name="Google Shape;117;p5"/>
            <p:cNvPicPr preferRelativeResize="0"/>
            <p:nvPr/>
          </p:nvPicPr>
          <p:blipFill rotWithShape="1">
            <a:blip r:embed="rId8">
              <a:alphaModFix/>
            </a:blip>
            <a:srcRect b="0" l="0" r="0" t="0"/>
            <a:stretch/>
          </p:blipFill>
          <p:spPr>
            <a:xfrm>
              <a:off x="3667125" y="1623439"/>
              <a:ext cx="1219200" cy="829061"/>
            </a:xfrm>
            <a:prstGeom prst="rect">
              <a:avLst/>
            </a:prstGeom>
            <a:noFill/>
            <a:ln>
              <a:noFill/>
            </a:ln>
          </p:spPr>
        </p:pic>
        <p:grpSp>
          <p:nvGrpSpPr>
            <p:cNvPr id="118" name="Google Shape;118;p5"/>
            <p:cNvGrpSpPr/>
            <p:nvPr/>
          </p:nvGrpSpPr>
          <p:grpSpPr>
            <a:xfrm>
              <a:off x="1583055" y="2656712"/>
              <a:ext cx="5387340" cy="2316480"/>
              <a:chOff x="1583055" y="2656712"/>
              <a:chExt cx="5387340" cy="2316480"/>
            </a:xfrm>
          </p:grpSpPr>
          <p:sp>
            <p:nvSpPr>
              <p:cNvPr id="119" name="Google Shape;119;p5"/>
              <p:cNvSpPr/>
              <p:nvPr/>
            </p:nvSpPr>
            <p:spPr>
              <a:xfrm>
                <a:off x="1583055" y="2656712"/>
                <a:ext cx="538734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Unicorn Sightings</a:t>
                </a:r>
                <a:endParaRPr b="0" i="0" sz="3600" u="none" cap="none" strike="noStrike">
                  <a:solidFill>
                    <a:schemeClr val="dk1"/>
                  </a:solidFill>
                  <a:latin typeface="Calibri"/>
                  <a:ea typeface="Calibri"/>
                  <a:cs typeface="Calibri"/>
                  <a:sym typeface="Calibri"/>
                </a:endParaRPr>
              </a:p>
            </p:txBody>
          </p:sp>
          <p:sp>
            <p:nvSpPr>
              <p:cNvPr id="120" name="Google Shape;120;p5"/>
              <p:cNvSpPr/>
              <p:nvPr/>
            </p:nvSpPr>
            <p:spPr>
              <a:xfrm>
                <a:off x="1598295" y="3304412"/>
                <a:ext cx="5356860" cy="16687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21" name="Google Shape;121;p5"/>
          <p:cNvGrpSpPr/>
          <p:nvPr/>
        </p:nvGrpSpPr>
        <p:grpSpPr>
          <a:xfrm>
            <a:off x="1333500" y="5848350"/>
            <a:ext cx="5905500" cy="3382899"/>
            <a:chOff x="1333500" y="5848350"/>
            <a:chExt cx="5905500" cy="3382899"/>
          </a:xfrm>
        </p:grpSpPr>
        <p:sp>
          <p:nvSpPr>
            <p:cNvPr id="122" name="Google Shape;122;p5"/>
            <p:cNvSpPr/>
            <p:nvPr/>
          </p:nvSpPr>
          <p:spPr>
            <a:xfrm>
              <a:off x="1333500" y="5848350"/>
              <a:ext cx="5905500" cy="3382899"/>
            </a:xfrm>
            <a:prstGeom prst="roundRect">
              <a:avLst>
                <a:gd fmla="val 6697"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3" name="Google Shape;123;p5"/>
            <p:cNvPicPr preferRelativeResize="0"/>
            <p:nvPr/>
          </p:nvPicPr>
          <p:blipFill rotWithShape="1">
            <a:blip r:embed="rId9">
              <a:alphaModFix/>
            </a:blip>
            <a:srcRect b="0" l="0" r="0" t="0"/>
            <a:stretch/>
          </p:blipFill>
          <p:spPr>
            <a:xfrm>
              <a:off x="3676651" y="6052566"/>
              <a:ext cx="1219200" cy="926592"/>
            </a:xfrm>
            <a:prstGeom prst="rect">
              <a:avLst/>
            </a:prstGeom>
            <a:noFill/>
            <a:ln>
              <a:noFill/>
            </a:ln>
          </p:spPr>
        </p:pic>
        <p:grpSp>
          <p:nvGrpSpPr>
            <p:cNvPr id="124" name="Google Shape;124;p5"/>
            <p:cNvGrpSpPr/>
            <p:nvPr/>
          </p:nvGrpSpPr>
          <p:grpSpPr>
            <a:xfrm>
              <a:off x="1592580" y="7183375"/>
              <a:ext cx="5387340" cy="1925955"/>
              <a:chOff x="1592580" y="7183375"/>
              <a:chExt cx="5387340" cy="1925955"/>
            </a:xfrm>
          </p:grpSpPr>
          <p:sp>
            <p:nvSpPr>
              <p:cNvPr id="125" name="Google Shape;125;p5"/>
              <p:cNvSpPr/>
              <p:nvPr/>
            </p:nvSpPr>
            <p:spPr>
              <a:xfrm>
                <a:off x="1592580" y="7183375"/>
                <a:ext cx="5387340" cy="7315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Dragon Taming</a:t>
                </a:r>
                <a:endParaRPr b="0" i="0" sz="3600" u="none" cap="none" strike="noStrike">
                  <a:solidFill>
                    <a:schemeClr val="dk1"/>
                  </a:solidFill>
                  <a:latin typeface="Calibri"/>
                  <a:ea typeface="Calibri"/>
                  <a:cs typeface="Calibri"/>
                  <a:sym typeface="Calibri"/>
                </a:endParaRPr>
              </a:p>
            </p:txBody>
          </p:sp>
          <p:sp>
            <p:nvSpPr>
              <p:cNvPr id="126" name="Google Shape;126;p5"/>
              <p:cNvSpPr/>
              <p:nvPr/>
            </p:nvSpPr>
            <p:spPr>
              <a:xfrm>
                <a:off x="1607820" y="7831075"/>
                <a:ext cx="5356860" cy="127825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31" name="Shape 131"/>
        <p:cNvGrpSpPr/>
        <p:nvPr/>
      </p:nvGrpSpPr>
      <p:grpSpPr>
        <a:xfrm>
          <a:off x="0" y="0"/>
          <a:ext cx="0" cy="0"/>
          <a:chOff x="0" y="0"/>
          <a:chExt cx="0" cy="0"/>
        </a:xfrm>
      </p:grpSpPr>
      <p:pic>
        <p:nvPicPr>
          <p:cNvPr descr="preencoded.png" id="132" name="Google Shape;132;p6"/>
          <p:cNvPicPr preferRelativeResize="0"/>
          <p:nvPr/>
        </p:nvPicPr>
        <p:blipFill rotWithShape="1">
          <a:blip r:embed="rId3">
            <a:alphaModFix/>
          </a:blip>
          <a:srcRect b="0" l="0" r="0" t="0"/>
          <a:stretch/>
        </p:blipFill>
        <p:spPr>
          <a:xfrm>
            <a:off x="-1323975" y="6686550"/>
            <a:ext cx="10467975" cy="5172075"/>
          </a:xfrm>
          <a:prstGeom prst="rect">
            <a:avLst/>
          </a:prstGeom>
          <a:noFill/>
          <a:ln>
            <a:noFill/>
          </a:ln>
        </p:spPr>
      </p:pic>
      <p:pic>
        <p:nvPicPr>
          <p:cNvPr descr="preencoded.png" id="133" name="Google Shape;133;p6"/>
          <p:cNvPicPr preferRelativeResize="0"/>
          <p:nvPr/>
        </p:nvPicPr>
        <p:blipFill rotWithShape="1">
          <a:blip r:embed="rId4">
            <a:alphaModFix/>
          </a:blip>
          <a:srcRect b="0" l="0" r="0" t="0"/>
          <a:stretch/>
        </p:blipFill>
        <p:spPr>
          <a:xfrm>
            <a:off x="16068675" y="695325"/>
            <a:ext cx="1637444" cy="1630266"/>
          </a:xfrm>
          <a:prstGeom prst="rect">
            <a:avLst/>
          </a:prstGeom>
          <a:noFill/>
          <a:ln>
            <a:noFill/>
          </a:ln>
        </p:spPr>
      </p:pic>
      <p:grpSp>
        <p:nvGrpSpPr>
          <p:cNvPr id="134" name="Google Shape;134;p6"/>
          <p:cNvGrpSpPr/>
          <p:nvPr/>
        </p:nvGrpSpPr>
        <p:grpSpPr>
          <a:xfrm>
            <a:off x="17640300" y="7994854"/>
            <a:ext cx="596695" cy="2063546"/>
            <a:chOff x="17640300" y="7994855"/>
            <a:chExt cx="596695" cy="2063546"/>
          </a:xfrm>
        </p:grpSpPr>
        <p:pic>
          <p:nvPicPr>
            <p:cNvPr descr="preencoded.png" id="135" name="Google Shape;135;p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36" name="Google Shape;136;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7" name="Google Shape;137;p6"/>
          <p:cNvGrpSpPr/>
          <p:nvPr/>
        </p:nvGrpSpPr>
        <p:grpSpPr>
          <a:xfrm>
            <a:off x="2200275" y="1038225"/>
            <a:ext cx="6156960" cy="8517255"/>
            <a:chOff x="2200275" y="1038225"/>
            <a:chExt cx="6156960" cy="8517255"/>
          </a:xfrm>
        </p:grpSpPr>
        <p:pic>
          <p:nvPicPr>
            <p:cNvPr descr="preencoded.png" id="138" name="Google Shape;138;p6"/>
            <p:cNvPicPr preferRelativeResize="0"/>
            <p:nvPr/>
          </p:nvPicPr>
          <p:blipFill rotWithShape="1">
            <a:blip r:embed="rId6">
              <a:alphaModFix/>
            </a:blip>
            <a:srcRect b="0" l="0" r="0" t="0"/>
            <a:stretch/>
          </p:blipFill>
          <p:spPr>
            <a:xfrm>
              <a:off x="2200275" y="1038225"/>
              <a:ext cx="6096000" cy="5686425"/>
            </a:xfrm>
            <a:prstGeom prst="rect">
              <a:avLst/>
            </a:prstGeom>
            <a:noFill/>
            <a:ln>
              <a:noFill/>
            </a:ln>
          </p:spPr>
        </p:pic>
        <p:sp>
          <p:nvSpPr>
            <p:cNvPr id="139" name="Google Shape;139;p6"/>
            <p:cNvSpPr/>
            <p:nvPr/>
          </p:nvSpPr>
          <p:spPr>
            <a:xfrm>
              <a:off x="2200275" y="7181850"/>
              <a:ext cx="6096000" cy="10287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2771775" y="7410450"/>
              <a:ext cx="397954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Unicorn Sightings</a:t>
              </a:r>
              <a:endParaRPr b="0" i="0" sz="3600" u="none" cap="none" strike="noStrike">
                <a:solidFill>
                  <a:schemeClr val="dk1"/>
                </a:solidFill>
                <a:latin typeface="Calibri"/>
                <a:ea typeface="Calibri"/>
                <a:cs typeface="Calibri"/>
                <a:sym typeface="Calibri"/>
              </a:endParaRPr>
            </a:p>
          </p:txBody>
        </p:sp>
        <p:sp>
          <p:nvSpPr>
            <p:cNvPr id="141" name="Google Shape;141;p6"/>
            <p:cNvSpPr/>
            <p:nvPr/>
          </p:nvSpPr>
          <p:spPr>
            <a:xfrm>
              <a:off x="2200275" y="8667750"/>
              <a:ext cx="61569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42" name="Google Shape;142;p6"/>
          <p:cNvGrpSpPr/>
          <p:nvPr/>
        </p:nvGrpSpPr>
        <p:grpSpPr>
          <a:xfrm>
            <a:off x="9991725" y="1038225"/>
            <a:ext cx="6156960" cy="8517255"/>
            <a:chOff x="9991725" y="1038225"/>
            <a:chExt cx="6156960" cy="8517255"/>
          </a:xfrm>
        </p:grpSpPr>
        <p:pic>
          <p:nvPicPr>
            <p:cNvPr descr="preencoded.png" id="143" name="Google Shape;143;p6"/>
            <p:cNvPicPr preferRelativeResize="0"/>
            <p:nvPr/>
          </p:nvPicPr>
          <p:blipFill rotWithShape="1">
            <a:blip r:embed="rId7">
              <a:alphaModFix/>
            </a:blip>
            <a:srcRect b="0" l="0" r="0" t="0"/>
            <a:stretch/>
          </p:blipFill>
          <p:spPr>
            <a:xfrm>
              <a:off x="9991725" y="1038225"/>
              <a:ext cx="6096000" cy="5686425"/>
            </a:xfrm>
            <a:prstGeom prst="rect">
              <a:avLst/>
            </a:prstGeom>
            <a:noFill/>
            <a:ln>
              <a:noFill/>
            </a:ln>
          </p:spPr>
        </p:pic>
        <p:sp>
          <p:nvSpPr>
            <p:cNvPr id="144" name="Google Shape;144;p6"/>
            <p:cNvSpPr/>
            <p:nvPr/>
          </p:nvSpPr>
          <p:spPr>
            <a:xfrm>
              <a:off x="9991725" y="7181850"/>
              <a:ext cx="6096000" cy="10287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0563225" y="7410450"/>
              <a:ext cx="35032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Dragon Taming</a:t>
              </a:r>
              <a:endParaRPr b="0" i="0" sz="3600" u="none" cap="none" strike="noStrike">
                <a:solidFill>
                  <a:schemeClr val="dk1"/>
                </a:solidFill>
                <a:latin typeface="Calibri"/>
                <a:ea typeface="Calibri"/>
                <a:cs typeface="Calibri"/>
                <a:sym typeface="Calibri"/>
              </a:endParaRPr>
            </a:p>
          </p:txBody>
        </p:sp>
        <p:sp>
          <p:nvSpPr>
            <p:cNvPr id="146" name="Google Shape;146;p6"/>
            <p:cNvSpPr/>
            <p:nvPr/>
          </p:nvSpPr>
          <p:spPr>
            <a:xfrm>
              <a:off x="9991725" y="8667750"/>
              <a:ext cx="615696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51" name="Shape 151"/>
        <p:cNvGrpSpPr/>
        <p:nvPr/>
      </p:nvGrpSpPr>
      <p:grpSpPr>
        <a:xfrm>
          <a:off x="0" y="0"/>
          <a:ext cx="0" cy="0"/>
          <a:chOff x="0" y="0"/>
          <a:chExt cx="0" cy="0"/>
        </a:xfrm>
      </p:grpSpPr>
      <p:pic>
        <p:nvPicPr>
          <p:cNvPr descr="preencoded.png" id="152" name="Google Shape;152;p7"/>
          <p:cNvPicPr preferRelativeResize="0"/>
          <p:nvPr/>
        </p:nvPicPr>
        <p:blipFill rotWithShape="1">
          <a:blip r:embed="rId3">
            <a:alphaModFix/>
          </a:blip>
          <a:srcRect b="0" l="0" r="0" t="0"/>
          <a:stretch/>
        </p:blipFill>
        <p:spPr>
          <a:xfrm rot="10800000">
            <a:off x="-1400175" y="828675"/>
            <a:ext cx="1257300" cy="1247775"/>
          </a:xfrm>
          <a:prstGeom prst="rect">
            <a:avLst/>
          </a:prstGeom>
          <a:noFill/>
          <a:ln>
            <a:noFill/>
          </a:ln>
        </p:spPr>
      </p:pic>
      <p:pic>
        <p:nvPicPr>
          <p:cNvPr descr="preencoded.png" id="153" name="Google Shape;153;p7"/>
          <p:cNvPicPr preferRelativeResize="0"/>
          <p:nvPr/>
        </p:nvPicPr>
        <p:blipFill rotWithShape="1">
          <a:blip r:embed="rId4">
            <a:alphaModFix/>
          </a:blip>
          <a:srcRect b="0" l="0" r="0" t="0"/>
          <a:stretch/>
        </p:blipFill>
        <p:spPr>
          <a:xfrm rot="10800000">
            <a:off x="-1657350" y="-2143125"/>
            <a:ext cx="13754100" cy="14573250"/>
          </a:xfrm>
          <a:prstGeom prst="rect">
            <a:avLst/>
          </a:prstGeom>
          <a:noFill/>
          <a:ln>
            <a:noFill/>
          </a:ln>
        </p:spPr>
      </p:pic>
      <p:grpSp>
        <p:nvGrpSpPr>
          <p:cNvPr id="154" name="Google Shape;154;p7"/>
          <p:cNvGrpSpPr/>
          <p:nvPr/>
        </p:nvGrpSpPr>
        <p:grpSpPr>
          <a:xfrm>
            <a:off x="17640300" y="7994854"/>
            <a:ext cx="596695" cy="2063546"/>
            <a:chOff x="17640300" y="7994855"/>
            <a:chExt cx="596695" cy="2063546"/>
          </a:xfrm>
        </p:grpSpPr>
        <p:pic>
          <p:nvPicPr>
            <p:cNvPr descr="preencoded.png" id="155" name="Google Shape;155;p7"/>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56" name="Google Shape;156;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7" name="Google Shape;157;p7"/>
          <p:cNvPicPr preferRelativeResize="0"/>
          <p:nvPr/>
        </p:nvPicPr>
        <p:blipFill rotWithShape="1">
          <a:blip r:embed="rId6">
            <a:alphaModFix/>
          </a:blip>
          <a:srcRect b="0" l="0" r="0" t="0"/>
          <a:stretch/>
        </p:blipFill>
        <p:spPr>
          <a:xfrm>
            <a:off x="-1066800" y="708006"/>
            <a:ext cx="4550664" cy="3417354"/>
          </a:xfrm>
          <a:prstGeom prst="rect">
            <a:avLst/>
          </a:prstGeom>
          <a:noFill/>
          <a:ln>
            <a:noFill/>
          </a:ln>
        </p:spPr>
      </p:pic>
      <p:grpSp>
        <p:nvGrpSpPr>
          <p:cNvPr id="158" name="Google Shape;158;p7"/>
          <p:cNvGrpSpPr/>
          <p:nvPr/>
        </p:nvGrpSpPr>
        <p:grpSpPr>
          <a:xfrm>
            <a:off x="2266950" y="2924175"/>
            <a:ext cx="8730615" cy="4206240"/>
            <a:chOff x="2266950" y="2924175"/>
            <a:chExt cx="8730615" cy="4206240"/>
          </a:xfrm>
        </p:grpSpPr>
        <p:sp>
          <p:nvSpPr>
            <p:cNvPr id="159" name="Google Shape;159;p7"/>
            <p:cNvSpPr/>
            <p:nvPr/>
          </p:nvSpPr>
          <p:spPr>
            <a:xfrm>
              <a:off x="2266950" y="2924175"/>
              <a:ext cx="8702040" cy="35890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60" name="Google Shape;160;p7"/>
            <p:cNvSpPr/>
            <p:nvPr/>
          </p:nvSpPr>
          <p:spPr>
            <a:xfrm>
              <a:off x="7924800" y="6581775"/>
              <a:ext cx="3072765" cy="5486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Marcellus SC"/>
                <a:buNone/>
              </a:pPr>
              <a:r>
                <a:rPr b="0" i="0" lang="en-US" sz="2700" u="none" cap="none" strike="noStrike">
                  <a:solidFill>
                    <a:srgbClr val="0E0E0E"/>
                  </a:solidFill>
                  <a:latin typeface="Marcellus SC"/>
                  <a:ea typeface="Marcellus SC"/>
                  <a:cs typeface="Marcellus SC"/>
                  <a:sym typeface="Marcellus SC"/>
                </a:rPr>
                <a:t>The Dream Weaver</a:t>
              </a:r>
              <a:endParaRPr b="0" i="0" sz="2700" u="none" cap="none" strike="noStrike">
                <a:solidFill>
                  <a:schemeClr val="dk1"/>
                </a:solidFill>
                <a:latin typeface="Calibri"/>
                <a:ea typeface="Calibri"/>
                <a:cs typeface="Calibri"/>
                <a:sym typeface="Calibri"/>
              </a:endParaRPr>
            </a:p>
          </p:txBody>
        </p:sp>
      </p:grpSp>
      <p:pic>
        <p:nvPicPr>
          <p:cNvPr descr="preencoded.png" id="161" name="Google Shape;161;p7"/>
          <p:cNvPicPr preferRelativeResize="0"/>
          <p:nvPr/>
        </p:nvPicPr>
        <p:blipFill rotWithShape="1">
          <a:blip r:embed="rId7">
            <a:alphaModFix/>
          </a:blip>
          <a:srcRect b="0" l="0" r="0" t="0"/>
          <a:stretch/>
        </p:blipFill>
        <p:spPr>
          <a:xfrm>
            <a:off x="11239500" y="828675"/>
            <a:ext cx="5229225" cy="8705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66" name="Shape 166"/>
        <p:cNvGrpSpPr/>
        <p:nvPr/>
      </p:nvGrpSpPr>
      <p:grpSpPr>
        <a:xfrm>
          <a:off x="0" y="0"/>
          <a:ext cx="0" cy="0"/>
          <a:chOff x="0" y="0"/>
          <a:chExt cx="0" cy="0"/>
        </a:xfrm>
      </p:grpSpPr>
      <p:pic>
        <p:nvPicPr>
          <p:cNvPr descr="preencoded.png" id="167" name="Google Shape;167;p8"/>
          <p:cNvPicPr preferRelativeResize="0"/>
          <p:nvPr/>
        </p:nvPicPr>
        <p:blipFill rotWithShape="1">
          <a:blip r:embed="rId3">
            <a:alphaModFix/>
          </a:blip>
          <a:srcRect b="0" l="0" r="0" t="0"/>
          <a:stretch/>
        </p:blipFill>
        <p:spPr>
          <a:xfrm>
            <a:off x="8867775" y="6105525"/>
            <a:ext cx="10896600" cy="5381625"/>
          </a:xfrm>
          <a:prstGeom prst="rect">
            <a:avLst/>
          </a:prstGeom>
          <a:noFill/>
          <a:ln>
            <a:noFill/>
          </a:ln>
        </p:spPr>
      </p:pic>
      <p:pic>
        <p:nvPicPr>
          <p:cNvPr descr="preencoded.png" id="168" name="Google Shape;168;p8"/>
          <p:cNvPicPr preferRelativeResize="0"/>
          <p:nvPr/>
        </p:nvPicPr>
        <p:blipFill rotWithShape="1">
          <a:blip r:embed="rId4">
            <a:alphaModFix/>
          </a:blip>
          <a:srcRect b="0" l="0" r="0" t="0"/>
          <a:stretch/>
        </p:blipFill>
        <p:spPr>
          <a:xfrm>
            <a:off x="15392400" y="7419975"/>
            <a:ext cx="1133475" cy="1123950"/>
          </a:xfrm>
          <a:prstGeom prst="rect">
            <a:avLst/>
          </a:prstGeom>
          <a:noFill/>
          <a:ln>
            <a:noFill/>
          </a:ln>
        </p:spPr>
      </p:pic>
      <p:pic>
        <p:nvPicPr>
          <p:cNvPr descr="preencoded.png" id="169" name="Google Shape;169;p8"/>
          <p:cNvPicPr preferRelativeResize="0"/>
          <p:nvPr/>
        </p:nvPicPr>
        <p:blipFill rotWithShape="1">
          <a:blip r:embed="rId5">
            <a:alphaModFix/>
          </a:blip>
          <a:srcRect b="0" l="0" r="0" t="0"/>
          <a:stretch/>
        </p:blipFill>
        <p:spPr>
          <a:xfrm>
            <a:off x="-1581150" y="-1228725"/>
            <a:ext cx="8591550" cy="3505200"/>
          </a:xfrm>
          <a:prstGeom prst="rect">
            <a:avLst/>
          </a:prstGeom>
          <a:noFill/>
          <a:ln>
            <a:noFill/>
          </a:ln>
        </p:spPr>
      </p:pic>
      <p:pic>
        <p:nvPicPr>
          <p:cNvPr descr="preencoded.png" id="170" name="Google Shape;170;p8"/>
          <p:cNvPicPr preferRelativeResize="0"/>
          <p:nvPr/>
        </p:nvPicPr>
        <p:blipFill rotWithShape="1">
          <a:blip r:embed="rId6">
            <a:alphaModFix/>
          </a:blip>
          <a:srcRect b="0" l="0" r="0" t="0"/>
          <a:stretch/>
        </p:blipFill>
        <p:spPr>
          <a:xfrm>
            <a:off x="12201525" y="4295775"/>
            <a:ext cx="5286375" cy="4800600"/>
          </a:xfrm>
          <a:prstGeom prst="rect">
            <a:avLst/>
          </a:prstGeom>
          <a:noFill/>
          <a:ln>
            <a:noFill/>
          </a:ln>
        </p:spPr>
      </p:pic>
      <p:pic>
        <p:nvPicPr>
          <p:cNvPr descr="preencoded.png" id="171" name="Google Shape;171;p8"/>
          <p:cNvPicPr preferRelativeResize="0"/>
          <p:nvPr/>
        </p:nvPicPr>
        <p:blipFill rotWithShape="1">
          <a:blip r:embed="rId7">
            <a:alphaModFix/>
          </a:blip>
          <a:srcRect b="0" l="0" r="0" t="0"/>
          <a:stretch/>
        </p:blipFill>
        <p:spPr>
          <a:xfrm>
            <a:off x="666750" y="4295775"/>
            <a:ext cx="11125200" cy="4800600"/>
          </a:xfrm>
          <a:prstGeom prst="rect">
            <a:avLst/>
          </a:prstGeom>
          <a:noFill/>
          <a:ln>
            <a:noFill/>
          </a:ln>
        </p:spPr>
      </p:pic>
      <p:grpSp>
        <p:nvGrpSpPr>
          <p:cNvPr id="172" name="Google Shape;172;p8"/>
          <p:cNvGrpSpPr/>
          <p:nvPr/>
        </p:nvGrpSpPr>
        <p:grpSpPr>
          <a:xfrm>
            <a:off x="17640300" y="7994854"/>
            <a:ext cx="596695" cy="2063546"/>
            <a:chOff x="17640300" y="7994855"/>
            <a:chExt cx="596695" cy="2063546"/>
          </a:xfrm>
        </p:grpSpPr>
        <p:pic>
          <p:nvPicPr>
            <p:cNvPr descr="preencoded.png" id="173" name="Google Shape;173;p8"/>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174" name="Google Shape;174;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75" name="Google Shape;175;p8"/>
          <p:cNvGrpSpPr/>
          <p:nvPr/>
        </p:nvGrpSpPr>
        <p:grpSpPr>
          <a:xfrm>
            <a:off x="809625" y="1685925"/>
            <a:ext cx="5347335" cy="2145030"/>
            <a:chOff x="809625" y="1685925"/>
            <a:chExt cx="5347335" cy="2145030"/>
          </a:xfrm>
        </p:grpSpPr>
        <p:grpSp>
          <p:nvGrpSpPr>
            <p:cNvPr id="176" name="Google Shape;176;p8"/>
            <p:cNvGrpSpPr/>
            <p:nvPr/>
          </p:nvGrpSpPr>
          <p:grpSpPr>
            <a:xfrm>
              <a:off x="809625" y="1685925"/>
              <a:ext cx="5286375" cy="1028700"/>
              <a:chOff x="809625" y="1685925"/>
              <a:chExt cx="5286375" cy="1028700"/>
            </a:xfrm>
          </p:grpSpPr>
          <p:sp>
            <p:nvSpPr>
              <p:cNvPr id="177" name="Google Shape;177;p8"/>
              <p:cNvSpPr/>
              <p:nvPr/>
            </p:nvSpPr>
            <p:spPr>
              <a:xfrm>
                <a:off x="809625" y="1685925"/>
                <a:ext cx="5286375" cy="10287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1381125" y="1914525"/>
                <a:ext cx="35032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Dragon Taming </a:t>
                </a:r>
                <a:endParaRPr b="0" i="0" sz="3600" u="none" cap="none" strike="noStrike">
                  <a:solidFill>
                    <a:schemeClr val="dk1"/>
                  </a:solidFill>
                  <a:latin typeface="Calibri"/>
                  <a:ea typeface="Calibri"/>
                  <a:cs typeface="Calibri"/>
                  <a:sym typeface="Calibri"/>
                </a:endParaRPr>
              </a:p>
            </p:txBody>
          </p:sp>
        </p:grpSp>
        <p:sp>
          <p:nvSpPr>
            <p:cNvPr id="179" name="Google Shape;179;p8"/>
            <p:cNvSpPr/>
            <p:nvPr/>
          </p:nvSpPr>
          <p:spPr>
            <a:xfrm>
              <a:off x="809625" y="2943225"/>
              <a:ext cx="5347335"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80" name="Google Shape;180;p8"/>
          <p:cNvGrpSpPr/>
          <p:nvPr/>
        </p:nvGrpSpPr>
        <p:grpSpPr>
          <a:xfrm>
            <a:off x="6505575" y="1685925"/>
            <a:ext cx="5347335" cy="2145030"/>
            <a:chOff x="6505575" y="1685925"/>
            <a:chExt cx="5347335" cy="2145030"/>
          </a:xfrm>
        </p:grpSpPr>
        <p:grpSp>
          <p:nvGrpSpPr>
            <p:cNvPr id="181" name="Google Shape;181;p8"/>
            <p:cNvGrpSpPr/>
            <p:nvPr/>
          </p:nvGrpSpPr>
          <p:grpSpPr>
            <a:xfrm>
              <a:off x="6505575" y="1685925"/>
              <a:ext cx="5286375" cy="1028700"/>
              <a:chOff x="6505575" y="1685925"/>
              <a:chExt cx="5286375" cy="1028700"/>
            </a:xfrm>
          </p:grpSpPr>
          <p:sp>
            <p:nvSpPr>
              <p:cNvPr id="182" name="Google Shape;182;p8"/>
              <p:cNvSpPr/>
              <p:nvPr/>
            </p:nvSpPr>
            <p:spPr>
              <a:xfrm>
                <a:off x="6505575" y="1685925"/>
                <a:ext cx="5286375" cy="10287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7077075" y="1914525"/>
                <a:ext cx="4274820"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The Art of Unicorn</a:t>
                </a:r>
                <a:endParaRPr b="0" i="0" sz="3600" u="none" cap="none" strike="noStrike">
                  <a:solidFill>
                    <a:schemeClr val="dk1"/>
                  </a:solidFill>
                  <a:latin typeface="Calibri"/>
                  <a:ea typeface="Calibri"/>
                  <a:cs typeface="Calibri"/>
                  <a:sym typeface="Calibri"/>
                </a:endParaRPr>
              </a:p>
            </p:txBody>
          </p:sp>
        </p:grpSp>
        <p:sp>
          <p:nvSpPr>
            <p:cNvPr id="184" name="Google Shape;184;p8"/>
            <p:cNvSpPr/>
            <p:nvPr/>
          </p:nvSpPr>
          <p:spPr>
            <a:xfrm>
              <a:off x="6505575" y="2943225"/>
              <a:ext cx="5347335"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grpSp>
        <p:nvGrpSpPr>
          <p:cNvPr id="185" name="Google Shape;185;p8"/>
          <p:cNvGrpSpPr/>
          <p:nvPr/>
        </p:nvGrpSpPr>
        <p:grpSpPr>
          <a:xfrm>
            <a:off x="12201525" y="1685925"/>
            <a:ext cx="5347335" cy="2145030"/>
            <a:chOff x="12201525" y="1685925"/>
            <a:chExt cx="5347335" cy="2145030"/>
          </a:xfrm>
        </p:grpSpPr>
        <p:grpSp>
          <p:nvGrpSpPr>
            <p:cNvPr id="186" name="Google Shape;186;p8"/>
            <p:cNvGrpSpPr/>
            <p:nvPr/>
          </p:nvGrpSpPr>
          <p:grpSpPr>
            <a:xfrm>
              <a:off x="12201525" y="1685925"/>
              <a:ext cx="5286375" cy="1028700"/>
              <a:chOff x="12201525" y="1685925"/>
              <a:chExt cx="5286375" cy="1028700"/>
            </a:xfrm>
          </p:grpSpPr>
          <p:sp>
            <p:nvSpPr>
              <p:cNvPr id="187" name="Google Shape;187;p8"/>
              <p:cNvSpPr/>
              <p:nvPr/>
            </p:nvSpPr>
            <p:spPr>
              <a:xfrm>
                <a:off x="12201525" y="1685925"/>
                <a:ext cx="5286375" cy="1028700"/>
              </a:xfrm>
              <a:prstGeom prst="rect">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12773025" y="1914525"/>
                <a:ext cx="3503295" cy="731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SC"/>
                  <a:buNone/>
                </a:pPr>
                <a:r>
                  <a:rPr b="0" i="0" lang="en-US" sz="3600" u="none" cap="none" strike="noStrike">
                    <a:solidFill>
                      <a:srgbClr val="0E0E0E"/>
                    </a:solidFill>
                    <a:latin typeface="Marcellus SC"/>
                    <a:ea typeface="Marcellus SC"/>
                    <a:cs typeface="Marcellus SC"/>
                    <a:sym typeface="Marcellus SC"/>
                  </a:rPr>
                  <a:t>Dragon Taming </a:t>
                </a:r>
                <a:endParaRPr b="0" i="0" sz="3600" u="none" cap="none" strike="noStrike">
                  <a:solidFill>
                    <a:schemeClr val="dk1"/>
                  </a:solidFill>
                  <a:latin typeface="Calibri"/>
                  <a:ea typeface="Calibri"/>
                  <a:cs typeface="Calibri"/>
                  <a:sym typeface="Calibri"/>
                </a:endParaRPr>
              </a:p>
            </p:txBody>
          </p:sp>
        </p:grpSp>
        <p:sp>
          <p:nvSpPr>
            <p:cNvPr id="189" name="Google Shape;189;p8"/>
            <p:cNvSpPr/>
            <p:nvPr/>
          </p:nvSpPr>
          <p:spPr>
            <a:xfrm>
              <a:off x="12201525" y="2943225"/>
              <a:ext cx="5347335"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3DE"/>
        </a:solidFill>
      </p:bgPr>
    </p:bg>
    <p:spTree>
      <p:nvGrpSpPr>
        <p:cNvPr id="194" name="Shape 194"/>
        <p:cNvGrpSpPr/>
        <p:nvPr/>
      </p:nvGrpSpPr>
      <p:grpSpPr>
        <a:xfrm>
          <a:off x="0" y="0"/>
          <a:ext cx="0" cy="0"/>
          <a:chOff x="0" y="0"/>
          <a:chExt cx="0" cy="0"/>
        </a:xfrm>
      </p:grpSpPr>
      <p:pic>
        <p:nvPicPr>
          <p:cNvPr descr="preencoded.png" id="195" name="Google Shape;195;p9"/>
          <p:cNvPicPr preferRelativeResize="0"/>
          <p:nvPr/>
        </p:nvPicPr>
        <p:blipFill rotWithShape="1">
          <a:blip r:embed="rId3">
            <a:alphaModFix/>
          </a:blip>
          <a:srcRect b="0" l="0" r="0" t="0"/>
          <a:stretch/>
        </p:blipFill>
        <p:spPr>
          <a:xfrm>
            <a:off x="9705975" y="4314825"/>
            <a:ext cx="12093257" cy="7213576"/>
          </a:xfrm>
          <a:prstGeom prst="rect">
            <a:avLst/>
          </a:prstGeom>
          <a:noFill/>
          <a:ln>
            <a:noFill/>
          </a:ln>
        </p:spPr>
      </p:pic>
      <p:pic>
        <p:nvPicPr>
          <p:cNvPr descr="preencoded.png" id="196" name="Google Shape;196;p9"/>
          <p:cNvPicPr preferRelativeResize="0"/>
          <p:nvPr/>
        </p:nvPicPr>
        <p:blipFill rotWithShape="1">
          <a:blip r:embed="rId4">
            <a:alphaModFix/>
          </a:blip>
          <a:srcRect b="0" l="0" r="0" t="0"/>
          <a:stretch/>
        </p:blipFill>
        <p:spPr>
          <a:xfrm>
            <a:off x="447675" y="7924800"/>
            <a:ext cx="2012058" cy="2003011"/>
          </a:xfrm>
          <a:prstGeom prst="rect">
            <a:avLst/>
          </a:prstGeom>
          <a:noFill/>
          <a:ln>
            <a:noFill/>
          </a:ln>
        </p:spPr>
      </p:pic>
      <p:grpSp>
        <p:nvGrpSpPr>
          <p:cNvPr id="197" name="Google Shape;197;p9"/>
          <p:cNvGrpSpPr/>
          <p:nvPr/>
        </p:nvGrpSpPr>
        <p:grpSpPr>
          <a:xfrm>
            <a:off x="2505075" y="819150"/>
            <a:ext cx="13296900" cy="1447800"/>
            <a:chOff x="2505075" y="819150"/>
            <a:chExt cx="13296900" cy="1447800"/>
          </a:xfrm>
        </p:grpSpPr>
        <p:sp>
          <p:nvSpPr>
            <p:cNvPr id="198" name="Google Shape;198;p9"/>
            <p:cNvSpPr/>
            <p:nvPr/>
          </p:nvSpPr>
          <p:spPr>
            <a:xfrm>
              <a:off x="2505075" y="819150"/>
              <a:ext cx="13296900" cy="1409700"/>
            </a:xfrm>
            <a:prstGeom prst="roundRect">
              <a:avLst>
                <a:gd fmla="val 64865" name="adj"/>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3076575" y="1047750"/>
              <a:ext cx="12420600"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Marcellus SC"/>
                <a:buNone/>
              </a:pPr>
              <a:r>
                <a:rPr b="0" i="0" lang="en-US" sz="6000" u="none" cap="none" strike="noStrike">
                  <a:solidFill>
                    <a:srgbClr val="272727"/>
                  </a:solidFill>
                  <a:latin typeface="Marcellus SC"/>
                  <a:ea typeface="Marcellus SC"/>
                  <a:cs typeface="Marcellus SC"/>
                  <a:sym typeface="Marcellus SC"/>
                </a:rPr>
                <a:t>The Magic of Dragons: A Research</a:t>
              </a:r>
              <a:endParaRPr b="0" i="0" sz="6000" u="none" cap="none" strike="noStrike">
                <a:solidFill>
                  <a:schemeClr val="dk1"/>
                </a:solidFill>
                <a:latin typeface="Calibri"/>
                <a:ea typeface="Calibri"/>
                <a:cs typeface="Calibri"/>
                <a:sym typeface="Calibri"/>
              </a:endParaRPr>
            </a:p>
          </p:txBody>
        </p:sp>
      </p:grpSp>
      <p:grpSp>
        <p:nvGrpSpPr>
          <p:cNvPr id="200" name="Google Shape;200;p9"/>
          <p:cNvGrpSpPr/>
          <p:nvPr/>
        </p:nvGrpSpPr>
        <p:grpSpPr>
          <a:xfrm>
            <a:off x="10648950" y="3305175"/>
            <a:ext cx="6153150" cy="6153150"/>
            <a:chOff x="10648950" y="3305175"/>
            <a:chExt cx="6153150" cy="6153150"/>
          </a:xfrm>
        </p:grpSpPr>
        <p:sp>
          <p:nvSpPr>
            <p:cNvPr id="201" name="Google Shape;201;p9"/>
            <p:cNvSpPr/>
            <p:nvPr/>
          </p:nvSpPr>
          <p:spPr>
            <a:xfrm>
              <a:off x="10648950" y="3305175"/>
              <a:ext cx="6153150" cy="6153150"/>
            </a:xfrm>
            <a:prstGeom prst="ellipse">
              <a:avLst/>
            </a:prstGeom>
            <a:solidFill>
              <a:srgbClr val="BED359"/>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1420475" y="4724400"/>
              <a:ext cx="4619625" cy="4619625"/>
            </a:xfrm>
            <a:prstGeom prst="ellipse">
              <a:avLst/>
            </a:prstGeom>
            <a:solidFill>
              <a:srgbClr val="CFE3B6"/>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12192000" y="6134100"/>
              <a:ext cx="3067050" cy="3067050"/>
            </a:xfrm>
            <a:prstGeom prst="ellipse">
              <a:avLst/>
            </a:prstGeom>
            <a:solidFill>
              <a:srgbClr val="F0F3D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13112115" y="3691890"/>
              <a:ext cx="120777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6.7M</a:t>
              </a:r>
              <a:endParaRPr b="0" i="0" sz="3600" u="none" cap="none" strike="noStrike">
                <a:solidFill>
                  <a:schemeClr val="dk1"/>
                </a:solidFill>
                <a:latin typeface="Calibri"/>
                <a:ea typeface="Calibri"/>
                <a:cs typeface="Calibri"/>
                <a:sym typeface="Calibri"/>
              </a:endParaRPr>
            </a:p>
          </p:txBody>
        </p:sp>
        <p:sp>
          <p:nvSpPr>
            <p:cNvPr id="205" name="Google Shape;205;p9"/>
            <p:cNvSpPr/>
            <p:nvPr/>
          </p:nvSpPr>
          <p:spPr>
            <a:xfrm>
              <a:off x="13131165" y="7301865"/>
              <a:ext cx="1198245"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2.3M</a:t>
              </a:r>
              <a:endParaRPr b="0" i="0" sz="3600" u="none" cap="none" strike="noStrike">
                <a:solidFill>
                  <a:schemeClr val="dk1"/>
                </a:solidFill>
                <a:latin typeface="Calibri"/>
                <a:ea typeface="Calibri"/>
                <a:cs typeface="Calibri"/>
                <a:sym typeface="Calibri"/>
              </a:endParaRPr>
            </a:p>
          </p:txBody>
        </p:sp>
        <p:sp>
          <p:nvSpPr>
            <p:cNvPr id="206" name="Google Shape;206;p9"/>
            <p:cNvSpPr/>
            <p:nvPr/>
          </p:nvSpPr>
          <p:spPr>
            <a:xfrm>
              <a:off x="13102590" y="5101590"/>
              <a:ext cx="124587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Marcellus SC"/>
                <a:buNone/>
              </a:pPr>
              <a:r>
                <a:rPr b="0" i="0" lang="en-US" sz="3600" u="none" cap="none" strike="noStrike">
                  <a:solidFill>
                    <a:srgbClr val="272727"/>
                  </a:solidFill>
                  <a:latin typeface="Marcellus SC"/>
                  <a:ea typeface="Marcellus SC"/>
                  <a:cs typeface="Marcellus SC"/>
                  <a:sym typeface="Marcellus SC"/>
                </a:rPr>
                <a:t>4.4M</a:t>
              </a:r>
              <a:endParaRPr b="0" i="0" sz="3600" u="none" cap="none" strike="noStrike">
                <a:solidFill>
                  <a:schemeClr val="dk1"/>
                </a:solidFill>
                <a:latin typeface="Calibri"/>
                <a:ea typeface="Calibri"/>
                <a:cs typeface="Calibri"/>
                <a:sym typeface="Calibri"/>
              </a:endParaRPr>
            </a:p>
          </p:txBody>
        </p:sp>
      </p:grpSp>
      <p:grpSp>
        <p:nvGrpSpPr>
          <p:cNvPr id="207" name="Google Shape;207;p9"/>
          <p:cNvGrpSpPr/>
          <p:nvPr/>
        </p:nvGrpSpPr>
        <p:grpSpPr>
          <a:xfrm>
            <a:off x="17640300" y="7994854"/>
            <a:ext cx="596695" cy="2063546"/>
            <a:chOff x="17640300" y="7994855"/>
            <a:chExt cx="596695" cy="2063546"/>
          </a:xfrm>
        </p:grpSpPr>
        <p:pic>
          <p:nvPicPr>
            <p:cNvPr descr="preencoded.png" id="208" name="Google Shape;208;p9"/>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09" name="Google Shape;209;p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9E34"/>
                </a:buClr>
                <a:buSzPts val="2710"/>
                <a:buFont typeface="Inter"/>
                <a:buNone/>
              </a:pPr>
              <a:r>
                <a:rPr b="1" i="0" lang="en-US" sz="2710" u="none" cap="none" strike="noStrike">
                  <a:solidFill>
                    <a:srgbClr val="709E3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10" name="Google Shape;210;p9"/>
          <p:cNvGrpSpPr/>
          <p:nvPr/>
        </p:nvGrpSpPr>
        <p:grpSpPr>
          <a:xfrm>
            <a:off x="2768266" y="2663491"/>
            <a:ext cx="6436694" cy="1986614"/>
            <a:chOff x="2768266" y="2663491"/>
            <a:chExt cx="6436694" cy="1986614"/>
          </a:xfrm>
        </p:grpSpPr>
        <p:pic>
          <p:nvPicPr>
            <p:cNvPr descr="preencoded.png" id="211" name="Google Shape;211;p9"/>
            <p:cNvPicPr preferRelativeResize="0"/>
            <p:nvPr/>
          </p:nvPicPr>
          <p:blipFill rotWithShape="1">
            <a:blip r:embed="rId6">
              <a:alphaModFix/>
            </a:blip>
            <a:srcRect b="0" l="0" r="0" t="0"/>
            <a:stretch/>
          </p:blipFill>
          <p:spPr>
            <a:xfrm>
              <a:off x="2768266" y="2663491"/>
              <a:ext cx="626143" cy="902368"/>
            </a:xfrm>
            <a:prstGeom prst="rect">
              <a:avLst/>
            </a:prstGeom>
            <a:noFill/>
            <a:ln>
              <a:noFill/>
            </a:ln>
          </p:spPr>
        </p:pic>
        <p:sp>
          <p:nvSpPr>
            <p:cNvPr id="212" name="Google Shape;212;p9"/>
            <p:cNvSpPr/>
            <p:nvPr/>
          </p:nvSpPr>
          <p:spPr>
            <a:xfrm>
              <a:off x="2800350" y="3762375"/>
              <a:ext cx="6404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13" name="Google Shape;213;p9"/>
          <p:cNvGrpSpPr/>
          <p:nvPr/>
        </p:nvGrpSpPr>
        <p:grpSpPr>
          <a:xfrm>
            <a:off x="2773846" y="5183671"/>
            <a:ext cx="6431114" cy="1981034"/>
            <a:chOff x="2773846" y="5183671"/>
            <a:chExt cx="6431114" cy="1981034"/>
          </a:xfrm>
        </p:grpSpPr>
        <p:pic>
          <p:nvPicPr>
            <p:cNvPr descr="preencoded.png" id="214" name="Google Shape;214;p9"/>
            <p:cNvPicPr preferRelativeResize="0"/>
            <p:nvPr/>
          </p:nvPicPr>
          <p:blipFill rotWithShape="1">
            <a:blip r:embed="rId7">
              <a:alphaModFix/>
            </a:blip>
            <a:srcRect b="0" l="0" r="0" t="0"/>
            <a:stretch/>
          </p:blipFill>
          <p:spPr>
            <a:xfrm>
              <a:off x="2773846" y="5183671"/>
              <a:ext cx="510209" cy="891209"/>
            </a:xfrm>
            <a:prstGeom prst="rect">
              <a:avLst/>
            </a:prstGeom>
            <a:noFill/>
            <a:ln>
              <a:noFill/>
            </a:ln>
          </p:spPr>
        </p:pic>
        <p:sp>
          <p:nvSpPr>
            <p:cNvPr id="215" name="Google Shape;215;p9"/>
            <p:cNvSpPr/>
            <p:nvPr/>
          </p:nvSpPr>
          <p:spPr>
            <a:xfrm>
              <a:off x="2800350" y="6276975"/>
              <a:ext cx="6404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216" name="Google Shape;216;p9"/>
          <p:cNvGrpSpPr/>
          <p:nvPr/>
        </p:nvGrpSpPr>
        <p:grpSpPr>
          <a:xfrm>
            <a:off x="2771321" y="7695746"/>
            <a:ext cx="6433639" cy="1983559"/>
            <a:chOff x="2771321" y="7695746"/>
            <a:chExt cx="6433639" cy="1983559"/>
          </a:xfrm>
        </p:grpSpPr>
        <p:pic>
          <p:nvPicPr>
            <p:cNvPr descr="preencoded.png" id="217" name="Google Shape;217;p9"/>
            <p:cNvPicPr preferRelativeResize="0"/>
            <p:nvPr/>
          </p:nvPicPr>
          <p:blipFill rotWithShape="1">
            <a:blip r:embed="rId8">
              <a:alphaModFix/>
            </a:blip>
            <a:srcRect b="0" l="0" r="0" t="0"/>
            <a:stretch/>
          </p:blipFill>
          <p:spPr>
            <a:xfrm>
              <a:off x="2771321" y="7695746"/>
              <a:ext cx="562882" cy="896257"/>
            </a:xfrm>
            <a:prstGeom prst="rect">
              <a:avLst/>
            </a:prstGeom>
            <a:noFill/>
            <a:ln>
              <a:noFill/>
            </a:ln>
          </p:spPr>
        </p:pic>
        <p:sp>
          <p:nvSpPr>
            <p:cNvPr id="218" name="Google Shape;218;p9"/>
            <p:cNvSpPr/>
            <p:nvPr/>
          </p:nvSpPr>
          <p:spPr>
            <a:xfrm>
              <a:off x="2800350" y="8791575"/>
              <a:ext cx="6404610" cy="8877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Rajdhani"/>
                <a:buNone/>
              </a:pPr>
              <a:r>
                <a:rPr b="0" i="0" lang="en-US" sz="2400" u="none" cap="none" strike="noStrike">
                  <a:solidFill>
                    <a:srgbClr val="0E0E0E"/>
                  </a:solidFill>
                  <a:latin typeface="Rajdhani"/>
                  <a:ea typeface="Rajdhani"/>
                  <a:cs typeface="Rajdhani"/>
                  <a:sym typeface="Rajdhani"/>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2026-07-20T12:53:32Z</dcterms:created>
  <dc:creator>PptxGenJS</dc:creator>
</cp:coreProperties>
</file>