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Lato"/>
      <p:regular r:id="rId29"/>
      <p:bold r:id="rId30"/>
      <p:italic r:id="rId31"/>
      <p:boldItalic r:id="rId32"/>
    </p:embeddedFont>
    <p:embeddedFont>
      <p:font typeface="Montserrat"/>
      <p:regular r:id="rId33"/>
      <p:bold r:id="rId34"/>
      <p:italic r:id="rId35"/>
      <p:boldItalic r:id="rId36"/>
    </p:embeddedFont>
    <p:embeddedFont>
      <p:font typeface="Inter"/>
      <p:regular r:id="rId37"/>
      <p:bold r:id="rId38"/>
    </p:embeddedFont>
    <p:embeddedFont>
      <p:font typeface="Marcellus SC"/>
      <p:regular r:id="rId39"/>
    </p:embeddedFont>
    <p:embeddedFont>
      <p:font typeface="Rajdhani"/>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jMlNCT+QvVe5REbhFn5dOQScLW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ajdhani-bold.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Montserrat-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35" Type="http://schemas.openxmlformats.org/officeDocument/2006/relationships/font" Target="fonts/Montserrat-italic.fntdata"/><Relationship Id="rId12" Type="http://schemas.openxmlformats.org/officeDocument/2006/relationships/slide" Target="slides/slide8.xml"/><Relationship Id="rId34" Type="http://schemas.openxmlformats.org/officeDocument/2006/relationships/font" Target="fonts/Montserrat-bold.fntdata"/><Relationship Id="rId15" Type="http://schemas.openxmlformats.org/officeDocument/2006/relationships/slide" Target="slides/slide11.xml"/><Relationship Id="rId37" Type="http://schemas.openxmlformats.org/officeDocument/2006/relationships/font" Target="fonts/Inter-regular.fntdata"/><Relationship Id="rId14" Type="http://schemas.openxmlformats.org/officeDocument/2006/relationships/slide" Target="slides/slide10.xml"/><Relationship Id="rId36" Type="http://schemas.openxmlformats.org/officeDocument/2006/relationships/font" Target="fonts/Montserrat-boldItalic.fntdata"/><Relationship Id="rId17" Type="http://schemas.openxmlformats.org/officeDocument/2006/relationships/slide" Target="slides/slide13.xml"/><Relationship Id="rId39" Type="http://schemas.openxmlformats.org/officeDocument/2006/relationships/font" Target="fonts/MarcellusSC-regular.fntdata"/><Relationship Id="rId16" Type="http://schemas.openxmlformats.org/officeDocument/2006/relationships/slide" Target="slides/slide12.xml"/><Relationship Id="rId38" Type="http://schemas.openxmlformats.org/officeDocument/2006/relationships/font" Target="fonts/Inter-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 name="Google Shape;4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54.png"/><Relationship Id="rId5" Type="http://schemas.openxmlformats.org/officeDocument/2006/relationships/image" Target="../media/image51.png"/><Relationship Id="rId6" Type="http://schemas.openxmlformats.org/officeDocument/2006/relationships/image" Target="../media/image3.png"/><Relationship Id="rId7" Type="http://schemas.openxmlformats.org/officeDocument/2006/relationships/image" Target="../media/image56.png"/><Relationship Id="rId8"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6.png"/><Relationship Id="rId11" Type="http://schemas.openxmlformats.org/officeDocument/2006/relationships/image" Target="../media/image67.png"/><Relationship Id="rId10" Type="http://schemas.openxmlformats.org/officeDocument/2006/relationships/image" Target="../media/image64.png"/><Relationship Id="rId12" Type="http://schemas.openxmlformats.org/officeDocument/2006/relationships/image" Target="../media/image70.png"/><Relationship Id="rId9" Type="http://schemas.openxmlformats.org/officeDocument/2006/relationships/image" Target="../media/image66.png"/><Relationship Id="rId5" Type="http://schemas.openxmlformats.org/officeDocument/2006/relationships/image" Target="../media/image19.png"/><Relationship Id="rId6" Type="http://schemas.openxmlformats.org/officeDocument/2006/relationships/image" Target="../media/image3.png"/><Relationship Id="rId7" Type="http://schemas.openxmlformats.org/officeDocument/2006/relationships/image" Target="../media/image63.png"/><Relationship Id="rId8" Type="http://schemas.openxmlformats.org/officeDocument/2006/relationships/image" Target="../media/image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1.png"/><Relationship Id="rId9" Type="http://schemas.openxmlformats.org/officeDocument/2006/relationships/image" Target="../media/image77.png"/><Relationship Id="rId5" Type="http://schemas.openxmlformats.org/officeDocument/2006/relationships/image" Target="../media/image7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7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6.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20" Type="http://schemas.openxmlformats.org/officeDocument/2006/relationships/image" Target="../media/image101.png"/><Relationship Id="rId22" Type="http://schemas.openxmlformats.org/officeDocument/2006/relationships/image" Target="../media/image103.png"/><Relationship Id="rId21" Type="http://schemas.openxmlformats.org/officeDocument/2006/relationships/image" Target="../media/image102.png"/><Relationship Id="rId24" Type="http://schemas.openxmlformats.org/officeDocument/2006/relationships/image" Target="../media/image105.png"/><Relationship Id="rId23"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90.png"/><Relationship Id="rId26" Type="http://schemas.openxmlformats.org/officeDocument/2006/relationships/image" Target="../media/image107.png"/><Relationship Id="rId25" Type="http://schemas.openxmlformats.org/officeDocument/2006/relationships/image" Target="../media/image106.png"/><Relationship Id="rId28" Type="http://schemas.openxmlformats.org/officeDocument/2006/relationships/image" Target="../media/image109.png"/><Relationship Id="rId27" Type="http://schemas.openxmlformats.org/officeDocument/2006/relationships/image" Target="../media/image108.png"/><Relationship Id="rId5" Type="http://schemas.openxmlformats.org/officeDocument/2006/relationships/image" Target="../media/image19.png"/><Relationship Id="rId6" Type="http://schemas.openxmlformats.org/officeDocument/2006/relationships/image" Target="../media/image3.png"/><Relationship Id="rId29" Type="http://schemas.openxmlformats.org/officeDocument/2006/relationships/image" Target="../media/image110.png"/><Relationship Id="rId7" Type="http://schemas.openxmlformats.org/officeDocument/2006/relationships/image" Target="../media/image88.png"/><Relationship Id="rId8" Type="http://schemas.openxmlformats.org/officeDocument/2006/relationships/image" Target="../media/image89.png"/><Relationship Id="rId30" Type="http://schemas.openxmlformats.org/officeDocument/2006/relationships/image" Target="../media/image111.png"/><Relationship Id="rId11" Type="http://schemas.openxmlformats.org/officeDocument/2006/relationships/image" Target="../media/image92.png"/><Relationship Id="rId10" Type="http://schemas.openxmlformats.org/officeDocument/2006/relationships/image" Target="../media/image91.png"/><Relationship Id="rId13" Type="http://schemas.openxmlformats.org/officeDocument/2006/relationships/image" Target="../media/image94.png"/><Relationship Id="rId12" Type="http://schemas.openxmlformats.org/officeDocument/2006/relationships/image" Target="../media/image93.png"/><Relationship Id="rId15" Type="http://schemas.openxmlformats.org/officeDocument/2006/relationships/image" Target="../media/image96.png"/><Relationship Id="rId14" Type="http://schemas.openxmlformats.org/officeDocument/2006/relationships/image" Target="../media/image95.png"/><Relationship Id="rId17" Type="http://schemas.openxmlformats.org/officeDocument/2006/relationships/image" Target="../media/image98.png"/><Relationship Id="rId16" Type="http://schemas.openxmlformats.org/officeDocument/2006/relationships/image" Target="../media/image97.png"/><Relationship Id="rId19" Type="http://schemas.openxmlformats.org/officeDocument/2006/relationships/image" Target="../media/image100.png"/><Relationship Id="rId18" Type="http://schemas.openxmlformats.org/officeDocument/2006/relationships/image" Target="../media/image9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15.png"/><Relationship Id="rId7" Type="http://schemas.openxmlformats.org/officeDocument/2006/relationships/image" Target="../media/image116.png"/><Relationship Id="rId8" Type="http://schemas.openxmlformats.org/officeDocument/2006/relationships/image" Target="../media/image1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png"/><Relationship Id="rId6" Type="http://schemas.openxmlformats.org/officeDocument/2006/relationships/image" Target="../media/image121.png"/><Relationship Id="rId7" Type="http://schemas.openxmlformats.org/officeDocument/2006/relationships/image" Target="../media/image123.png"/><Relationship Id="rId8" Type="http://schemas.openxmlformats.org/officeDocument/2006/relationships/image" Target="../media/image1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21.png"/><Relationship Id="rId9" Type="http://schemas.openxmlformats.org/officeDocument/2006/relationships/image" Target="../media/image131.png"/><Relationship Id="rId5" Type="http://schemas.openxmlformats.org/officeDocument/2006/relationships/image" Target="../media/image7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134.png"/><Relationship Id="rId11" Type="http://schemas.openxmlformats.org/officeDocument/2006/relationships/image" Target="../media/image132.png"/><Relationship Id="rId10" Type="http://schemas.openxmlformats.org/officeDocument/2006/relationships/image" Target="../media/image133.png"/><Relationship Id="rId12" Type="http://schemas.openxmlformats.org/officeDocument/2006/relationships/image" Target="../media/image1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142.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43.png"/><Relationship Id="rId4" Type="http://schemas.openxmlformats.org/officeDocument/2006/relationships/image" Target="../media/image17.png"/><Relationship Id="rId9" Type="http://schemas.openxmlformats.org/officeDocument/2006/relationships/image" Target="../media/image149.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3.png"/><Relationship Id="rId8" Type="http://schemas.openxmlformats.org/officeDocument/2006/relationships/image" Target="../media/image148.png"/><Relationship Id="rId11" Type="http://schemas.openxmlformats.org/officeDocument/2006/relationships/image" Target="../media/image157.png"/><Relationship Id="rId10" Type="http://schemas.openxmlformats.org/officeDocument/2006/relationships/image" Target="../media/image153.png"/><Relationship Id="rId13" Type="http://schemas.openxmlformats.org/officeDocument/2006/relationships/image" Target="../media/image158.png"/><Relationship Id="rId12" Type="http://schemas.openxmlformats.org/officeDocument/2006/relationships/image" Target="../media/image156.png"/><Relationship Id="rId14" Type="http://schemas.openxmlformats.org/officeDocument/2006/relationships/image" Target="../media/image1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165.png"/><Relationship Id="rId5" Type="http://schemas.openxmlformats.org/officeDocument/2006/relationships/image" Target="../media/image3.png"/><Relationship Id="rId6" Type="http://schemas.openxmlformats.org/officeDocument/2006/relationships/image" Target="../media/image163.png"/><Relationship Id="rId7" Type="http://schemas.openxmlformats.org/officeDocument/2006/relationships/image" Target="../media/image164.png"/><Relationship Id="rId8" Type="http://schemas.openxmlformats.org/officeDocument/2006/relationships/image" Target="../media/image166.png"/></Relationships>
</file>

<file path=ppt/slides/_rels/slide23.xml.rels><?xml version="1.0" encoding="UTF-8" standalone="yes"?><Relationships xmlns="http://schemas.openxmlformats.org/package/2006/relationships"><Relationship Id="rId20" Type="http://schemas.openxmlformats.org/officeDocument/2006/relationships/image" Target="../media/image187.png"/><Relationship Id="rId22" Type="http://schemas.openxmlformats.org/officeDocument/2006/relationships/image" Target="../media/image191.png"/><Relationship Id="rId21" Type="http://schemas.openxmlformats.org/officeDocument/2006/relationships/image" Target="../media/image186.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7.png"/><Relationship Id="rId4" Type="http://schemas.openxmlformats.org/officeDocument/2006/relationships/image" Target="../media/image168.png"/><Relationship Id="rId9" Type="http://schemas.openxmlformats.org/officeDocument/2006/relationships/image" Target="../media/image172.png"/><Relationship Id="rId5" Type="http://schemas.openxmlformats.org/officeDocument/2006/relationships/image" Target="../media/image170.png"/><Relationship Id="rId6" Type="http://schemas.openxmlformats.org/officeDocument/2006/relationships/image" Target="../media/image3.png"/><Relationship Id="rId7" Type="http://schemas.openxmlformats.org/officeDocument/2006/relationships/hyperlink" Target="https://eatemp.com/powerpoint-org-chart-template/" TargetMode="External"/><Relationship Id="rId8" Type="http://schemas.openxmlformats.org/officeDocument/2006/relationships/image" Target="../media/image171.png"/><Relationship Id="rId11" Type="http://schemas.openxmlformats.org/officeDocument/2006/relationships/image" Target="../media/image174.png"/><Relationship Id="rId10" Type="http://schemas.openxmlformats.org/officeDocument/2006/relationships/image" Target="../media/image173.png"/><Relationship Id="rId13" Type="http://schemas.openxmlformats.org/officeDocument/2006/relationships/image" Target="../media/image176.png"/><Relationship Id="rId12" Type="http://schemas.openxmlformats.org/officeDocument/2006/relationships/image" Target="../media/image175.png"/><Relationship Id="rId15" Type="http://schemas.openxmlformats.org/officeDocument/2006/relationships/image" Target="../media/image178.png"/><Relationship Id="rId14" Type="http://schemas.openxmlformats.org/officeDocument/2006/relationships/image" Target="../media/image177.png"/><Relationship Id="rId17" Type="http://schemas.openxmlformats.org/officeDocument/2006/relationships/image" Target="../media/image181.png"/><Relationship Id="rId16" Type="http://schemas.openxmlformats.org/officeDocument/2006/relationships/image" Target="../media/image180.png"/><Relationship Id="rId19" Type="http://schemas.openxmlformats.org/officeDocument/2006/relationships/image" Target="../media/image182.png"/><Relationship Id="rId18" Type="http://schemas.openxmlformats.org/officeDocument/2006/relationships/image" Target="../media/image17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3.png"/><Relationship Id="rId4" Type="http://schemas.openxmlformats.org/officeDocument/2006/relationships/image" Target="../media/image3.png"/><Relationship Id="rId5" Type="http://schemas.openxmlformats.org/officeDocument/2006/relationships/hyperlink" Target="https://unsplash.com/" TargetMode="External"/><Relationship Id="rId6" Type="http://schemas.openxmlformats.org/officeDocument/2006/relationships/image" Target="../media/image19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1.png"/><Relationship Id="rId9" Type="http://schemas.openxmlformats.org/officeDocument/2006/relationships/image" Target="../media/image25.png"/><Relationship Id="rId5" Type="http://schemas.openxmlformats.org/officeDocument/2006/relationships/image" Target="../media/image2.png"/><Relationship Id="rId6" Type="http://schemas.openxmlformats.org/officeDocument/2006/relationships/image" Target="../media/image26.png"/><Relationship Id="rId7" Type="http://schemas.openxmlformats.org/officeDocument/2006/relationships/image" Target="../media/image3.png"/><Relationship Id="rId8"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png"/><Relationship Id="rId6" Type="http://schemas.openxmlformats.org/officeDocument/2006/relationships/image" Target="../media/image30.png"/><Relationship Id="rId7"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3.png"/><Relationship Id="rId7" Type="http://schemas.openxmlformats.org/officeDocument/2006/relationships/image" Target="../media/image38.png"/><Relationship Id="rId8"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19.png"/><Relationship Id="rId6" Type="http://schemas.openxmlformats.org/officeDocument/2006/relationships/image" Target="../media/image41.png"/><Relationship Id="rId7" Type="http://schemas.openxmlformats.org/officeDocument/2006/relationships/image" Target="../media/image44.png"/><Relationship Id="rId8"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12942918" y="5753100"/>
            <a:ext cx="16126358" cy="9618101"/>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596975" y="10566400"/>
            <a:ext cx="2683080" cy="2670681"/>
          </a:xfrm>
          <a:prstGeom prst="rect">
            <a:avLst/>
          </a:prstGeom>
          <a:noFill/>
          <a:ln>
            <a:noFill/>
          </a:ln>
        </p:spPr>
      </p:pic>
      <p:sp>
        <p:nvSpPr>
          <p:cNvPr id="18" name="Google Shape;18;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p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 name="Google Shape;20;p1"/>
          <p:cNvSpPr/>
          <p:nvPr/>
        </p:nvSpPr>
        <p:spPr>
          <a:xfrm>
            <a:off x="13870134" y="3517900"/>
            <a:ext cx="7620953" cy="2705100"/>
          </a:xfrm>
          <a:prstGeom prst="roundRect">
            <a:avLst>
              <a:gd fmla="val 5216451"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1"/>
          <p:cNvSpPr/>
          <p:nvPr/>
        </p:nvSpPr>
        <p:spPr>
          <a:xfrm>
            <a:off x="14632229" y="3822700"/>
            <a:ext cx="6638696"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SC"/>
              <a:buNone/>
            </a:pPr>
            <a:r>
              <a:rPr b="0" i="0" lang="en-US" sz="12800" u="none" cap="none" strike="noStrike">
                <a:solidFill>
                  <a:srgbClr val="272727"/>
                </a:solidFill>
                <a:latin typeface="Marcellus SC"/>
                <a:ea typeface="Marcellus SC"/>
                <a:cs typeface="Marcellus SC"/>
                <a:sym typeface="Marcellus SC"/>
              </a:rPr>
              <a:t>Ecology</a:t>
            </a:r>
            <a:endParaRPr b="0" i="0" sz="12800" u="none" cap="none" strike="noStrike">
              <a:solidFill>
                <a:schemeClr val="dk1"/>
              </a:solidFill>
              <a:latin typeface="Calibri"/>
              <a:ea typeface="Calibri"/>
              <a:cs typeface="Calibri"/>
              <a:sym typeface="Calibri"/>
            </a:endParaRPr>
          </a:p>
        </p:txBody>
      </p:sp>
      <p:sp>
        <p:nvSpPr>
          <p:cNvPr id="22" name="Google Shape;22;p1"/>
          <p:cNvSpPr/>
          <p:nvPr/>
        </p:nvSpPr>
        <p:spPr>
          <a:xfrm>
            <a:off x="12193524" y="6731000"/>
            <a:ext cx="11257840" cy="131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Rajdhani"/>
              <a:buNone/>
            </a:pPr>
            <a:r>
              <a:rPr b="1" i="0" lang="en-US" sz="6400" u="none" cap="none" strike="noStrike">
                <a:solidFill>
                  <a:srgbClr val="0E0E0E"/>
                </a:solidFill>
                <a:latin typeface="Rajdhani"/>
                <a:ea typeface="Rajdhani"/>
                <a:cs typeface="Rajdhani"/>
                <a:sym typeface="Rajdhani"/>
              </a:rPr>
              <a:t>FREE PRESENTATION TEMPLATE</a:t>
            </a:r>
            <a:endParaRPr b="0" i="0" sz="6400" u="none" cap="none" strike="noStrike">
              <a:solidFill>
                <a:schemeClr val="dk1"/>
              </a:solidFill>
              <a:latin typeface="Calibri"/>
              <a:ea typeface="Calibri"/>
              <a:cs typeface="Calibri"/>
              <a:sym typeface="Calibri"/>
            </a:endParaRPr>
          </a:p>
        </p:txBody>
      </p:sp>
      <p:pic>
        <p:nvPicPr>
          <p:cNvPr descr=" " id="23" name="Google Shape;23;p1"/>
          <p:cNvPicPr preferRelativeResize="0"/>
          <p:nvPr/>
        </p:nvPicPr>
        <p:blipFill rotWithShape="1">
          <a:blip r:embed="rId6">
            <a:alphaModFix/>
          </a:blip>
          <a:srcRect b="0" l="0" r="0" t="0"/>
          <a:stretch/>
        </p:blipFill>
        <p:spPr>
          <a:xfrm>
            <a:off x="69894" y="-4510"/>
            <a:ext cx="12500503" cy="11354695"/>
          </a:xfrm>
          <a:prstGeom prst="rect">
            <a:avLst/>
          </a:prstGeom>
          <a:noFill/>
          <a:ln>
            <a:noFill/>
          </a:ln>
        </p:spPr>
      </p:pic>
      <p:pic>
        <p:nvPicPr>
          <p:cNvPr descr=" " id="24" name="Google Shape;24;p1"/>
          <p:cNvPicPr preferRelativeResize="0"/>
          <p:nvPr/>
        </p:nvPicPr>
        <p:blipFill rotWithShape="1">
          <a:blip r:embed="rId7">
            <a:alphaModFix/>
          </a:blip>
          <a:srcRect b="0" l="0" r="0" t="0"/>
          <a:stretch/>
        </p:blipFill>
        <p:spPr>
          <a:xfrm>
            <a:off x="2095762" y="1689100"/>
            <a:ext cx="8452905" cy="11125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217" name="Shape 217"/>
        <p:cNvGrpSpPr/>
        <p:nvPr/>
      </p:nvGrpSpPr>
      <p:grpSpPr>
        <a:xfrm>
          <a:off x="0" y="0"/>
          <a:ext cx="0" cy="0"/>
          <a:chOff x="0" y="0"/>
          <a:chExt cx="0" cy="0"/>
        </a:xfrm>
      </p:grpSpPr>
      <p:pic>
        <p:nvPicPr>
          <p:cNvPr descr=" " id="218" name="Google Shape;218;p10"/>
          <p:cNvPicPr preferRelativeResize="0"/>
          <p:nvPr/>
        </p:nvPicPr>
        <p:blipFill rotWithShape="1">
          <a:blip r:embed="rId3">
            <a:alphaModFix/>
          </a:blip>
          <a:srcRect b="0" l="0" r="0" t="0"/>
          <a:stretch/>
        </p:blipFill>
        <p:spPr>
          <a:xfrm>
            <a:off x="-1765521" y="8915400"/>
            <a:ext cx="13959045" cy="6896100"/>
          </a:xfrm>
          <a:prstGeom prst="rect">
            <a:avLst/>
          </a:prstGeom>
          <a:noFill/>
          <a:ln>
            <a:noFill/>
          </a:ln>
        </p:spPr>
      </p:pic>
      <p:pic>
        <p:nvPicPr>
          <p:cNvPr descr=" " id="219" name="Google Shape;219;p10"/>
          <p:cNvPicPr preferRelativeResize="0"/>
          <p:nvPr/>
        </p:nvPicPr>
        <p:blipFill rotWithShape="1">
          <a:blip r:embed="rId4">
            <a:alphaModFix/>
          </a:blip>
          <a:srcRect b="0" l="0" r="0" t="0"/>
          <a:stretch/>
        </p:blipFill>
        <p:spPr>
          <a:xfrm>
            <a:off x="21427578" y="927100"/>
            <a:ext cx="2183532" cy="2173684"/>
          </a:xfrm>
          <a:prstGeom prst="rect">
            <a:avLst/>
          </a:prstGeom>
          <a:noFill/>
          <a:ln>
            <a:noFill/>
          </a:ln>
        </p:spPr>
      </p:pic>
      <p:pic>
        <p:nvPicPr>
          <p:cNvPr descr=" " id="220" name="Google Shape;220;p10"/>
          <p:cNvPicPr preferRelativeResize="0"/>
          <p:nvPr/>
        </p:nvPicPr>
        <p:blipFill rotWithShape="1">
          <a:blip r:embed="rId5">
            <a:alphaModFix/>
          </a:blip>
          <a:srcRect b="0" l="0" r="0" t="0"/>
          <a:stretch/>
        </p:blipFill>
        <p:spPr>
          <a:xfrm>
            <a:off x="2387253" y="8753165"/>
            <a:ext cx="1281676" cy="2710731"/>
          </a:xfrm>
          <a:prstGeom prst="rect">
            <a:avLst/>
          </a:prstGeom>
          <a:noFill/>
          <a:ln>
            <a:noFill/>
          </a:ln>
        </p:spPr>
      </p:pic>
      <p:sp>
        <p:nvSpPr>
          <p:cNvPr id="221" name="Google Shape;221;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p1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23" name="Google Shape;223;p10"/>
          <p:cNvSpPr/>
          <p:nvPr/>
        </p:nvSpPr>
        <p:spPr>
          <a:xfrm>
            <a:off x="8573572" y="927100"/>
            <a:ext cx="7239905" cy="1879600"/>
          </a:xfrm>
          <a:prstGeom prst="roundRect">
            <a:avLst>
              <a:gd fmla="val 7507459"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0"/>
          <p:cNvSpPr/>
          <p:nvPr/>
        </p:nvSpPr>
        <p:spPr>
          <a:xfrm>
            <a:off x="9335667" y="1231900"/>
            <a:ext cx="6054423"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SC"/>
              <a:buNone/>
            </a:pPr>
            <a:r>
              <a:rPr b="0" i="0" lang="en-US" sz="8000" u="none" cap="none" strike="noStrike">
                <a:solidFill>
                  <a:srgbClr val="272727"/>
                </a:solidFill>
                <a:latin typeface="Marcellus SC"/>
                <a:ea typeface="Marcellus SC"/>
                <a:cs typeface="Marcellus SC"/>
                <a:sym typeface="Marcellus SC"/>
              </a:rPr>
              <a:t>Pricing Plan</a:t>
            </a:r>
            <a:endParaRPr b="0" i="0" sz="8000" u="none" cap="none" strike="noStrike">
              <a:solidFill>
                <a:schemeClr val="dk1"/>
              </a:solidFill>
              <a:latin typeface="Calibri"/>
              <a:ea typeface="Calibri"/>
              <a:cs typeface="Calibri"/>
              <a:sym typeface="Calibri"/>
            </a:endParaRPr>
          </a:p>
        </p:txBody>
      </p:sp>
      <p:sp>
        <p:nvSpPr>
          <p:cNvPr id="225" name="Google Shape;225;p10"/>
          <p:cNvSpPr/>
          <p:nvPr/>
        </p:nvSpPr>
        <p:spPr>
          <a:xfrm>
            <a:off x="1778222" y="3632200"/>
            <a:ext cx="20843305" cy="850901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0"/>
          <p:cNvSpPr/>
          <p:nvPr/>
        </p:nvSpPr>
        <p:spPr>
          <a:xfrm>
            <a:off x="1778222" y="3632200"/>
            <a:ext cx="6439705" cy="8509000"/>
          </a:xfrm>
          <a:prstGeom prst="roundRect">
            <a:avLst>
              <a:gd fmla="val 17323" name="adj"/>
            </a:avLst>
          </a:prstGeom>
          <a:solidFill>
            <a:srgbClr val="CFE3B6"/>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p10"/>
          <p:cNvPicPr preferRelativeResize="0"/>
          <p:nvPr/>
        </p:nvPicPr>
        <p:blipFill rotWithShape="1">
          <a:blip r:embed="rId7">
            <a:alphaModFix/>
          </a:blip>
          <a:srcRect b="0" l="0" r="0" t="0"/>
          <a:stretch/>
        </p:blipFill>
        <p:spPr>
          <a:xfrm>
            <a:off x="4360580" y="4089400"/>
            <a:ext cx="1274993" cy="1625600"/>
          </a:xfrm>
          <a:prstGeom prst="rect">
            <a:avLst/>
          </a:prstGeom>
          <a:noFill/>
          <a:ln>
            <a:noFill/>
          </a:ln>
        </p:spPr>
      </p:pic>
      <p:sp>
        <p:nvSpPr>
          <p:cNvPr id="228" name="Google Shape;228;p10"/>
          <p:cNvSpPr/>
          <p:nvPr/>
        </p:nvSpPr>
        <p:spPr>
          <a:xfrm>
            <a:off x="4204225" y="6019800"/>
            <a:ext cx="158769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4800"/>
              <a:buFont typeface="Marcellus SC"/>
              <a:buNone/>
            </a:pPr>
            <a:r>
              <a:rPr b="0" i="0" lang="en-US" sz="4800" u="none" cap="none" strike="noStrike">
                <a:solidFill>
                  <a:srgbClr val="272727"/>
                </a:solidFill>
                <a:latin typeface="Marcellus SC"/>
                <a:ea typeface="Marcellus SC"/>
                <a:cs typeface="Marcellus SC"/>
                <a:sym typeface="Marcellus SC"/>
              </a:rPr>
              <a:t>Basic</a:t>
            </a:r>
            <a:endParaRPr b="0" i="0" sz="4800" u="none" cap="none" strike="noStrike">
              <a:solidFill>
                <a:schemeClr val="dk1"/>
              </a:solidFill>
              <a:latin typeface="Calibri"/>
              <a:ea typeface="Calibri"/>
              <a:cs typeface="Calibri"/>
              <a:sym typeface="Calibri"/>
            </a:endParaRPr>
          </a:p>
        </p:txBody>
      </p:sp>
      <p:sp>
        <p:nvSpPr>
          <p:cNvPr id="229" name="Google Shape;229;p10"/>
          <p:cNvSpPr/>
          <p:nvPr/>
        </p:nvSpPr>
        <p:spPr>
          <a:xfrm>
            <a:off x="2235479" y="70866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0" name="Google Shape;230;p10"/>
          <p:cNvSpPr/>
          <p:nvPr/>
        </p:nvSpPr>
        <p:spPr>
          <a:xfrm>
            <a:off x="3321465" y="10922000"/>
            <a:ext cx="3353219"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$10/month</a:t>
            </a:r>
            <a:endParaRPr b="0" i="0" sz="4800" u="none" cap="none" strike="noStrike">
              <a:solidFill>
                <a:schemeClr val="dk1"/>
              </a:solidFill>
              <a:latin typeface="Calibri"/>
              <a:ea typeface="Calibri"/>
              <a:cs typeface="Calibri"/>
              <a:sym typeface="Calibri"/>
            </a:endParaRPr>
          </a:p>
        </p:txBody>
      </p:sp>
      <p:sp>
        <p:nvSpPr>
          <p:cNvPr id="231" name="Google Shape;231;p10"/>
          <p:cNvSpPr/>
          <p:nvPr/>
        </p:nvSpPr>
        <p:spPr>
          <a:xfrm>
            <a:off x="8980022" y="3632200"/>
            <a:ext cx="6439705" cy="8509005"/>
          </a:xfrm>
          <a:prstGeom prst="roundRect">
            <a:avLst>
              <a:gd fmla="val 17323" name="adj"/>
            </a:avLst>
          </a:prstGeom>
          <a:solidFill>
            <a:srgbClr val="709E34"/>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2" name="Google Shape;232;p10"/>
          <p:cNvPicPr preferRelativeResize="0"/>
          <p:nvPr/>
        </p:nvPicPr>
        <p:blipFill rotWithShape="1">
          <a:blip r:embed="rId8">
            <a:alphaModFix/>
          </a:blip>
          <a:srcRect b="0" l="0" r="0" t="0"/>
          <a:stretch/>
        </p:blipFill>
        <p:spPr>
          <a:xfrm>
            <a:off x="11288527" y="4089400"/>
            <a:ext cx="1822696" cy="1625600"/>
          </a:xfrm>
          <a:prstGeom prst="rect">
            <a:avLst/>
          </a:prstGeom>
          <a:noFill/>
          <a:ln>
            <a:noFill/>
          </a:ln>
        </p:spPr>
      </p:pic>
      <p:sp>
        <p:nvSpPr>
          <p:cNvPr id="233" name="Google Shape;233;p10"/>
          <p:cNvSpPr/>
          <p:nvPr/>
        </p:nvSpPr>
        <p:spPr>
          <a:xfrm>
            <a:off x="11475884" y="6019800"/>
            <a:ext cx="1447981"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4800"/>
              <a:buFont typeface="Marcellus SC"/>
              <a:buNone/>
            </a:pPr>
            <a:r>
              <a:rPr b="0" i="0" lang="en-US" sz="4800" u="none" cap="none" strike="noStrike">
                <a:solidFill>
                  <a:srgbClr val="272727"/>
                </a:solidFill>
                <a:latin typeface="Marcellus SC"/>
                <a:ea typeface="Marcellus SC"/>
                <a:cs typeface="Marcellus SC"/>
                <a:sym typeface="Marcellus SC"/>
              </a:rPr>
              <a:t>Elite</a:t>
            </a:r>
            <a:endParaRPr b="0" i="0" sz="4800" u="none" cap="none" strike="noStrike">
              <a:solidFill>
                <a:schemeClr val="dk1"/>
              </a:solidFill>
              <a:latin typeface="Calibri"/>
              <a:ea typeface="Calibri"/>
              <a:cs typeface="Calibri"/>
              <a:sym typeface="Calibri"/>
            </a:endParaRPr>
          </a:p>
        </p:txBody>
      </p:sp>
      <p:sp>
        <p:nvSpPr>
          <p:cNvPr id="234" name="Google Shape;234;p10"/>
          <p:cNvSpPr/>
          <p:nvPr/>
        </p:nvSpPr>
        <p:spPr>
          <a:xfrm>
            <a:off x="9437280" y="70866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5" name="Google Shape;235;p10"/>
          <p:cNvSpPr/>
          <p:nvPr/>
        </p:nvSpPr>
        <p:spPr>
          <a:xfrm>
            <a:off x="10472459" y="10922000"/>
            <a:ext cx="3454832"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$50/month</a:t>
            </a:r>
            <a:endParaRPr b="0" i="0" sz="4800" u="none" cap="none" strike="noStrike">
              <a:solidFill>
                <a:schemeClr val="dk1"/>
              </a:solidFill>
              <a:latin typeface="Calibri"/>
              <a:ea typeface="Calibri"/>
              <a:cs typeface="Calibri"/>
              <a:sym typeface="Calibri"/>
            </a:endParaRPr>
          </a:p>
        </p:txBody>
      </p:sp>
      <p:sp>
        <p:nvSpPr>
          <p:cNvPr id="236" name="Google Shape;236;p10"/>
          <p:cNvSpPr/>
          <p:nvPr/>
        </p:nvSpPr>
        <p:spPr>
          <a:xfrm>
            <a:off x="16181822" y="3632200"/>
            <a:ext cx="6439705" cy="8509019"/>
          </a:xfrm>
          <a:prstGeom prst="roundRect">
            <a:avLst>
              <a:gd fmla="val 17323" name="adj"/>
            </a:avLst>
          </a:prstGeom>
          <a:solidFill>
            <a:srgbClr val="CFE3B6"/>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p10"/>
          <p:cNvPicPr preferRelativeResize="0"/>
          <p:nvPr/>
        </p:nvPicPr>
        <p:blipFill rotWithShape="1">
          <a:blip r:embed="rId9">
            <a:alphaModFix/>
          </a:blip>
          <a:srcRect b="0" l="0" r="0" t="0"/>
          <a:stretch/>
        </p:blipFill>
        <p:spPr>
          <a:xfrm>
            <a:off x="18509165" y="4089400"/>
            <a:ext cx="1785021" cy="1625625"/>
          </a:xfrm>
          <a:prstGeom prst="rect">
            <a:avLst/>
          </a:prstGeom>
          <a:noFill/>
          <a:ln>
            <a:noFill/>
          </a:ln>
        </p:spPr>
      </p:pic>
      <p:sp>
        <p:nvSpPr>
          <p:cNvPr id="238" name="Google Shape;238;p10"/>
          <p:cNvSpPr/>
          <p:nvPr/>
        </p:nvSpPr>
        <p:spPr>
          <a:xfrm>
            <a:off x="17883835" y="6019812"/>
            <a:ext cx="3035679"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4800"/>
              <a:buFont typeface="Marcellus SC"/>
              <a:buNone/>
            </a:pPr>
            <a:r>
              <a:rPr b="0" i="0" lang="en-US" sz="4800" u="none" cap="none" strike="noStrike">
                <a:solidFill>
                  <a:srgbClr val="272727"/>
                </a:solidFill>
                <a:latin typeface="Marcellus SC"/>
                <a:ea typeface="Marcellus SC"/>
                <a:cs typeface="Marcellus SC"/>
                <a:sym typeface="Marcellus SC"/>
              </a:rPr>
              <a:t>Legendary</a:t>
            </a:r>
            <a:endParaRPr b="0" i="0" sz="4800" u="none" cap="none" strike="noStrike">
              <a:solidFill>
                <a:schemeClr val="dk1"/>
              </a:solidFill>
              <a:latin typeface="Calibri"/>
              <a:ea typeface="Calibri"/>
              <a:cs typeface="Calibri"/>
              <a:sym typeface="Calibri"/>
            </a:endParaRPr>
          </a:p>
        </p:txBody>
      </p:sp>
      <p:sp>
        <p:nvSpPr>
          <p:cNvPr id="239" name="Google Shape;239;p10"/>
          <p:cNvSpPr/>
          <p:nvPr/>
        </p:nvSpPr>
        <p:spPr>
          <a:xfrm>
            <a:off x="16639080" y="7086625"/>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40" name="Google Shape;240;p10"/>
          <p:cNvSpPr/>
          <p:nvPr/>
        </p:nvSpPr>
        <p:spPr>
          <a:xfrm>
            <a:off x="17483735" y="10922025"/>
            <a:ext cx="3835879"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245" name="Shape 245"/>
        <p:cNvGrpSpPr/>
        <p:nvPr/>
      </p:nvGrpSpPr>
      <p:grpSpPr>
        <a:xfrm>
          <a:off x="0" y="0"/>
          <a:ext cx="0" cy="0"/>
          <a:chOff x="0" y="0"/>
          <a:chExt cx="0" cy="0"/>
        </a:xfrm>
      </p:grpSpPr>
      <p:pic>
        <p:nvPicPr>
          <p:cNvPr descr=" " id="246" name="Google Shape;246;p11"/>
          <p:cNvPicPr preferRelativeResize="0"/>
          <p:nvPr/>
        </p:nvPicPr>
        <p:blipFill rotWithShape="1">
          <a:blip r:embed="rId3">
            <a:alphaModFix/>
          </a:blip>
          <a:srcRect b="0" l="0" r="0" t="0"/>
          <a:stretch/>
        </p:blipFill>
        <p:spPr>
          <a:xfrm>
            <a:off x="11825178" y="8140700"/>
            <a:ext cx="14530616" cy="7175500"/>
          </a:xfrm>
          <a:prstGeom prst="rect">
            <a:avLst/>
          </a:prstGeom>
          <a:noFill/>
          <a:ln>
            <a:noFill/>
          </a:ln>
        </p:spPr>
      </p:pic>
      <p:pic>
        <p:nvPicPr>
          <p:cNvPr descr=" " id="247" name="Google Shape;247;p11"/>
          <p:cNvPicPr preferRelativeResize="0"/>
          <p:nvPr/>
        </p:nvPicPr>
        <p:blipFill rotWithShape="1">
          <a:blip r:embed="rId4">
            <a:alphaModFix/>
          </a:blip>
          <a:srcRect b="0" l="0" r="0" t="0"/>
          <a:stretch/>
        </p:blipFill>
        <p:spPr>
          <a:xfrm>
            <a:off x="20525765" y="9893300"/>
            <a:ext cx="1511489" cy="1498600"/>
          </a:xfrm>
          <a:prstGeom prst="rect">
            <a:avLst/>
          </a:prstGeom>
          <a:noFill/>
          <a:ln>
            <a:noFill/>
          </a:ln>
        </p:spPr>
      </p:pic>
      <p:pic>
        <p:nvPicPr>
          <p:cNvPr descr=" " id="248" name="Google Shape;248;p11"/>
          <p:cNvPicPr preferRelativeResize="0"/>
          <p:nvPr/>
        </p:nvPicPr>
        <p:blipFill rotWithShape="1">
          <a:blip r:embed="rId5">
            <a:alphaModFix/>
          </a:blip>
          <a:srcRect b="0" l="0" r="0" t="0"/>
          <a:stretch/>
        </p:blipFill>
        <p:spPr>
          <a:xfrm>
            <a:off x="-2108464" y="-1638300"/>
            <a:ext cx="11456832" cy="4673600"/>
          </a:xfrm>
          <a:prstGeom prst="rect">
            <a:avLst/>
          </a:prstGeom>
          <a:noFill/>
          <a:ln>
            <a:noFill/>
          </a:ln>
        </p:spPr>
      </p:pic>
      <p:sp>
        <p:nvSpPr>
          <p:cNvPr id="249" name="Google Shape;249;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0" name="Google Shape;250;p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51" name="Google Shape;251;p11"/>
          <p:cNvPicPr preferRelativeResize="0"/>
          <p:nvPr/>
        </p:nvPicPr>
        <p:blipFill rotWithShape="1">
          <a:blip r:embed="rId7">
            <a:alphaModFix/>
          </a:blip>
          <a:srcRect b="0" l="0" r="0" t="0"/>
          <a:stretch/>
        </p:blipFill>
        <p:spPr>
          <a:xfrm>
            <a:off x="381048" y="2146300"/>
            <a:ext cx="23637654" cy="9436100"/>
          </a:xfrm>
          <a:prstGeom prst="rect">
            <a:avLst/>
          </a:prstGeom>
          <a:noFill/>
          <a:ln>
            <a:noFill/>
          </a:ln>
        </p:spPr>
      </p:pic>
      <p:sp>
        <p:nvSpPr>
          <p:cNvPr id="252" name="Google Shape;252;p11"/>
          <p:cNvSpPr/>
          <p:nvPr/>
        </p:nvSpPr>
        <p:spPr>
          <a:xfrm>
            <a:off x="381048" y="3505200"/>
            <a:ext cx="5347368" cy="7785100"/>
          </a:xfrm>
          <a:prstGeom prst="roundRect">
            <a:avLst>
              <a:gd fmla="val 20862" name="adj"/>
            </a:avLst>
          </a:prstGeom>
          <a:solidFill>
            <a:srgbClr val="CFE3B6"/>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a:off x="685886"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1"/>
          <p:cNvSpPr/>
          <p:nvPr/>
        </p:nvSpPr>
        <p:spPr>
          <a:xfrm>
            <a:off x="685886"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1"/>
          <p:cNvSpPr/>
          <p:nvPr/>
        </p:nvSpPr>
        <p:spPr>
          <a:xfrm>
            <a:off x="685886"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a:off x="609676"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Eclipse</a:t>
            </a:r>
            <a:endParaRPr b="0" i="0" sz="3600" u="none" cap="none" strike="noStrike">
              <a:solidFill>
                <a:schemeClr val="dk1"/>
              </a:solidFill>
              <a:latin typeface="Calibri"/>
              <a:ea typeface="Calibri"/>
              <a:cs typeface="Calibri"/>
              <a:sym typeface="Calibri"/>
            </a:endParaRPr>
          </a:p>
        </p:txBody>
      </p:sp>
      <p:sp>
        <p:nvSpPr>
          <p:cNvPr id="257" name="Google Shape;257;p11"/>
          <p:cNvSpPr/>
          <p:nvPr/>
        </p:nvSpPr>
        <p:spPr>
          <a:xfrm>
            <a:off x="618144"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8" name="Google Shape;258;p11"/>
          <p:cNvPicPr preferRelativeResize="0"/>
          <p:nvPr/>
        </p:nvPicPr>
        <p:blipFill rotWithShape="1">
          <a:blip r:embed="rId8">
            <a:alphaModFix/>
          </a:blip>
          <a:srcRect b="0" l="0" r="0" t="0"/>
          <a:stretch/>
        </p:blipFill>
        <p:spPr>
          <a:xfrm>
            <a:off x="2241830" y="7137400"/>
            <a:ext cx="1625803" cy="1625600"/>
          </a:xfrm>
          <a:prstGeom prst="rect">
            <a:avLst/>
          </a:prstGeom>
          <a:noFill/>
          <a:ln>
            <a:noFill/>
          </a:ln>
        </p:spPr>
      </p:pic>
      <p:pic>
        <p:nvPicPr>
          <p:cNvPr descr=" " id="259" name="Google Shape;259;p11"/>
          <p:cNvPicPr preferRelativeResize="0"/>
          <p:nvPr/>
        </p:nvPicPr>
        <p:blipFill rotWithShape="1">
          <a:blip r:embed="rId9">
            <a:alphaModFix/>
          </a:blip>
          <a:srcRect b="0" l="0" r="0" t="0"/>
          <a:stretch/>
        </p:blipFill>
        <p:spPr>
          <a:xfrm>
            <a:off x="2326518" y="7222083"/>
            <a:ext cx="1456422" cy="1456246"/>
          </a:xfrm>
          <a:prstGeom prst="rect">
            <a:avLst/>
          </a:prstGeom>
          <a:noFill/>
          <a:ln>
            <a:noFill/>
          </a:ln>
        </p:spPr>
      </p:pic>
      <p:sp>
        <p:nvSpPr>
          <p:cNvPr id="260" name="Google Shape;260;p11"/>
          <p:cNvSpPr/>
          <p:nvPr/>
        </p:nvSpPr>
        <p:spPr>
          <a:xfrm>
            <a:off x="685886"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a:off x="685886"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a:off x="609676"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Quest</a:t>
            </a:r>
            <a:endParaRPr b="0" i="0" sz="3600" u="none" cap="none" strike="noStrike">
              <a:solidFill>
                <a:schemeClr val="dk1"/>
              </a:solidFill>
              <a:latin typeface="Calibri"/>
              <a:ea typeface="Calibri"/>
              <a:cs typeface="Calibri"/>
              <a:sym typeface="Calibri"/>
            </a:endParaRPr>
          </a:p>
        </p:txBody>
      </p:sp>
      <p:sp>
        <p:nvSpPr>
          <p:cNvPr id="263" name="Google Shape;263;p11"/>
          <p:cNvSpPr/>
          <p:nvPr/>
        </p:nvSpPr>
        <p:spPr>
          <a:xfrm>
            <a:off x="618144"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64" name="Google Shape;264;p11"/>
          <p:cNvSpPr/>
          <p:nvPr/>
        </p:nvSpPr>
        <p:spPr>
          <a:xfrm>
            <a:off x="6477810" y="3505200"/>
            <a:ext cx="5347368" cy="7785100"/>
          </a:xfrm>
          <a:prstGeom prst="roundRect">
            <a:avLst>
              <a:gd fmla="val 20862" name="adj"/>
            </a:avLst>
          </a:prstGeom>
          <a:solidFill>
            <a:srgbClr val="CFE3B6"/>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a:off x="6782648"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a:off x="6782648"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a:off x="6782648"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1"/>
          <p:cNvSpPr/>
          <p:nvPr/>
        </p:nvSpPr>
        <p:spPr>
          <a:xfrm>
            <a:off x="6706438"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Eclipse</a:t>
            </a:r>
            <a:endParaRPr b="0" i="0" sz="3600" u="none" cap="none" strike="noStrike">
              <a:solidFill>
                <a:schemeClr val="dk1"/>
              </a:solidFill>
              <a:latin typeface="Calibri"/>
              <a:ea typeface="Calibri"/>
              <a:cs typeface="Calibri"/>
              <a:sym typeface="Calibri"/>
            </a:endParaRPr>
          </a:p>
        </p:txBody>
      </p:sp>
      <p:sp>
        <p:nvSpPr>
          <p:cNvPr id="269" name="Google Shape;269;p11"/>
          <p:cNvSpPr/>
          <p:nvPr/>
        </p:nvSpPr>
        <p:spPr>
          <a:xfrm>
            <a:off x="6714906"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0" name="Google Shape;270;p11"/>
          <p:cNvPicPr preferRelativeResize="0"/>
          <p:nvPr/>
        </p:nvPicPr>
        <p:blipFill rotWithShape="1">
          <a:blip r:embed="rId8">
            <a:alphaModFix/>
          </a:blip>
          <a:srcRect b="0" l="0" r="0" t="0"/>
          <a:stretch/>
        </p:blipFill>
        <p:spPr>
          <a:xfrm>
            <a:off x="8338592" y="7137400"/>
            <a:ext cx="1625803" cy="1625600"/>
          </a:xfrm>
          <a:prstGeom prst="rect">
            <a:avLst/>
          </a:prstGeom>
          <a:noFill/>
          <a:ln>
            <a:noFill/>
          </a:ln>
        </p:spPr>
      </p:pic>
      <p:pic>
        <p:nvPicPr>
          <p:cNvPr descr=" " id="271" name="Google Shape;271;p11"/>
          <p:cNvPicPr preferRelativeResize="0"/>
          <p:nvPr/>
        </p:nvPicPr>
        <p:blipFill rotWithShape="1">
          <a:blip r:embed="rId10">
            <a:alphaModFix/>
          </a:blip>
          <a:srcRect b="0" l="0" r="0" t="0"/>
          <a:stretch/>
        </p:blipFill>
        <p:spPr>
          <a:xfrm>
            <a:off x="8541818" y="7340600"/>
            <a:ext cx="1192256" cy="1190414"/>
          </a:xfrm>
          <a:prstGeom prst="rect">
            <a:avLst/>
          </a:prstGeom>
          <a:noFill/>
          <a:ln>
            <a:noFill/>
          </a:ln>
        </p:spPr>
      </p:pic>
      <p:sp>
        <p:nvSpPr>
          <p:cNvPr id="272" name="Google Shape;272;p11"/>
          <p:cNvSpPr/>
          <p:nvPr/>
        </p:nvSpPr>
        <p:spPr>
          <a:xfrm>
            <a:off x="6782648"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6782648"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1"/>
          <p:cNvSpPr/>
          <p:nvPr/>
        </p:nvSpPr>
        <p:spPr>
          <a:xfrm>
            <a:off x="6706438"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Quest</a:t>
            </a:r>
            <a:endParaRPr b="0" i="0" sz="3600" u="none" cap="none" strike="noStrike">
              <a:solidFill>
                <a:schemeClr val="dk1"/>
              </a:solidFill>
              <a:latin typeface="Calibri"/>
              <a:ea typeface="Calibri"/>
              <a:cs typeface="Calibri"/>
              <a:sym typeface="Calibri"/>
            </a:endParaRPr>
          </a:p>
        </p:txBody>
      </p:sp>
      <p:sp>
        <p:nvSpPr>
          <p:cNvPr id="275" name="Google Shape;275;p11"/>
          <p:cNvSpPr/>
          <p:nvPr/>
        </p:nvSpPr>
        <p:spPr>
          <a:xfrm>
            <a:off x="6714906"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76" name="Google Shape;276;p11"/>
          <p:cNvSpPr/>
          <p:nvPr/>
        </p:nvSpPr>
        <p:spPr>
          <a:xfrm>
            <a:off x="12574572" y="3505200"/>
            <a:ext cx="5347368" cy="7785100"/>
          </a:xfrm>
          <a:prstGeom prst="roundRect">
            <a:avLst>
              <a:gd fmla="val 20862" name="adj"/>
            </a:avLst>
          </a:prstGeom>
          <a:solidFill>
            <a:srgbClr val="CFE3B6"/>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a:off x="12879410"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12879410"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1"/>
          <p:cNvSpPr/>
          <p:nvPr/>
        </p:nvSpPr>
        <p:spPr>
          <a:xfrm>
            <a:off x="12879410"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1"/>
          <p:cNvSpPr/>
          <p:nvPr/>
        </p:nvSpPr>
        <p:spPr>
          <a:xfrm>
            <a:off x="12803200"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Eclipse</a:t>
            </a:r>
            <a:endParaRPr b="0" i="0" sz="3600" u="none" cap="none" strike="noStrike">
              <a:solidFill>
                <a:schemeClr val="dk1"/>
              </a:solidFill>
              <a:latin typeface="Calibri"/>
              <a:ea typeface="Calibri"/>
              <a:cs typeface="Calibri"/>
              <a:sym typeface="Calibri"/>
            </a:endParaRPr>
          </a:p>
        </p:txBody>
      </p:sp>
      <p:sp>
        <p:nvSpPr>
          <p:cNvPr id="281" name="Google Shape;281;p11"/>
          <p:cNvSpPr/>
          <p:nvPr/>
        </p:nvSpPr>
        <p:spPr>
          <a:xfrm>
            <a:off x="12811668"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82" name="Google Shape;282;p11"/>
          <p:cNvPicPr preferRelativeResize="0"/>
          <p:nvPr/>
        </p:nvPicPr>
        <p:blipFill rotWithShape="1">
          <a:blip r:embed="rId8">
            <a:alphaModFix/>
          </a:blip>
          <a:srcRect b="0" l="0" r="0" t="0"/>
          <a:stretch/>
        </p:blipFill>
        <p:spPr>
          <a:xfrm>
            <a:off x="14435354" y="7137400"/>
            <a:ext cx="1625803" cy="1625600"/>
          </a:xfrm>
          <a:prstGeom prst="rect">
            <a:avLst/>
          </a:prstGeom>
          <a:noFill/>
          <a:ln>
            <a:noFill/>
          </a:ln>
        </p:spPr>
      </p:pic>
      <p:pic>
        <p:nvPicPr>
          <p:cNvPr descr=" " id="283" name="Google Shape;283;p11"/>
          <p:cNvPicPr preferRelativeResize="0"/>
          <p:nvPr/>
        </p:nvPicPr>
        <p:blipFill rotWithShape="1">
          <a:blip r:embed="rId11">
            <a:alphaModFix/>
          </a:blip>
          <a:srcRect b="0" l="0" r="0" t="0"/>
          <a:stretch/>
        </p:blipFill>
        <p:spPr>
          <a:xfrm>
            <a:off x="14536942" y="7142162"/>
            <a:ext cx="1519452" cy="1519262"/>
          </a:xfrm>
          <a:prstGeom prst="rect">
            <a:avLst/>
          </a:prstGeom>
          <a:noFill/>
          <a:ln>
            <a:noFill/>
          </a:ln>
        </p:spPr>
      </p:pic>
      <p:sp>
        <p:nvSpPr>
          <p:cNvPr id="284" name="Google Shape;284;p11"/>
          <p:cNvSpPr/>
          <p:nvPr/>
        </p:nvSpPr>
        <p:spPr>
          <a:xfrm>
            <a:off x="12879410"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1"/>
          <p:cNvSpPr/>
          <p:nvPr/>
        </p:nvSpPr>
        <p:spPr>
          <a:xfrm>
            <a:off x="12879410"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1"/>
          <p:cNvSpPr/>
          <p:nvPr/>
        </p:nvSpPr>
        <p:spPr>
          <a:xfrm>
            <a:off x="12803200"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Quest</a:t>
            </a:r>
            <a:endParaRPr b="0" i="0" sz="3600" u="none" cap="none" strike="noStrike">
              <a:solidFill>
                <a:schemeClr val="dk1"/>
              </a:solidFill>
              <a:latin typeface="Calibri"/>
              <a:ea typeface="Calibri"/>
              <a:cs typeface="Calibri"/>
              <a:sym typeface="Calibri"/>
            </a:endParaRPr>
          </a:p>
        </p:txBody>
      </p:sp>
      <p:sp>
        <p:nvSpPr>
          <p:cNvPr id="287" name="Google Shape;287;p11"/>
          <p:cNvSpPr/>
          <p:nvPr/>
        </p:nvSpPr>
        <p:spPr>
          <a:xfrm>
            <a:off x="12811668"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88" name="Google Shape;288;p11"/>
          <p:cNvSpPr/>
          <p:nvPr/>
        </p:nvSpPr>
        <p:spPr>
          <a:xfrm>
            <a:off x="18671334" y="3505200"/>
            <a:ext cx="5347368" cy="7785100"/>
          </a:xfrm>
          <a:prstGeom prst="roundRect">
            <a:avLst>
              <a:gd fmla="val 20862" name="adj"/>
            </a:avLst>
          </a:prstGeom>
          <a:solidFill>
            <a:srgbClr val="CFE3B6"/>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18976172"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18976172"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18976172"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18899962"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Eclipse</a:t>
            </a:r>
            <a:endParaRPr b="0" i="0" sz="3600" u="none" cap="none" strike="noStrike">
              <a:solidFill>
                <a:schemeClr val="dk1"/>
              </a:solidFill>
              <a:latin typeface="Calibri"/>
              <a:ea typeface="Calibri"/>
              <a:cs typeface="Calibri"/>
              <a:sym typeface="Calibri"/>
            </a:endParaRPr>
          </a:p>
        </p:txBody>
      </p:sp>
      <p:sp>
        <p:nvSpPr>
          <p:cNvPr id="293" name="Google Shape;293;p11"/>
          <p:cNvSpPr/>
          <p:nvPr/>
        </p:nvSpPr>
        <p:spPr>
          <a:xfrm>
            <a:off x="18908430"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94" name="Google Shape;294;p11"/>
          <p:cNvPicPr preferRelativeResize="0"/>
          <p:nvPr/>
        </p:nvPicPr>
        <p:blipFill rotWithShape="1">
          <a:blip r:embed="rId8">
            <a:alphaModFix/>
          </a:blip>
          <a:srcRect b="0" l="0" r="0" t="0"/>
          <a:stretch/>
        </p:blipFill>
        <p:spPr>
          <a:xfrm>
            <a:off x="20532116" y="7137400"/>
            <a:ext cx="1625803" cy="1625600"/>
          </a:xfrm>
          <a:prstGeom prst="rect">
            <a:avLst/>
          </a:prstGeom>
          <a:noFill/>
          <a:ln>
            <a:noFill/>
          </a:ln>
        </p:spPr>
      </p:pic>
      <p:pic>
        <p:nvPicPr>
          <p:cNvPr descr=" " id="295" name="Google Shape;295;p11"/>
          <p:cNvPicPr preferRelativeResize="0"/>
          <p:nvPr/>
        </p:nvPicPr>
        <p:blipFill rotWithShape="1">
          <a:blip r:embed="rId12">
            <a:alphaModFix/>
          </a:blip>
          <a:srcRect b="0" l="0" r="0" t="0"/>
          <a:stretch/>
        </p:blipFill>
        <p:spPr>
          <a:xfrm>
            <a:off x="20599860" y="7137400"/>
            <a:ext cx="1490319" cy="1625600"/>
          </a:xfrm>
          <a:prstGeom prst="rect">
            <a:avLst/>
          </a:prstGeom>
          <a:noFill/>
          <a:ln>
            <a:noFill/>
          </a:ln>
        </p:spPr>
      </p:pic>
      <p:sp>
        <p:nvSpPr>
          <p:cNvPr id="296" name="Google Shape;296;p11"/>
          <p:cNvSpPr/>
          <p:nvPr/>
        </p:nvSpPr>
        <p:spPr>
          <a:xfrm>
            <a:off x="18976172"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1"/>
          <p:cNvSpPr/>
          <p:nvPr/>
        </p:nvSpPr>
        <p:spPr>
          <a:xfrm>
            <a:off x="18976172"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1"/>
          <p:cNvSpPr/>
          <p:nvPr/>
        </p:nvSpPr>
        <p:spPr>
          <a:xfrm>
            <a:off x="18899962"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Quest</a:t>
            </a:r>
            <a:endParaRPr b="0" i="0" sz="3600" u="none" cap="none" strike="noStrike">
              <a:solidFill>
                <a:schemeClr val="dk1"/>
              </a:solidFill>
              <a:latin typeface="Calibri"/>
              <a:ea typeface="Calibri"/>
              <a:cs typeface="Calibri"/>
              <a:sym typeface="Calibri"/>
            </a:endParaRPr>
          </a:p>
        </p:txBody>
      </p:sp>
      <p:sp>
        <p:nvSpPr>
          <p:cNvPr id="299" name="Google Shape;299;p11"/>
          <p:cNvSpPr/>
          <p:nvPr/>
        </p:nvSpPr>
        <p:spPr>
          <a:xfrm>
            <a:off x="18908430"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300" name="Google Shape;300;p11"/>
          <p:cNvSpPr/>
          <p:nvPr/>
        </p:nvSpPr>
        <p:spPr>
          <a:xfrm>
            <a:off x="1994149" y="2146300"/>
            <a:ext cx="2133867" cy="2133600"/>
          </a:xfrm>
          <a:prstGeom prst="roundRect">
            <a:avLst>
              <a:gd fmla="val 198429" name="adj"/>
            </a:avLst>
          </a:prstGeom>
          <a:solidFill>
            <a:srgbClr val="709E34"/>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
          <p:cNvSpPr/>
          <p:nvPr/>
        </p:nvSpPr>
        <p:spPr>
          <a:xfrm>
            <a:off x="2826103" y="2578100"/>
            <a:ext cx="808668"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SC"/>
              <a:buNone/>
            </a:pPr>
            <a:r>
              <a:rPr b="0" i="0" lang="en-US" sz="8000" u="none" cap="none" strike="noStrike">
                <a:solidFill>
                  <a:srgbClr val="FFFFFF"/>
                </a:solidFill>
                <a:latin typeface="Marcellus SC"/>
                <a:ea typeface="Marcellus SC"/>
                <a:cs typeface="Marcellus SC"/>
                <a:sym typeface="Marcellus SC"/>
              </a:rPr>
              <a:t>S</a:t>
            </a:r>
            <a:endParaRPr b="0" i="0" sz="8000" u="none" cap="none" strike="noStrike">
              <a:solidFill>
                <a:schemeClr val="dk1"/>
              </a:solidFill>
              <a:latin typeface="Calibri"/>
              <a:ea typeface="Calibri"/>
              <a:cs typeface="Calibri"/>
              <a:sym typeface="Calibri"/>
            </a:endParaRPr>
          </a:p>
        </p:txBody>
      </p:sp>
      <p:sp>
        <p:nvSpPr>
          <p:cNvPr id="302" name="Google Shape;302;p11"/>
          <p:cNvSpPr/>
          <p:nvPr/>
        </p:nvSpPr>
        <p:spPr>
          <a:xfrm>
            <a:off x="8090911" y="2146300"/>
            <a:ext cx="2133867" cy="2133600"/>
          </a:xfrm>
          <a:prstGeom prst="roundRect">
            <a:avLst>
              <a:gd fmla="val 198429" name="adj"/>
            </a:avLst>
          </a:prstGeom>
          <a:solidFill>
            <a:srgbClr val="709E34"/>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1"/>
          <p:cNvSpPr/>
          <p:nvPr/>
        </p:nvSpPr>
        <p:spPr>
          <a:xfrm>
            <a:off x="8637080" y="2578100"/>
            <a:ext cx="1380239"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SC"/>
              <a:buNone/>
            </a:pPr>
            <a:r>
              <a:rPr b="0" i="0" lang="en-US" sz="8000" u="none" cap="none" strike="noStrike">
                <a:solidFill>
                  <a:srgbClr val="FFFFFF"/>
                </a:solidFill>
                <a:latin typeface="Marcellus SC"/>
                <a:ea typeface="Marcellus SC"/>
                <a:cs typeface="Marcellus SC"/>
                <a:sym typeface="Marcellus SC"/>
              </a:rPr>
              <a:t>W</a:t>
            </a:r>
            <a:endParaRPr b="0" i="0" sz="8000" u="none" cap="none" strike="noStrike">
              <a:solidFill>
                <a:schemeClr val="dk1"/>
              </a:solidFill>
              <a:latin typeface="Calibri"/>
              <a:ea typeface="Calibri"/>
              <a:cs typeface="Calibri"/>
              <a:sym typeface="Calibri"/>
            </a:endParaRPr>
          </a:p>
        </p:txBody>
      </p:sp>
      <p:sp>
        <p:nvSpPr>
          <p:cNvPr id="304" name="Google Shape;304;p11"/>
          <p:cNvSpPr/>
          <p:nvPr/>
        </p:nvSpPr>
        <p:spPr>
          <a:xfrm>
            <a:off x="14187673" y="2146300"/>
            <a:ext cx="2133867" cy="2133600"/>
          </a:xfrm>
          <a:prstGeom prst="roundRect">
            <a:avLst>
              <a:gd fmla="val 198429" name="adj"/>
            </a:avLst>
          </a:prstGeom>
          <a:solidFill>
            <a:srgbClr val="709E34"/>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
          <p:cNvSpPr/>
          <p:nvPr/>
        </p:nvSpPr>
        <p:spPr>
          <a:xfrm>
            <a:off x="14841805" y="2578100"/>
            <a:ext cx="1164312"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SC"/>
              <a:buNone/>
            </a:pPr>
            <a:r>
              <a:rPr b="0" i="0" lang="en-US" sz="8000" u="none" cap="none" strike="noStrike">
                <a:solidFill>
                  <a:srgbClr val="FFFFFF"/>
                </a:solidFill>
                <a:latin typeface="Marcellus SC"/>
                <a:ea typeface="Marcellus SC"/>
                <a:cs typeface="Marcellus SC"/>
                <a:sym typeface="Marcellus SC"/>
              </a:rPr>
              <a:t>O</a:t>
            </a:r>
            <a:endParaRPr b="0" i="0" sz="8000" u="none" cap="none" strike="noStrike">
              <a:solidFill>
                <a:schemeClr val="dk1"/>
              </a:solidFill>
              <a:latin typeface="Calibri"/>
              <a:ea typeface="Calibri"/>
              <a:cs typeface="Calibri"/>
              <a:sym typeface="Calibri"/>
            </a:endParaRPr>
          </a:p>
        </p:txBody>
      </p:sp>
      <p:sp>
        <p:nvSpPr>
          <p:cNvPr id="306" name="Google Shape;306;p11"/>
          <p:cNvSpPr/>
          <p:nvPr/>
        </p:nvSpPr>
        <p:spPr>
          <a:xfrm>
            <a:off x="20284435" y="2146300"/>
            <a:ext cx="2133867" cy="2133600"/>
          </a:xfrm>
          <a:prstGeom prst="roundRect">
            <a:avLst>
              <a:gd fmla="val 198429" name="adj"/>
            </a:avLst>
          </a:prstGeom>
          <a:solidFill>
            <a:srgbClr val="709E34"/>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1"/>
          <p:cNvSpPr/>
          <p:nvPr/>
        </p:nvSpPr>
        <p:spPr>
          <a:xfrm>
            <a:off x="21046530" y="2578100"/>
            <a:ext cx="94838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SC"/>
              <a:buNone/>
            </a:pPr>
            <a:r>
              <a:rPr b="0" i="0" lang="en-US" sz="8000" u="none" cap="none" strike="noStrike">
                <a:solidFill>
                  <a:srgbClr val="FFFFFF"/>
                </a:solidFill>
                <a:latin typeface="Marcellus SC"/>
                <a:ea typeface="Marcellus SC"/>
                <a:cs typeface="Marcellus SC"/>
                <a:sym typeface="Marcellus SC"/>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312" name="Shape 312"/>
        <p:cNvGrpSpPr/>
        <p:nvPr/>
      </p:nvGrpSpPr>
      <p:grpSpPr>
        <a:xfrm>
          <a:off x="0" y="0"/>
          <a:ext cx="0" cy="0"/>
          <a:chOff x="0" y="0"/>
          <a:chExt cx="0" cy="0"/>
        </a:xfrm>
      </p:grpSpPr>
      <p:pic>
        <p:nvPicPr>
          <p:cNvPr descr=" " id="313" name="Google Shape;313;p12"/>
          <p:cNvPicPr preferRelativeResize="0"/>
          <p:nvPr/>
        </p:nvPicPr>
        <p:blipFill rotWithShape="1">
          <a:blip r:embed="rId3">
            <a:alphaModFix/>
          </a:blip>
          <a:srcRect b="0" l="0" r="0" t="0"/>
          <a:stretch/>
        </p:blipFill>
        <p:spPr>
          <a:xfrm>
            <a:off x="12942918" y="5753100"/>
            <a:ext cx="16126358" cy="9618104"/>
          </a:xfrm>
          <a:prstGeom prst="rect">
            <a:avLst/>
          </a:prstGeom>
          <a:noFill/>
          <a:ln>
            <a:noFill/>
          </a:ln>
        </p:spPr>
      </p:pic>
      <p:pic>
        <p:nvPicPr>
          <p:cNvPr descr=" " id="314" name="Google Shape;314;p12"/>
          <p:cNvPicPr preferRelativeResize="0"/>
          <p:nvPr/>
        </p:nvPicPr>
        <p:blipFill rotWithShape="1">
          <a:blip r:embed="rId4">
            <a:alphaModFix/>
          </a:blip>
          <a:srcRect b="0" l="0" r="0" t="0"/>
          <a:stretch/>
        </p:blipFill>
        <p:spPr>
          <a:xfrm>
            <a:off x="21008426" y="266700"/>
            <a:ext cx="3122299" cy="3253160"/>
          </a:xfrm>
          <a:prstGeom prst="rect">
            <a:avLst/>
          </a:prstGeom>
          <a:noFill/>
          <a:ln>
            <a:noFill/>
          </a:ln>
        </p:spPr>
      </p:pic>
      <p:pic>
        <p:nvPicPr>
          <p:cNvPr descr=" " id="315" name="Google Shape;315;p12"/>
          <p:cNvPicPr preferRelativeResize="0"/>
          <p:nvPr/>
        </p:nvPicPr>
        <p:blipFill rotWithShape="1">
          <a:blip r:embed="rId5">
            <a:alphaModFix/>
          </a:blip>
          <a:srcRect b="0" l="0" r="0" t="0"/>
          <a:stretch/>
        </p:blipFill>
        <p:spPr>
          <a:xfrm>
            <a:off x="596975" y="660400"/>
            <a:ext cx="2352178" cy="3116982"/>
          </a:xfrm>
          <a:prstGeom prst="rect">
            <a:avLst/>
          </a:prstGeom>
          <a:noFill/>
          <a:ln>
            <a:noFill/>
          </a:ln>
        </p:spPr>
      </p:pic>
      <p:pic>
        <p:nvPicPr>
          <p:cNvPr descr=" " id="316" name="Google Shape;316;p12"/>
          <p:cNvPicPr preferRelativeResize="0"/>
          <p:nvPr/>
        </p:nvPicPr>
        <p:blipFill rotWithShape="1">
          <a:blip r:embed="rId6">
            <a:alphaModFix/>
          </a:blip>
          <a:srcRect b="0" l="0" r="0" t="0"/>
          <a:stretch/>
        </p:blipFill>
        <p:spPr>
          <a:xfrm>
            <a:off x="596975" y="10566400"/>
            <a:ext cx="2683080" cy="2670683"/>
          </a:xfrm>
          <a:prstGeom prst="rect">
            <a:avLst/>
          </a:prstGeom>
          <a:noFill/>
          <a:ln>
            <a:noFill/>
          </a:ln>
        </p:spPr>
      </p:pic>
      <p:sp>
        <p:nvSpPr>
          <p:cNvPr id="317" name="Google Shape;317;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8" name="Google Shape;318;p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19" name="Google Shape;319;p12"/>
          <p:cNvPicPr preferRelativeResize="0"/>
          <p:nvPr/>
        </p:nvPicPr>
        <p:blipFill rotWithShape="1">
          <a:blip r:embed="rId8">
            <a:alphaModFix/>
          </a:blip>
          <a:srcRect b="0" l="0" r="0" t="0"/>
          <a:stretch/>
        </p:blipFill>
        <p:spPr>
          <a:xfrm>
            <a:off x="17286861" y="787400"/>
            <a:ext cx="6084060" cy="12369800"/>
          </a:xfrm>
          <a:prstGeom prst="rect">
            <a:avLst/>
          </a:prstGeom>
          <a:noFill/>
          <a:ln>
            <a:noFill/>
          </a:ln>
        </p:spPr>
      </p:pic>
      <p:pic>
        <p:nvPicPr>
          <p:cNvPr descr=" " id="320" name="Google Shape;320;p12"/>
          <p:cNvPicPr preferRelativeResize="0"/>
          <p:nvPr/>
        </p:nvPicPr>
        <p:blipFill rotWithShape="1">
          <a:blip r:embed="rId9">
            <a:alphaModFix/>
          </a:blip>
          <a:srcRect b="0" l="0" r="0" t="0"/>
          <a:stretch/>
        </p:blipFill>
        <p:spPr>
          <a:xfrm>
            <a:off x="685886" y="787400"/>
            <a:ext cx="6084060" cy="12369800"/>
          </a:xfrm>
          <a:prstGeom prst="rect">
            <a:avLst/>
          </a:prstGeom>
          <a:noFill/>
          <a:ln>
            <a:noFill/>
          </a:ln>
        </p:spPr>
      </p:pic>
      <p:sp>
        <p:nvSpPr>
          <p:cNvPr id="321" name="Google Shape;321;p12"/>
          <p:cNvSpPr/>
          <p:nvPr/>
        </p:nvSpPr>
        <p:spPr>
          <a:xfrm>
            <a:off x="7805126" y="1930400"/>
            <a:ext cx="6490511" cy="1879600"/>
          </a:xfrm>
          <a:prstGeom prst="roundRect">
            <a:avLst>
              <a:gd fmla="val 7507459"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2"/>
          <p:cNvSpPr/>
          <p:nvPr/>
        </p:nvSpPr>
        <p:spPr>
          <a:xfrm>
            <a:off x="8567221" y="2235200"/>
            <a:ext cx="5305030"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Marcellus SC"/>
              <a:buNone/>
            </a:pPr>
            <a:r>
              <a:rPr b="0" i="0" lang="en-US" sz="8000" u="none" cap="none" strike="noStrike">
                <a:solidFill>
                  <a:srgbClr val="0E0E0E"/>
                </a:solidFill>
                <a:latin typeface="Marcellus SC"/>
                <a:ea typeface="Marcellus SC"/>
                <a:cs typeface="Marcellus SC"/>
                <a:sym typeface="Marcellus SC"/>
              </a:rPr>
              <a:t>Some Data</a:t>
            </a:r>
            <a:endParaRPr b="0" i="0" sz="8000" u="none" cap="none" strike="noStrike">
              <a:solidFill>
                <a:schemeClr val="dk1"/>
              </a:solidFill>
              <a:latin typeface="Calibri"/>
              <a:ea typeface="Calibri"/>
              <a:cs typeface="Calibri"/>
              <a:sym typeface="Calibri"/>
            </a:endParaRPr>
          </a:p>
        </p:txBody>
      </p:sp>
      <p:sp>
        <p:nvSpPr>
          <p:cNvPr id="323" name="Google Shape;323;p12"/>
          <p:cNvSpPr/>
          <p:nvPr/>
        </p:nvSpPr>
        <p:spPr>
          <a:xfrm>
            <a:off x="7900387" y="5029200"/>
            <a:ext cx="8573572"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2"/>
          <p:cNvSpPr/>
          <p:nvPr/>
        </p:nvSpPr>
        <p:spPr>
          <a:xfrm>
            <a:off x="7900387" y="5029200"/>
            <a:ext cx="8573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2"/>
          <p:cNvSpPr/>
          <p:nvPr/>
        </p:nvSpPr>
        <p:spPr>
          <a:xfrm>
            <a:off x="7900387" y="5029200"/>
            <a:ext cx="3734267" cy="1879600"/>
          </a:xfrm>
          <a:prstGeom prst="roundRect">
            <a:avLst>
              <a:gd fmla="val 59351"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2"/>
          <p:cNvSpPr/>
          <p:nvPr/>
        </p:nvSpPr>
        <p:spPr>
          <a:xfrm>
            <a:off x="8662483" y="5334000"/>
            <a:ext cx="254878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SC"/>
              <a:buNone/>
            </a:pPr>
            <a:r>
              <a:rPr b="0" i="0" lang="en-US" sz="8000" u="none" cap="none" strike="noStrike">
                <a:solidFill>
                  <a:srgbClr val="272727"/>
                </a:solidFill>
                <a:latin typeface="Marcellus SC"/>
                <a:ea typeface="Marcellus SC"/>
                <a:cs typeface="Marcellus SC"/>
                <a:sym typeface="Marcellus SC"/>
              </a:rPr>
              <a:t>70%</a:t>
            </a:r>
            <a:endParaRPr b="0" i="0" sz="8000" u="none" cap="none" strike="noStrike">
              <a:solidFill>
                <a:schemeClr val="dk1"/>
              </a:solidFill>
              <a:latin typeface="Calibri"/>
              <a:ea typeface="Calibri"/>
              <a:cs typeface="Calibri"/>
              <a:sym typeface="Calibri"/>
            </a:endParaRPr>
          </a:p>
        </p:txBody>
      </p:sp>
      <p:sp>
        <p:nvSpPr>
          <p:cNvPr id="327" name="Google Shape;327;p12"/>
          <p:cNvSpPr/>
          <p:nvPr/>
        </p:nvSpPr>
        <p:spPr>
          <a:xfrm>
            <a:off x="11837880" y="5111750"/>
            <a:ext cx="4636079"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2"/>
          <p:cNvSpPr/>
          <p:nvPr/>
        </p:nvSpPr>
        <p:spPr>
          <a:xfrm>
            <a:off x="11837880" y="5111750"/>
            <a:ext cx="4788498"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Enchanted Creatures</a:t>
            </a:r>
            <a:endParaRPr b="0" i="0" sz="3600" u="none" cap="none" strike="noStrike">
              <a:solidFill>
                <a:schemeClr val="dk1"/>
              </a:solidFill>
              <a:latin typeface="Calibri"/>
              <a:ea typeface="Calibri"/>
              <a:cs typeface="Calibri"/>
              <a:sym typeface="Calibri"/>
            </a:endParaRPr>
          </a:p>
        </p:txBody>
      </p:sp>
      <p:sp>
        <p:nvSpPr>
          <p:cNvPr id="329" name="Google Shape;329;p12"/>
          <p:cNvSpPr/>
          <p:nvPr/>
        </p:nvSpPr>
        <p:spPr>
          <a:xfrm>
            <a:off x="11837880" y="5784850"/>
            <a:ext cx="4771563"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possess the ability to cast spells.</a:t>
            </a:r>
            <a:endParaRPr b="0" i="0" sz="3200" u="none" cap="none" strike="noStrike">
              <a:solidFill>
                <a:schemeClr val="dk1"/>
              </a:solidFill>
              <a:latin typeface="Calibri"/>
              <a:ea typeface="Calibri"/>
              <a:cs typeface="Calibri"/>
              <a:sym typeface="Calibri"/>
            </a:endParaRPr>
          </a:p>
        </p:txBody>
      </p:sp>
      <p:sp>
        <p:nvSpPr>
          <p:cNvPr id="330" name="Google Shape;330;p12"/>
          <p:cNvSpPr/>
          <p:nvPr/>
        </p:nvSpPr>
        <p:spPr>
          <a:xfrm>
            <a:off x="7900387" y="7518400"/>
            <a:ext cx="8573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2"/>
          <p:cNvSpPr/>
          <p:nvPr/>
        </p:nvSpPr>
        <p:spPr>
          <a:xfrm>
            <a:off x="7900387" y="7518400"/>
            <a:ext cx="3797775" cy="1879600"/>
          </a:xfrm>
          <a:prstGeom prst="roundRect">
            <a:avLst>
              <a:gd fmla="val 59351"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2"/>
          <p:cNvSpPr/>
          <p:nvPr/>
        </p:nvSpPr>
        <p:spPr>
          <a:xfrm>
            <a:off x="8662483" y="7823200"/>
            <a:ext cx="2612293"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SC"/>
              <a:buNone/>
            </a:pPr>
            <a:r>
              <a:rPr b="0" i="0" lang="en-US" sz="8000" u="none" cap="none" strike="noStrike">
                <a:solidFill>
                  <a:srgbClr val="272727"/>
                </a:solidFill>
                <a:latin typeface="Marcellus SC"/>
                <a:ea typeface="Marcellus SC"/>
                <a:cs typeface="Marcellus SC"/>
                <a:sym typeface="Marcellus SC"/>
              </a:rPr>
              <a:t>60%</a:t>
            </a:r>
            <a:endParaRPr b="0" i="0" sz="8000" u="none" cap="none" strike="noStrike">
              <a:solidFill>
                <a:schemeClr val="dk1"/>
              </a:solidFill>
              <a:latin typeface="Calibri"/>
              <a:ea typeface="Calibri"/>
              <a:cs typeface="Calibri"/>
              <a:sym typeface="Calibri"/>
            </a:endParaRPr>
          </a:p>
        </p:txBody>
      </p:sp>
      <p:sp>
        <p:nvSpPr>
          <p:cNvPr id="333" name="Google Shape;333;p12"/>
          <p:cNvSpPr/>
          <p:nvPr/>
        </p:nvSpPr>
        <p:spPr>
          <a:xfrm>
            <a:off x="11901387" y="7575550"/>
            <a:ext cx="457257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2"/>
          <p:cNvSpPr/>
          <p:nvPr/>
        </p:nvSpPr>
        <p:spPr>
          <a:xfrm>
            <a:off x="11901387" y="7575550"/>
            <a:ext cx="4724991"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Magic-Wielding Individuals</a:t>
            </a:r>
            <a:endParaRPr b="0" i="0" sz="3600" u="none" cap="none" strike="noStrike">
              <a:solidFill>
                <a:schemeClr val="dk1"/>
              </a:solidFill>
              <a:latin typeface="Calibri"/>
              <a:ea typeface="Calibri"/>
              <a:cs typeface="Calibri"/>
              <a:sym typeface="Calibri"/>
            </a:endParaRPr>
          </a:p>
        </p:txBody>
      </p:sp>
      <p:sp>
        <p:nvSpPr>
          <p:cNvPr id="335" name="Google Shape;335;p12"/>
          <p:cNvSpPr/>
          <p:nvPr/>
        </p:nvSpPr>
        <p:spPr>
          <a:xfrm>
            <a:off x="11901387" y="8820150"/>
            <a:ext cx="470805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practice the art of illusions.</a:t>
            </a:r>
            <a:endParaRPr b="0" i="0" sz="3200" u="none" cap="none" strike="noStrike">
              <a:solidFill>
                <a:schemeClr val="dk1"/>
              </a:solidFill>
              <a:latin typeface="Calibri"/>
              <a:ea typeface="Calibri"/>
              <a:cs typeface="Calibri"/>
              <a:sym typeface="Calibri"/>
            </a:endParaRPr>
          </a:p>
        </p:txBody>
      </p:sp>
      <p:sp>
        <p:nvSpPr>
          <p:cNvPr id="336" name="Google Shape;336;p12"/>
          <p:cNvSpPr/>
          <p:nvPr/>
        </p:nvSpPr>
        <p:spPr>
          <a:xfrm>
            <a:off x="7900387" y="10007600"/>
            <a:ext cx="8573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2"/>
          <p:cNvSpPr/>
          <p:nvPr/>
        </p:nvSpPr>
        <p:spPr>
          <a:xfrm>
            <a:off x="7900387" y="10007600"/>
            <a:ext cx="3797775" cy="1879600"/>
          </a:xfrm>
          <a:prstGeom prst="roundRect">
            <a:avLst>
              <a:gd fmla="val 59351"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2"/>
          <p:cNvSpPr/>
          <p:nvPr/>
        </p:nvSpPr>
        <p:spPr>
          <a:xfrm>
            <a:off x="8662483" y="10312400"/>
            <a:ext cx="2612293"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SC"/>
              <a:buNone/>
            </a:pPr>
            <a:r>
              <a:rPr b="0" i="0" lang="en-US" sz="8000" u="none" cap="none" strike="noStrike">
                <a:solidFill>
                  <a:srgbClr val="272727"/>
                </a:solidFill>
                <a:latin typeface="Marcellus SC"/>
                <a:ea typeface="Marcellus SC"/>
                <a:cs typeface="Marcellus SC"/>
                <a:sym typeface="Marcellus SC"/>
              </a:rPr>
              <a:t>90%</a:t>
            </a:r>
            <a:endParaRPr b="0" i="0" sz="8000" u="none" cap="none" strike="noStrike">
              <a:solidFill>
                <a:schemeClr val="dk1"/>
              </a:solidFill>
              <a:latin typeface="Calibri"/>
              <a:ea typeface="Calibri"/>
              <a:cs typeface="Calibri"/>
              <a:sym typeface="Calibri"/>
            </a:endParaRPr>
          </a:p>
        </p:txBody>
      </p:sp>
      <p:sp>
        <p:nvSpPr>
          <p:cNvPr id="339" name="Google Shape;339;p12"/>
          <p:cNvSpPr/>
          <p:nvPr/>
        </p:nvSpPr>
        <p:spPr>
          <a:xfrm>
            <a:off x="11901387" y="10090150"/>
            <a:ext cx="4572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2"/>
          <p:cNvSpPr/>
          <p:nvPr/>
        </p:nvSpPr>
        <p:spPr>
          <a:xfrm>
            <a:off x="11901387" y="1009015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Spells Cast</a:t>
            </a:r>
            <a:endParaRPr b="0" i="0" sz="3600" u="none" cap="none" strike="noStrike">
              <a:solidFill>
                <a:schemeClr val="dk1"/>
              </a:solidFill>
              <a:latin typeface="Calibri"/>
              <a:ea typeface="Calibri"/>
              <a:cs typeface="Calibri"/>
              <a:sym typeface="Calibri"/>
            </a:endParaRPr>
          </a:p>
        </p:txBody>
      </p:sp>
      <p:sp>
        <p:nvSpPr>
          <p:cNvPr id="341" name="Google Shape;341;p12"/>
          <p:cNvSpPr/>
          <p:nvPr/>
        </p:nvSpPr>
        <p:spPr>
          <a:xfrm>
            <a:off x="11901387" y="10763250"/>
            <a:ext cx="470805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346" name="Shape 346"/>
        <p:cNvGrpSpPr/>
        <p:nvPr/>
      </p:nvGrpSpPr>
      <p:grpSpPr>
        <a:xfrm>
          <a:off x="0" y="0"/>
          <a:ext cx="0" cy="0"/>
          <a:chOff x="0" y="0"/>
          <a:chExt cx="0" cy="0"/>
        </a:xfrm>
      </p:grpSpPr>
      <p:pic>
        <p:nvPicPr>
          <p:cNvPr descr=" " id="347" name="Google Shape;347;p13"/>
          <p:cNvPicPr preferRelativeResize="0"/>
          <p:nvPr/>
        </p:nvPicPr>
        <p:blipFill rotWithShape="1">
          <a:blip r:embed="rId3">
            <a:alphaModFix/>
          </a:blip>
          <a:srcRect b="0" l="0" r="0" t="0"/>
          <a:stretch/>
        </p:blipFill>
        <p:spPr>
          <a:xfrm>
            <a:off x="93809" y="3300623"/>
            <a:ext cx="6819824" cy="8818376"/>
          </a:xfrm>
          <a:prstGeom prst="rect">
            <a:avLst/>
          </a:prstGeom>
          <a:noFill/>
          <a:ln>
            <a:noFill/>
          </a:ln>
        </p:spPr>
      </p:pic>
      <p:pic>
        <p:nvPicPr>
          <p:cNvPr descr=" " id="348" name="Google Shape;348;p13"/>
          <p:cNvPicPr preferRelativeResize="0"/>
          <p:nvPr/>
        </p:nvPicPr>
        <p:blipFill rotWithShape="1">
          <a:blip r:embed="rId4">
            <a:alphaModFix/>
          </a:blip>
          <a:srcRect b="0" l="0" r="0" t="0"/>
          <a:stretch/>
        </p:blipFill>
        <p:spPr>
          <a:xfrm>
            <a:off x="20360645" y="1104900"/>
            <a:ext cx="1676610" cy="1663700"/>
          </a:xfrm>
          <a:prstGeom prst="rect">
            <a:avLst/>
          </a:prstGeom>
          <a:noFill/>
          <a:ln>
            <a:noFill/>
          </a:ln>
        </p:spPr>
      </p:pic>
      <p:pic>
        <p:nvPicPr>
          <p:cNvPr descr=" " id="349" name="Google Shape;349;p13"/>
          <p:cNvPicPr preferRelativeResize="0"/>
          <p:nvPr/>
        </p:nvPicPr>
        <p:blipFill rotWithShape="1">
          <a:blip r:embed="rId5">
            <a:alphaModFix/>
          </a:blip>
          <a:srcRect b="0" l="0" r="0" t="0"/>
          <a:stretch/>
        </p:blipFill>
        <p:spPr>
          <a:xfrm>
            <a:off x="4039105" y="-2857500"/>
            <a:ext cx="18341092" cy="19431000"/>
          </a:xfrm>
          <a:prstGeom prst="rect">
            <a:avLst/>
          </a:prstGeom>
          <a:noFill/>
          <a:ln>
            <a:noFill/>
          </a:ln>
        </p:spPr>
      </p:pic>
      <p:sp>
        <p:nvSpPr>
          <p:cNvPr id="350" name="Google Shape;350;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1" name="Google Shape;351;p1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2" name="Google Shape;352;p13"/>
          <p:cNvSpPr/>
          <p:nvPr/>
        </p:nvSpPr>
        <p:spPr>
          <a:xfrm>
            <a:off x="4305838" y="3403600"/>
            <a:ext cx="15762670" cy="71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3"/>
          <p:cNvSpPr/>
          <p:nvPr/>
        </p:nvSpPr>
        <p:spPr>
          <a:xfrm>
            <a:off x="4305838" y="3403600"/>
            <a:ext cx="15762670" cy="567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3"/>
          <p:cNvSpPr/>
          <p:nvPr/>
        </p:nvSpPr>
        <p:spPr>
          <a:xfrm>
            <a:off x="6350794" y="3403600"/>
            <a:ext cx="11672759" cy="4432300"/>
          </a:xfrm>
          <a:prstGeom prst="roundRect">
            <a:avLst>
              <a:gd fmla="val 3183679"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3"/>
          <p:cNvSpPr/>
          <p:nvPr/>
        </p:nvSpPr>
        <p:spPr>
          <a:xfrm>
            <a:off x="7112889" y="3708400"/>
            <a:ext cx="11164695" cy="483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Marcellus SC"/>
              <a:buNone/>
            </a:pPr>
            <a:r>
              <a:rPr b="0" i="0" lang="en-US" sz="24000" u="none" cap="none" strike="noStrike">
                <a:solidFill>
                  <a:srgbClr val="272727"/>
                </a:solidFill>
                <a:latin typeface="Marcellus SC"/>
                <a:ea typeface="Marcellus SC"/>
                <a:cs typeface="Marcellus SC"/>
                <a:sym typeface="Marcellus SC"/>
              </a:rPr>
              <a:t>234,567</a:t>
            </a:r>
            <a:endParaRPr b="0" i="0" sz="24000" u="none" cap="none" strike="noStrike">
              <a:solidFill>
                <a:schemeClr val="dk1"/>
              </a:solidFill>
              <a:latin typeface="Calibri"/>
              <a:ea typeface="Calibri"/>
              <a:cs typeface="Calibri"/>
              <a:sym typeface="Calibri"/>
            </a:endParaRPr>
          </a:p>
        </p:txBody>
      </p:sp>
      <p:sp>
        <p:nvSpPr>
          <p:cNvPr id="356" name="Google Shape;356;p13"/>
          <p:cNvSpPr/>
          <p:nvPr/>
        </p:nvSpPr>
        <p:spPr>
          <a:xfrm>
            <a:off x="4170355" y="8039100"/>
            <a:ext cx="16033637" cy="13123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Rajdhani"/>
              <a:buNone/>
            </a:pPr>
            <a:r>
              <a:rPr b="1" i="0" lang="en-US" sz="6400" u="none" cap="none" strike="noStrike">
                <a:solidFill>
                  <a:srgbClr val="0E0E0E"/>
                </a:solidFill>
                <a:latin typeface="Rajdhani"/>
                <a:ea typeface="Rajdhani"/>
                <a:cs typeface="Rajdhani"/>
                <a:sym typeface="Rajdhani"/>
              </a:rPr>
              <a:t>UNICORN SIGHTINGS</a:t>
            </a:r>
            <a:endParaRPr b="0" i="0" sz="6400" u="none" cap="none" strike="noStrike">
              <a:solidFill>
                <a:schemeClr val="dk1"/>
              </a:solidFill>
              <a:latin typeface="Calibri"/>
              <a:ea typeface="Calibri"/>
              <a:cs typeface="Calibri"/>
              <a:sym typeface="Calibri"/>
            </a:endParaRPr>
          </a:p>
        </p:txBody>
      </p:sp>
      <p:sp>
        <p:nvSpPr>
          <p:cNvPr id="357" name="Google Shape;357;p13"/>
          <p:cNvSpPr/>
          <p:nvPr/>
        </p:nvSpPr>
        <p:spPr>
          <a:xfrm>
            <a:off x="7483352" y="9486900"/>
            <a:ext cx="9407642"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362" name="Shape 362"/>
        <p:cNvGrpSpPr/>
        <p:nvPr/>
      </p:nvGrpSpPr>
      <p:grpSpPr>
        <a:xfrm>
          <a:off x="0" y="0"/>
          <a:ext cx="0" cy="0"/>
          <a:chOff x="0" y="0"/>
          <a:chExt cx="0" cy="0"/>
        </a:xfrm>
      </p:grpSpPr>
      <p:pic>
        <p:nvPicPr>
          <p:cNvPr descr=" " id="363" name="Google Shape;363;p14"/>
          <p:cNvPicPr preferRelativeResize="0"/>
          <p:nvPr/>
        </p:nvPicPr>
        <p:blipFill rotWithShape="1">
          <a:blip r:embed="rId3">
            <a:alphaModFix/>
          </a:blip>
          <a:srcRect b="0" l="0" r="0" t="0"/>
          <a:stretch/>
        </p:blipFill>
        <p:spPr>
          <a:xfrm>
            <a:off x="-1765521" y="8915400"/>
            <a:ext cx="13959045" cy="6896100"/>
          </a:xfrm>
          <a:prstGeom prst="rect">
            <a:avLst/>
          </a:prstGeom>
          <a:noFill/>
          <a:ln>
            <a:noFill/>
          </a:ln>
        </p:spPr>
      </p:pic>
      <p:pic>
        <p:nvPicPr>
          <p:cNvPr descr=" " id="364" name="Google Shape;364;p14"/>
          <p:cNvPicPr preferRelativeResize="0"/>
          <p:nvPr/>
        </p:nvPicPr>
        <p:blipFill rotWithShape="1">
          <a:blip r:embed="rId4">
            <a:alphaModFix/>
          </a:blip>
          <a:srcRect b="0" l="0" r="0" t="0"/>
          <a:stretch/>
        </p:blipFill>
        <p:spPr>
          <a:xfrm>
            <a:off x="21427578" y="927100"/>
            <a:ext cx="2183532" cy="2173684"/>
          </a:xfrm>
          <a:prstGeom prst="rect">
            <a:avLst/>
          </a:prstGeom>
          <a:noFill/>
          <a:ln>
            <a:noFill/>
          </a:ln>
        </p:spPr>
      </p:pic>
      <p:sp>
        <p:nvSpPr>
          <p:cNvPr id="365" name="Google Shape;365;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6" name="Google Shape;366;p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67" name="Google Shape;367;p14"/>
          <p:cNvSpPr/>
          <p:nvPr/>
        </p:nvSpPr>
        <p:spPr>
          <a:xfrm>
            <a:off x="3391324" y="24765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4"/>
          <p:cNvSpPr/>
          <p:nvPr/>
        </p:nvSpPr>
        <p:spPr>
          <a:xfrm>
            <a:off x="3003925" y="2476500"/>
            <a:ext cx="8649781" cy="2654300"/>
          </a:xfrm>
          <a:prstGeom prst="roundRect">
            <a:avLst>
              <a:gd fmla="val 424766"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4"/>
          <p:cNvSpPr/>
          <p:nvPr/>
        </p:nvSpPr>
        <p:spPr>
          <a:xfrm>
            <a:off x="3224086" y="2781300"/>
            <a:ext cx="7667525"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SC"/>
              <a:buNone/>
            </a:pPr>
            <a:r>
              <a:rPr b="0" i="0" lang="en-US" sz="12800" u="none" cap="none" strike="noStrike">
                <a:solidFill>
                  <a:srgbClr val="272727"/>
                </a:solidFill>
                <a:latin typeface="Marcellus SC"/>
                <a:ea typeface="Marcellus SC"/>
                <a:cs typeface="Marcellus SC"/>
                <a:sym typeface="Marcellus SC"/>
              </a:rPr>
              <a:t>233 Coins</a:t>
            </a:r>
            <a:endParaRPr b="0" i="0" sz="12800" u="none" cap="none" strike="noStrike">
              <a:solidFill>
                <a:schemeClr val="dk1"/>
              </a:solidFill>
              <a:latin typeface="Calibri"/>
              <a:ea typeface="Calibri"/>
              <a:cs typeface="Calibri"/>
              <a:sym typeface="Calibri"/>
            </a:endParaRPr>
          </a:p>
        </p:txBody>
      </p:sp>
      <p:sp>
        <p:nvSpPr>
          <p:cNvPr id="370" name="Google Shape;370;p14"/>
          <p:cNvSpPr/>
          <p:nvPr/>
        </p:nvSpPr>
        <p:spPr>
          <a:xfrm>
            <a:off x="3391324" y="54356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4"/>
          <p:cNvSpPr/>
          <p:nvPr/>
        </p:nvSpPr>
        <p:spPr>
          <a:xfrm>
            <a:off x="3323582" y="54356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Treasure Found</a:t>
            </a:r>
            <a:endParaRPr b="0" i="0" sz="3200" u="none" cap="none" strike="noStrike">
              <a:solidFill>
                <a:schemeClr val="dk1"/>
              </a:solidFill>
              <a:latin typeface="Calibri"/>
              <a:ea typeface="Calibri"/>
              <a:cs typeface="Calibri"/>
              <a:sym typeface="Calibri"/>
            </a:endParaRPr>
          </a:p>
        </p:txBody>
      </p:sp>
      <p:sp>
        <p:nvSpPr>
          <p:cNvPr id="372" name="Google Shape;372;p14"/>
          <p:cNvSpPr/>
          <p:nvPr/>
        </p:nvSpPr>
        <p:spPr>
          <a:xfrm>
            <a:off x="3391324" y="72263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4"/>
          <p:cNvSpPr/>
          <p:nvPr/>
        </p:nvSpPr>
        <p:spPr>
          <a:xfrm>
            <a:off x="2730841" y="7226300"/>
            <a:ext cx="9195949" cy="2654300"/>
          </a:xfrm>
          <a:prstGeom prst="roundRect">
            <a:avLst>
              <a:gd fmla="val 424766"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4"/>
          <p:cNvSpPr/>
          <p:nvPr/>
        </p:nvSpPr>
        <p:spPr>
          <a:xfrm>
            <a:off x="2951002" y="7531100"/>
            <a:ext cx="8213693"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SC"/>
              <a:buNone/>
            </a:pPr>
            <a:r>
              <a:rPr b="0" i="0" lang="en-US" sz="12800" u="none" cap="none" strike="noStrike">
                <a:solidFill>
                  <a:srgbClr val="272727"/>
                </a:solidFill>
                <a:latin typeface="Marcellus SC"/>
                <a:ea typeface="Marcellus SC"/>
                <a:cs typeface="Marcellus SC"/>
                <a:sym typeface="Marcellus SC"/>
              </a:rPr>
              <a:t>456 Hours</a:t>
            </a:r>
            <a:endParaRPr b="0" i="0" sz="12800" u="none" cap="none" strike="noStrike">
              <a:solidFill>
                <a:schemeClr val="dk1"/>
              </a:solidFill>
              <a:latin typeface="Calibri"/>
              <a:ea typeface="Calibri"/>
              <a:cs typeface="Calibri"/>
              <a:sym typeface="Calibri"/>
            </a:endParaRPr>
          </a:p>
        </p:txBody>
      </p:sp>
      <p:sp>
        <p:nvSpPr>
          <p:cNvPr id="375" name="Google Shape;375;p14"/>
          <p:cNvSpPr/>
          <p:nvPr/>
        </p:nvSpPr>
        <p:spPr>
          <a:xfrm>
            <a:off x="3391324" y="101854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4"/>
          <p:cNvSpPr/>
          <p:nvPr/>
        </p:nvSpPr>
        <p:spPr>
          <a:xfrm>
            <a:off x="3323582" y="101854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Duration of Spell Casting</a:t>
            </a:r>
            <a:endParaRPr b="0" i="0" sz="3200" u="none" cap="none" strike="noStrike">
              <a:solidFill>
                <a:schemeClr val="dk1"/>
              </a:solidFill>
              <a:latin typeface="Calibri"/>
              <a:ea typeface="Calibri"/>
              <a:cs typeface="Calibri"/>
              <a:sym typeface="Calibri"/>
            </a:endParaRPr>
          </a:p>
        </p:txBody>
      </p:sp>
      <p:sp>
        <p:nvSpPr>
          <p:cNvPr id="377" name="Google Shape;377;p14"/>
          <p:cNvSpPr/>
          <p:nvPr/>
        </p:nvSpPr>
        <p:spPr>
          <a:xfrm>
            <a:off x="13552594" y="24765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4"/>
          <p:cNvSpPr/>
          <p:nvPr/>
        </p:nvSpPr>
        <p:spPr>
          <a:xfrm>
            <a:off x="15203800" y="2476500"/>
            <a:ext cx="4572572" cy="2654300"/>
          </a:xfrm>
          <a:prstGeom prst="roundRect">
            <a:avLst>
              <a:gd fmla="val 424766"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4"/>
          <p:cNvSpPr/>
          <p:nvPr/>
        </p:nvSpPr>
        <p:spPr>
          <a:xfrm>
            <a:off x="15423961" y="2781300"/>
            <a:ext cx="3590315"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SC"/>
              <a:buNone/>
            </a:pPr>
            <a:r>
              <a:rPr b="0" i="0" lang="en-US" sz="12800" u="none" cap="none" strike="noStrike">
                <a:solidFill>
                  <a:srgbClr val="272727"/>
                </a:solidFill>
                <a:latin typeface="Marcellus SC"/>
                <a:ea typeface="Marcellus SC"/>
                <a:cs typeface="Marcellus SC"/>
                <a:sym typeface="Marcellus SC"/>
              </a:rPr>
              <a:t>85%</a:t>
            </a:r>
            <a:endParaRPr b="0" i="0" sz="12800" u="none" cap="none" strike="noStrike">
              <a:solidFill>
                <a:schemeClr val="dk1"/>
              </a:solidFill>
              <a:latin typeface="Calibri"/>
              <a:ea typeface="Calibri"/>
              <a:cs typeface="Calibri"/>
              <a:sym typeface="Calibri"/>
            </a:endParaRPr>
          </a:p>
        </p:txBody>
      </p:sp>
      <p:sp>
        <p:nvSpPr>
          <p:cNvPr id="380" name="Google Shape;380;p14"/>
          <p:cNvSpPr/>
          <p:nvPr/>
        </p:nvSpPr>
        <p:spPr>
          <a:xfrm>
            <a:off x="13552594" y="54356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4"/>
          <p:cNvSpPr/>
          <p:nvPr/>
        </p:nvSpPr>
        <p:spPr>
          <a:xfrm>
            <a:off x="13484852" y="54356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Wished Granted</a:t>
            </a:r>
            <a:endParaRPr b="0" i="0" sz="3200" u="none" cap="none" strike="noStrike">
              <a:solidFill>
                <a:schemeClr val="dk1"/>
              </a:solidFill>
              <a:latin typeface="Calibri"/>
              <a:ea typeface="Calibri"/>
              <a:cs typeface="Calibri"/>
              <a:sym typeface="Calibri"/>
            </a:endParaRPr>
          </a:p>
        </p:txBody>
      </p:sp>
      <p:sp>
        <p:nvSpPr>
          <p:cNvPr id="382" name="Google Shape;382;p14"/>
          <p:cNvSpPr/>
          <p:nvPr/>
        </p:nvSpPr>
        <p:spPr>
          <a:xfrm>
            <a:off x="13552594" y="72263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4"/>
          <p:cNvSpPr/>
          <p:nvPr/>
        </p:nvSpPr>
        <p:spPr>
          <a:xfrm>
            <a:off x="14117815" y="7226300"/>
            <a:ext cx="6744543" cy="2654300"/>
          </a:xfrm>
          <a:prstGeom prst="roundRect">
            <a:avLst>
              <a:gd fmla="val 424766"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4"/>
          <p:cNvSpPr/>
          <p:nvPr/>
        </p:nvSpPr>
        <p:spPr>
          <a:xfrm>
            <a:off x="14337975" y="7531100"/>
            <a:ext cx="5762287"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SC"/>
              <a:buNone/>
            </a:pPr>
            <a:r>
              <a:rPr b="0" i="0" lang="en-US" sz="12800" u="none" cap="none" strike="noStrike">
                <a:solidFill>
                  <a:srgbClr val="272727"/>
                </a:solidFill>
                <a:latin typeface="Marcellus SC"/>
                <a:ea typeface="Marcellus SC"/>
                <a:cs typeface="Marcellus SC"/>
                <a:sym typeface="Marcellus SC"/>
              </a:rPr>
              <a:t>535 Km</a:t>
            </a:r>
            <a:endParaRPr b="0" i="0" sz="12800" u="none" cap="none" strike="noStrike">
              <a:solidFill>
                <a:schemeClr val="dk1"/>
              </a:solidFill>
              <a:latin typeface="Calibri"/>
              <a:ea typeface="Calibri"/>
              <a:cs typeface="Calibri"/>
              <a:sym typeface="Calibri"/>
            </a:endParaRPr>
          </a:p>
        </p:txBody>
      </p:sp>
      <p:sp>
        <p:nvSpPr>
          <p:cNvPr id="385" name="Google Shape;385;p14"/>
          <p:cNvSpPr/>
          <p:nvPr/>
        </p:nvSpPr>
        <p:spPr>
          <a:xfrm>
            <a:off x="13552594" y="101854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4"/>
          <p:cNvSpPr/>
          <p:nvPr/>
        </p:nvSpPr>
        <p:spPr>
          <a:xfrm>
            <a:off x="13484852" y="101854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391" name="Shape 391"/>
        <p:cNvGrpSpPr/>
        <p:nvPr/>
      </p:nvGrpSpPr>
      <p:grpSpPr>
        <a:xfrm>
          <a:off x="0" y="0"/>
          <a:ext cx="0" cy="0"/>
          <a:chOff x="0" y="0"/>
          <a:chExt cx="0" cy="0"/>
        </a:xfrm>
      </p:grpSpPr>
      <p:pic>
        <p:nvPicPr>
          <p:cNvPr descr=" " id="392" name="Google Shape;392;p15"/>
          <p:cNvPicPr preferRelativeResize="0"/>
          <p:nvPr/>
        </p:nvPicPr>
        <p:blipFill rotWithShape="1">
          <a:blip r:embed="rId3">
            <a:alphaModFix/>
          </a:blip>
          <a:srcRect b="0" l="0" r="0" t="0"/>
          <a:stretch/>
        </p:blipFill>
        <p:spPr>
          <a:xfrm>
            <a:off x="11825178" y="8140700"/>
            <a:ext cx="14530616" cy="7175500"/>
          </a:xfrm>
          <a:prstGeom prst="rect">
            <a:avLst/>
          </a:prstGeom>
          <a:noFill/>
          <a:ln>
            <a:noFill/>
          </a:ln>
        </p:spPr>
      </p:pic>
      <p:pic>
        <p:nvPicPr>
          <p:cNvPr descr=" " id="393" name="Google Shape;393;p15"/>
          <p:cNvPicPr preferRelativeResize="0"/>
          <p:nvPr/>
        </p:nvPicPr>
        <p:blipFill rotWithShape="1">
          <a:blip r:embed="rId4">
            <a:alphaModFix/>
          </a:blip>
          <a:srcRect b="0" l="0" r="0" t="0"/>
          <a:stretch/>
        </p:blipFill>
        <p:spPr>
          <a:xfrm>
            <a:off x="20525765" y="9893300"/>
            <a:ext cx="1511489" cy="1498600"/>
          </a:xfrm>
          <a:prstGeom prst="rect">
            <a:avLst/>
          </a:prstGeom>
          <a:noFill/>
          <a:ln>
            <a:noFill/>
          </a:ln>
        </p:spPr>
      </p:pic>
      <p:pic>
        <p:nvPicPr>
          <p:cNvPr descr=" " id="394" name="Google Shape;394;p15"/>
          <p:cNvPicPr preferRelativeResize="0"/>
          <p:nvPr/>
        </p:nvPicPr>
        <p:blipFill rotWithShape="1">
          <a:blip r:embed="rId5">
            <a:alphaModFix/>
          </a:blip>
          <a:srcRect b="0" l="0" r="0" t="0"/>
          <a:stretch/>
        </p:blipFill>
        <p:spPr>
          <a:xfrm>
            <a:off x="-2108464" y="-1638300"/>
            <a:ext cx="11456832" cy="4673600"/>
          </a:xfrm>
          <a:prstGeom prst="rect">
            <a:avLst/>
          </a:prstGeom>
          <a:noFill/>
          <a:ln>
            <a:noFill/>
          </a:ln>
        </p:spPr>
      </p:pic>
      <p:sp>
        <p:nvSpPr>
          <p:cNvPr id="395" name="Google Shape;395;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6" name="Google Shape;396;p1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97" name="Google Shape;397;p15"/>
          <p:cNvSpPr/>
          <p:nvPr/>
        </p:nvSpPr>
        <p:spPr>
          <a:xfrm>
            <a:off x="8643430" y="1143000"/>
            <a:ext cx="7100187" cy="1879600"/>
          </a:xfrm>
          <a:prstGeom prst="roundRect">
            <a:avLst>
              <a:gd fmla="val 7507459"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5"/>
          <p:cNvSpPr/>
          <p:nvPr/>
        </p:nvSpPr>
        <p:spPr>
          <a:xfrm>
            <a:off x="9405526" y="1447800"/>
            <a:ext cx="591470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SC"/>
              <a:buNone/>
            </a:pPr>
            <a:r>
              <a:rPr b="0" i="0" lang="en-US" sz="8000" u="none" cap="none" strike="noStrike">
                <a:solidFill>
                  <a:srgbClr val="272727"/>
                </a:solidFill>
                <a:latin typeface="Marcellus SC"/>
                <a:ea typeface="Marcellus SC"/>
                <a:cs typeface="Marcellus SC"/>
                <a:sym typeface="Marcellus SC"/>
              </a:rPr>
              <a:t>Some Graph</a:t>
            </a:r>
            <a:endParaRPr b="0" i="0" sz="8000" u="none" cap="none" strike="noStrike">
              <a:solidFill>
                <a:schemeClr val="dk1"/>
              </a:solidFill>
              <a:latin typeface="Calibri"/>
              <a:ea typeface="Calibri"/>
              <a:cs typeface="Calibri"/>
              <a:sym typeface="Calibri"/>
            </a:endParaRPr>
          </a:p>
        </p:txBody>
      </p:sp>
      <p:sp>
        <p:nvSpPr>
          <p:cNvPr id="399" name="Google Shape;399;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1820"/>
              <a:buFont typeface="Lato"/>
              <a:buNone/>
            </a:pPr>
            <a:r>
              <a:rPr b="0" i="0" lang="en-US" sz="1820" u="none" cap="none" strike="noStrike">
                <a:solidFill>
                  <a:srgbClr val="709E34"/>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01" name="Google Shape;401;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2185"/>
              <a:buFont typeface="Lato"/>
              <a:buNone/>
            </a:pPr>
            <a:r>
              <a:rPr b="0" i="0" lang="en-US" sz="2185" u="none" cap="none" strike="noStrike">
                <a:solidFill>
                  <a:srgbClr val="709E34"/>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02" name="Google Shape;402;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2185"/>
              <a:buFont typeface="Lato"/>
              <a:buNone/>
            </a:pPr>
            <a:r>
              <a:rPr b="0" i="0" lang="en-US" sz="2185" u="none" cap="none" strike="noStrike">
                <a:solidFill>
                  <a:srgbClr val="709E34"/>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03" name="Google Shape;403;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2185"/>
              <a:buFont typeface="Lato"/>
              <a:buNone/>
            </a:pPr>
            <a:r>
              <a:rPr b="0" i="0" lang="en-US" sz="2185" u="none" cap="none" strike="noStrike">
                <a:solidFill>
                  <a:srgbClr val="709E34"/>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04" name="Google Shape;404;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2185"/>
              <a:buFont typeface="Lato"/>
              <a:buNone/>
            </a:pPr>
            <a:r>
              <a:rPr b="0" i="0" lang="en-US" sz="2185" u="none" cap="none" strike="noStrike">
                <a:solidFill>
                  <a:srgbClr val="709E34"/>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5" name="Google Shape;405;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2185"/>
              <a:buFont typeface="Lato"/>
              <a:buNone/>
            </a:pPr>
            <a:r>
              <a:rPr b="0" i="0" lang="en-US" sz="2185" u="none" cap="none" strike="noStrike">
                <a:solidFill>
                  <a:srgbClr val="709E34"/>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6" name="Google Shape;406;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2185"/>
              <a:buFont typeface="Lato"/>
              <a:buNone/>
            </a:pPr>
            <a:r>
              <a:rPr b="0" i="0" lang="en-US" sz="2185" u="none" cap="none" strike="noStrike">
                <a:solidFill>
                  <a:srgbClr val="709E34"/>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7" name="Google Shape;407;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2185"/>
              <a:buFont typeface="Lato"/>
              <a:buNone/>
            </a:pPr>
            <a:r>
              <a:rPr b="0" i="0" lang="en-US" sz="2185" u="none" cap="none" strike="noStrike">
                <a:solidFill>
                  <a:srgbClr val="709E34"/>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8" name="Google Shape;408;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2185"/>
              <a:buFont typeface="Lato"/>
              <a:buNone/>
            </a:pPr>
            <a:r>
              <a:rPr b="0" i="0" lang="en-US" sz="2185" u="none" cap="none" strike="noStrike">
                <a:solidFill>
                  <a:srgbClr val="709E34"/>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09" name="Google Shape;409;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1820"/>
              <a:buFont typeface="Lato"/>
              <a:buNone/>
            </a:pPr>
            <a:r>
              <a:rPr b="0" i="0" lang="en-US" sz="1820" u="none" cap="none" strike="noStrike">
                <a:solidFill>
                  <a:srgbClr val="709E34"/>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10" name="Google Shape;410;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1820"/>
              <a:buFont typeface="Lato"/>
              <a:buNone/>
            </a:pPr>
            <a:r>
              <a:rPr b="0" i="0" lang="en-US" sz="1820" u="none" cap="none" strike="noStrike">
                <a:solidFill>
                  <a:srgbClr val="709E34"/>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11" name="Google Shape;411;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1820"/>
              <a:buFont typeface="Lato"/>
              <a:buNone/>
            </a:pPr>
            <a:r>
              <a:rPr b="0" i="0" lang="en-US" sz="1820" u="none" cap="none" strike="noStrike">
                <a:solidFill>
                  <a:srgbClr val="709E34"/>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12" name="Google Shape;412;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1820"/>
              <a:buFont typeface="Lato"/>
              <a:buNone/>
            </a:pPr>
            <a:r>
              <a:rPr b="0" i="0" lang="en-US" sz="1820" u="none" cap="none" strike="noStrike">
                <a:solidFill>
                  <a:srgbClr val="709E34"/>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13" name="Google Shape;413;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1820"/>
              <a:buFont typeface="Lato"/>
              <a:buNone/>
            </a:pPr>
            <a:r>
              <a:rPr b="0" i="0" lang="en-US" sz="1820" u="none" cap="none" strike="noStrike">
                <a:solidFill>
                  <a:srgbClr val="709E34"/>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14" name="Google Shape;414;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1820"/>
              <a:buFont typeface="Lato"/>
              <a:buNone/>
            </a:pPr>
            <a:r>
              <a:rPr b="0" i="0" lang="en-US" sz="1820" u="none" cap="none" strike="noStrike">
                <a:solidFill>
                  <a:srgbClr val="709E34"/>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5" name="Google Shape;415;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1820"/>
              <a:buFont typeface="Lato"/>
              <a:buNone/>
            </a:pPr>
            <a:r>
              <a:rPr b="0" i="0" lang="en-US" sz="1820" u="none" cap="none" strike="noStrike">
                <a:solidFill>
                  <a:srgbClr val="709E34"/>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6" name="Google Shape;416;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1820"/>
              <a:buFont typeface="Lato"/>
              <a:buNone/>
            </a:pPr>
            <a:r>
              <a:rPr b="0" i="0" lang="en-US" sz="1820" u="none" cap="none" strike="noStrike">
                <a:solidFill>
                  <a:srgbClr val="709E34"/>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7" name="Google Shape;417;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1820"/>
              <a:buFont typeface="Lato"/>
              <a:buNone/>
            </a:pPr>
            <a:r>
              <a:rPr b="0" i="0" lang="en-US" sz="1820" u="none" cap="none" strike="noStrike">
                <a:solidFill>
                  <a:srgbClr val="709E34"/>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8" name="Google Shape;418;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09E34"/>
              </a:buClr>
              <a:buSzPts val="1820"/>
              <a:buFont typeface="Lato"/>
              <a:buNone/>
            </a:pPr>
            <a:r>
              <a:rPr b="0" i="0" lang="en-US" sz="1820" u="none" cap="none" strike="noStrike">
                <a:solidFill>
                  <a:srgbClr val="709E34"/>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19" name="Google Shape;419;p15"/>
          <p:cNvPicPr preferRelativeResize="0"/>
          <p:nvPr/>
        </p:nvPicPr>
        <p:blipFill rotWithShape="1">
          <a:blip r:embed="rId7">
            <a:alphaModFix/>
          </a:blip>
          <a:srcRect b="0" l="0" r="0" t="0"/>
          <a:stretch/>
        </p:blipFill>
        <p:spPr>
          <a:xfrm>
            <a:off x="3368467" y="3771900"/>
            <a:ext cx="8291591" cy="5511006"/>
          </a:xfrm>
          <a:prstGeom prst="rect">
            <a:avLst/>
          </a:prstGeom>
          <a:noFill/>
          <a:ln>
            <a:noFill/>
          </a:ln>
        </p:spPr>
      </p:pic>
      <p:pic>
        <p:nvPicPr>
          <p:cNvPr descr=" " id="420" name="Google Shape;420;p15"/>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21" name="Google Shape;421;p15"/>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22" name="Google Shape;422;p15"/>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23" name="Google Shape;423;p15"/>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24" name="Google Shape;424;p15"/>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25" name="Google Shape;425;p15"/>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26" name="Google Shape;426;p15"/>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27" name="Google Shape;427;p15"/>
          <p:cNvPicPr preferRelativeResize="0"/>
          <p:nvPr/>
        </p:nvPicPr>
        <p:blipFill rotWithShape="1">
          <a:blip r:embed="rId15">
            <a:alphaModFix/>
          </a:blip>
          <a:srcRect b="0" l="0" r="0" t="0"/>
          <a:stretch/>
        </p:blipFill>
        <p:spPr>
          <a:xfrm>
            <a:off x="3355539" y="5483845"/>
            <a:ext cx="8050168" cy="2373585"/>
          </a:xfrm>
          <a:prstGeom prst="rect">
            <a:avLst/>
          </a:prstGeom>
          <a:noFill/>
          <a:ln>
            <a:noFill/>
          </a:ln>
        </p:spPr>
      </p:pic>
      <p:pic>
        <p:nvPicPr>
          <p:cNvPr descr=" " id="428" name="Google Shape;428;p15"/>
          <p:cNvPicPr preferRelativeResize="0"/>
          <p:nvPr/>
        </p:nvPicPr>
        <p:blipFill rotWithShape="1">
          <a:blip r:embed="rId16">
            <a:alphaModFix/>
          </a:blip>
          <a:srcRect b="0" l="0" r="0" t="0"/>
          <a:stretch/>
        </p:blipFill>
        <p:spPr>
          <a:xfrm>
            <a:off x="3369143" y="6359525"/>
            <a:ext cx="8044031" cy="2268538"/>
          </a:xfrm>
          <a:prstGeom prst="rect">
            <a:avLst/>
          </a:prstGeom>
          <a:noFill/>
          <a:ln>
            <a:noFill/>
          </a:ln>
        </p:spPr>
      </p:pic>
      <p:pic>
        <p:nvPicPr>
          <p:cNvPr descr=" " id="429" name="Google Shape;429;p15"/>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30" name="Google Shape;430;p15"/>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31" name="Google Shape;431;p15"/>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32" name="Google Shape;432;p15"/>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33" name="Google Shape;433;p15"/>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34" name="Google Shape;434;p15"/>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35" name="Google Shape;435;p15"/>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36" name="Google Shape;436;p15"/>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37" name="Google Shape;437;p15"/>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38" name="Google Shape;438;p15"/>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39" name="Google Shape;439;p15"/>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40" name="Google Shape;440;p15"/>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41" name="Google Shape;441;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3" name="Google Shape;443;p15"/>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44" name="Google Shape;444;p15"/>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45" name="Google Shape;445;p15"/>
          <p:cNvSpPr/>
          <p:nvPr/>
        </p:nvSpPr>
        <p:spPr>
          <a:xfrm>
            <a:off x="16353294" y="6365379"/>
            <a:ext cx="1689311"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5"/>
          <p:cNvSpPr/>
          <p:nvPr/>
        </p:nvSpPr>
        <p:spPr>
          <a:xfrm>
            <a:off x="16353294" y="6337300"/>
            <a:ext cx="189253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34.574</a:t>
            </a:r>
            <a:endParaRPr b="0" i="0" sz="4800" u="none" cap="none" strike="noStrike">
              <a:solidFill>
                <a:schemeClr val="dk1"/>
              </a:solidFill>
              <a:latin typeface="Calibri"/>
              <a:ea typeface="Calibri"/>
              <a:cs typeface="Calibri"/>
              <a:sym typeface="Calibri"/>
            </a:endParaRPr>
          </a:p>
        </p:txBody>
      </p:sp>
      <p:sp>
        <p:nvSpPr>
          <p:cNvPr id="447" name="Google Shape;447;p15"/>
          <p:cNvSpPr/>
          <p:nvPr/>
        </p:nvSpPr>
        <p:spPr>
          <a:xfrm>
            <a:off x="16791499" y="7099300"/>
            <a:ext cx="94838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Total</a:t>
            </a:r>
            <a:endParaRPr b="0" i="0" sz="3200" u="none" cap="none" strike="noStrike">
              <a:solidFill>
                <a:schemeClr val="dk1"/>
              </a:solidFill>
              <a:latin typeface="Calibri"/>
              <a:ea typeface="Calibri"/>
              <a:cs typeface="Calibri"/>
              <a:sym typeface="Calibri"/>
            </a:endParaRPr>
          </a:p>
        </p:txBody>
      </p:sp>
      <p:sp>
        <p:nvSpPr>
          <p:cNvPr id="448" name="Google Shape;448;p15"/>
          <p:cNvSpPr/>
          <p:nvPr/>
        </p:nvSpPr>
        <p:spPr>
          <a:xfrm>
            <a:off x="13260457" y="10515600"/>
            <a:ext cx="787498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5"/>
          <p:cNvSpPr/>
          <p:nvPr/>
        </p:nvSpPr>
        <p:spPr>
          <a:xfrm>
            <a:off x="13260457" y="10515600"/>
            <a:ext cx="787498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5"/>
          <p:cNvSpPr/>
          <p:nvPr/>
        </p:nvSpPr>
        <p:spPr>
          <a:xfrm>
            <a:off x="13158845"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Treasure Found</a:t>
            </a:r>
            <a:endParaRPr b="0" i="0" sz="4800" u="none" cap="none" strike="noStrike">
              <a:solidFill>
                <a:schemeClr val="dk1"/>
              </a:solidFill>
              <a:latin typeface="Calibri"/>
              <a:ea typeface="Calibri"/>
              <a:cs typeface="Calibri"/>
              <a:sym typeface="Calibri"/>
            </a:endParaRPr>
          </a:p>
        </p:txBody>
      </p:sp>
      <p:sp>
        <p:nvSpPr>
          <p:cNvPr id="451" name="Google Shape;451;p15"/>
          <p:cNvSpPr/>
          <p:nvPr/>
        </p:nvSpPr>
        <p:spPr>
          <a:xfrm>
            <a:off x="13192716" y="11379200"/>
            <a:ext cx="8010468"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52" name="Google Shape;452;p15"/>
          <p:cNvSpPr/>
          <p:nvPr/>
        </p:nvSpPr>
        <p:spPr>
          <a:xfrm>
            <a:off x="3251606" y="10515600"/>
            <a:ext cx="7874984"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5"/>
          <p:cNvSpPr/>
          <p:nvPr/>
        </p:nvSpPr>
        <p:spPr>
          <a:xfrm>
            <a:off x="3251606" y="10515600"/>
            <a:ext cx="7874984"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5"/>
          <p:cNvSpPr/>
          <p:nvPr/>
        </p:nvSpPr>
        <p:spPr>
          <a:xfrm>
            <a:off x="3149994"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Spellcasting Progress</a:t>
            </a:r>
            <a:endParaRPr b="0" i="0" sz="4800" u="none" cap="none" strike="noStrike">
              <a:solidFill>
                <a:schemeClr val="dk1"/>
              </a:solidFill>
              <a:latin typeface="Calibri"/>
              <a:ea typeface="Calibri"/>
              <a:cs typeface="Calibri"/>
              <a:sym typeface="Calibri"/>
            </a:endParaRPr>
          </a:p>
        </p:txBody>
      </p:sp>
      <p:sp>
        <p:nvSpPr>
          <p:cNvPr id="455" name="Google Shape;455;p15"/>
          <p:cNvSpPr/>
          <p:nvPr/>
        </p:nvSpPr>
        <p:spPr>
          <a:xfrm>
            <a:off x="3183865" y="113792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460" name="Shape 460"/>
        <p:cNvGrpSpPr/>
        <p:nvPr/>
      </p:nvGrpSpPr>
      <p:grpSpPr>
        <a:xfrm>
          <a:off x="0" y="0"/>
          <a:ext cx="0" cy="0"/>
          <a:chOff x="0" y="0"/>
          <a:chExt cx="0" cy="0"/>
        </a:xfrm>
      </p:grpSpPr>
      <p:pic>
        <p:nvPicPr>
          <p:cNvPr descr=" " id="461" name="Google Shape;461;p16"/>
          <p:cNvPicPr preferRelativeResize="0"/>
          <p:nvPr/>
        </p:nvPicPr>
        <p:blipFill rotWithShape="1">
          <a:blip r:embed="rId3">
            <a:alphaModFix/>
          </a:blip>
          <a:srcRect b="0" l="0" r="0" t="0"/>
          <a:stretch/>
        </p:blipFill>
        <p:spPr>
          <a:xfrm>
            <a:off x="12942918" y="5753100"/>
            <a:ext cx="16126358" cy="9618092"/>
          </a:xfrm>
          <a:prstGeom prst="rect">
            <a:avLst/>
          </a:prstGeom>
          <a:noFill/>
          <a:ln>
            <a:noFill/>
          </a:ln>
        </p:spPr>
      </p:pic>
      <p:pic>
        <p:nvPicPr>
          <p:cNvPr descr=" " id="462" name="Google Shape;462;p16"/>
          <p:cNvPicPr preferRelativeResize="0"/>
          <p:nvPr/>
        </p:nvPicPr>
        <p:blipFill rotWithShape="1">
          <a:blip r:embed="rId4">
            <a:alphaModFix/>
          </a:blip>
          <a:srcRect b="0" l="0" r="0" t="0"/>
          <a:stretch/>
        </p:blipFill>
        <p:spPr>
          <a:xfrm>
            <a:off x="596975" y="10566400"/>
            <a:ext cx="2683080" cy="2670671"/>
          </a:xfrm>
          <a:prstGeom prst="rect">
            <a:avLst/>
          </a:prstGeom>
          <a:noFill/>
          <a:ln>
            <a:noFill/>
          </a:ln>
        </p:spPr>
      </p:pic>
      <p:sp>
        <p:nvSpPr>
          <p:cNvPr id="463" name="Google Shape;463;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4" name="Google Shape;464;p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5" name="Google Shape;465;p16"/>
          <p:cNvSpPr/>
          <p:nvPr/>
        </p:nvSpPr>
        <p:spPr>
          <a:xfrm>
            <a:off x="13450981" y="57531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6"/>
          <p:cNvSpPr/>
          <p:nvPr/>
        </p:nvSpPr>
        <p:spPr>
          <a:xfrm>
            <a:off x="13450981" y="57531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6"/>
          <p:cNvSpPr/>
          <p:nvPr/>
        </p:nvSpPr>
        <p:spPr>
          <a:xfrm>
            <a:off x="13450981" y="57531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A web application</a:t>
            </a:r>
            <a:endParaRPr b="0" i="0" sz="4800" u="none" cap="none" strike="noStrike">
              <a:solidFill>
                <a:schemeClr val="dk1"/>
              </a:solidFill>
              <a:latin typeface="Calibri"/>
              <a:ea typeface="Calibri"/>
              <a:cs typeface="Calibri"/>
              <a:sym typeface="Calibri"/>
            </a:endParaRPr>
          </a:p>
        </p:txBody>
      </p:sp>
      <p:sp>
        <p:nvSpPr>
          <p:cNvPr id="468" name="Google Shape;468;p16"/>
          <p:cNvSpPr/>
          <p:nvPr/>
        </p:nvSpPr>
        <p:spPr>
          <a:xfrm>
            <a:off x="13450981" y="6718300"/>
            <a:ext cx="8874176"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69" name="Google Shape;469;p16"/>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70" name="Google Shape;470;p16"/>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71" name="Google Shape;471;p16"/>
          <p:cNvSpPr/>
          <p:nvPr/>
        </p:nvSpPr>
        <p:spPr>
          <a:xfrm>
            <a:off x="6592124" y="1219200"/>
            <a:ext cx="11202800" cy="1879600"/>
          </a:xfrm>
          <a:prstGeom prst="roundRect">
            <a:avLst>
              <a:gd fmla="val 7507459"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6"/>
          <p:cNvSpPr/>
          <p:nvPr/>
        </p:nvSpPr>
        <p:spPr>
          <a:xfrm>
            <a:off x="7354219" y="1524000"/>
            <a:ext cx="10017319"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SC"/>
              <a:buNone/>
            </a:pPr>
            <a:r>
              <a:rPr b="0" i="0" lang="en-US" sz="8000" u="none" cap="none" strike="noStrike">
                <a:solidFill>
                  <a:srgbClr val="272727"/>
                </a:solidFill>
                <a:latin typeface="Marcellus SC"/>
                <a:ea typeface="Marcellus SC"/>
                <a:cs typeface="Marcellus SC"/>
                <a:sym typeface="Marcellus SC"/>
              </a:rPr>
              <a:t>Portal to Adventure</a:t>
            </a:r>
            <a:endParaRPr b="0" i="0" sz="8000" u="none" cap="none" strike="noStrike">
              <a:solidFill>
                <a:schemeClr val="dk1"/>
              </a:solidFill>
              <a:latin typeface="Calibri"/>
              <a:ea typeface="Calibri"/>
              <a:cs typeface="Calibri"/>
              <a:sym typeface="Calibri"/>
            </a:endParaRPr>
          </a:p>
        </p:txBody>
      </p:sp>
      <p:pic>
        <p:nvPicPr>
          <p:cNvPr descr=" " id="473" name="Google Shape;473;p16"/>
          <p:cNvPicPr preferRelativeResize="0"/>
          <p:nvPr/>
        </p:nvPicPr>
        <p:blipFill rotWithShape="1">
          <a:blip r:embed="rId8">
            <a:alphaModFix/>
          </a:blip>
          <a:srcRect b="0" l="0" r="0" t="0"/>
          <a:stretch/>
        </p:blipFill>
        <p:spPr>
          <a:xfrm>
            <a:off x="18872165" y="-538088"/>
            <a:ext cx="5919098" cy="726303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478" name="Shape 478"/>
        <p:cNvGrpSpPr/>
        <p:nvPr/>
      </p:nvGrpSpPr>
      <p:grpSpPr>
        <a:xfrm>
          <a:off x="0" y="0"/>
          <a:ext cx="0" cy="0"/>
          <a:chOff x="0" y="0"/>
          <a:chExt cx="0" cy="0"/>
        </a:xfrm>
      </p:grpSpPr>
      <p:pic>
        <p:nvPicPr>
          <p:cNvPr descr=" " id="479" name="Google Shape;479;p17"/>
          <p:cNvPicPr preferRelativeResize="0"/>
          <p:nvPr/>
        </p:nvPicPr>
        <p:blipFill rotWithShape="1">
          <a:blip r:embed="rId3">
            <a:alphaModFix/>
          </a:blip>
          <a:srcRect b="0" l="0" r="0" t="0"/>
          <a:stretch/>
        </p:blipFill>
        <p:spPr>
          <a:xfrm>
            <a:off x="-1765521" y="8915400"/>
            <a:ext cx="13959045" cy="6896100"/>
          </a:xfrm>
          <a:prstGeom prst="rect">
            <a:avLst/>
          </a:prstGeom>
          <a:noFill/>
          <a:ln>
            <a:noFill/>
          </a:ln>
        </p:spPr>
      </p:pic>
      <p:pic>
        <p:nvPicPr>
          <p:cNvPr descr=" " id="480" name="Google Shape;480;p17"/>
          <p:cNvPicPr preferRelativeResize="0"/>
          <p:nvPr/>
        </p:nvPicPr>
        <p:blipFill rotWithShape="1">
          <a:blip r:embed="rId4">
            <a:alphaModFix/>
          </a:blip>
          <a:srcRect b="0" l="0" r="0" t="0"/>
          <a:stretch/>
        </p:blipFill>
        <p:spPr>
          <a:xfrm>
            <a:off x="21427578" y="927100"/>
            <a:ext cx="2183532" cy="2173684"/>
          </a:xfrm>
          <a:prstGeom prst="rect">
            <a:avLst/>
          </a:prstGeom>
          <a:noFill/>
          <a:ln>
            <a:noFill/>
          </a:ln>
        </p:spPr>
      </p:pic>
      <p:sp>
        <p:nvSpPr>
          <p:cNvPr id="481" name="Google Shape;481;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2" name="Google Shape;482;p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3" name="Google Shape;483;p17"/>
          <p:cNvSpPr/>
          <p:nvPr/>
        </p:nvSpPr>
        <p:spPr>
          <a:xfrm>
            <a:off x="2946768" y="46609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7"/>
          <p:cNvSpPr/>
          <p:nvPr/>
        </p:nvSpPr>
        <p:spPr>
          <a:xfrm>
            <a:off x="2946768" y="46609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7"/>
          <p:cNvSpPr/>
          <p:nvPr/>
        </p:nvSpPr>
        <p:spPr>
          <a:xfrm>
            <a:off x="2946768" y="46609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An mobile app</a:t>
            </a:r>
            <a:endParaRPr b="0" i="0" sz="4800" u="none" cap="none" strike="noStrike">
              <a:solidFill>
                <a:schemeClr val="dk1"/>
              </a:solidFill>
              <a:latin typeface="Calibri"/>
              <a:ea typeface="Calibri"/>
              <a:cs typeface="Calibri"/>
              <a:sym typeface="Calibri"/>
            </a:endParaRPr>
          </a:p>
        </p:txBody>
      </p:sp>
      <p:sp>
        <p:nvSpPr>
          <p:cNvPr id="486" name="Google Shape;486;p17"/>
          <p:cNvSpPr/>
          <p:nvPr/>
        </p:nvSpPr>
        <p:spPr>
          <a:xfrm>
            <a:off x="2946768" y="5626100"/>
            <a:ext cx="8874176"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7" name="Google Shape;487;p17"/>
          <p:cNvSpPr/>
          <p:nvPr/>
        </p:nvSpPr>
        <p:spPr>
          <a:xfrm>
            <a:off x="2946768" y="7658100"/>
            <a:ext cx="9090103" cy="35517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Live your fantasy dreams</a:t>
            </a:r>
            <a:endParaRPr b="0" i="0" sz="3200" u="none" cap="none" strike="noStrike">
              <a:solidFill>
                <a:schemeClr val="dk1"/>
              </a:solidFill>
              <a:latin typeface="Calibri"/>
              <a:ea typeface="Calibri"/>
              <a:cs typeface="Calibri"/>
              <a:sym typeface="Calibri"/>
            </a:endParaRPr>
          </a:p>
        </p:txBody>
      </p:sp>
      <p:sp>
        <p:nvSpPr>
          <p:cNvPr id="488" name="Google Shape;488;p17"/>
          <p:cNvSpPr/>
          <p:nvPr/>
        </p:nvSpPr>
        <p:spPr>
          <a:xfrm>
            <a:off x="2895962" y="1854200"/>
            <a:ext cx="11736267" cy="1879600"/>
          </a:xfrm>
          <a:prstGeom prst="roundRect">
            <a:avLst>
              <a:gd fmla="val 7507459"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7"/>
          <p:cNvSpPr/>
          <p:nvPr/>
        </p:nvSpPr>
        <p:spPr>
          <a:xfrm>
            <a:off x="3658057" y="2159000"/>
            <a:ext cx="1055078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SC"/>
              <a:buNone/>
            </a:pPr>
            <a:r>
              <a:rPr b="0" i="0" lang="en-US" sz="8000" u="none" cap="none" strike="noStrike">
                <a:solidFill>
                  <a:srgbClr val="272727"/>
                </a:solidFill>
                <a:latin typeface="Marcellus SC"/>
                <a:ea typeface="Marcellus SC"/>
                <a:cs typeface="Marcellus SC"/>
                <a:sym typeface="Marcellus SC"/>
              </a:rPr>
              <a:t>The Future of Fantasy</a:t>
            </a:r>
            <a:endParaRPr b="0" i="0" sz="8000" u="none" cap="none" strike="noStrike">
              <a:solidFill>
                <a:schemeClr val="dk1"/>
              </a:solidFill>
              <a:latin typeface="Calibri"/>
              <a:ea typeface="Calibri"/>
              <a:cs typeface="Calibri"/>
              <a:sym typeface="Calibri"/>
            </a:endParaRPr>
          </a:p>
        </p:txBody>
      </p:sp>
      <p:pic>
        <p:nvPicPr>
          <p:cNvPr descr=" " id="490" name="Google Shape;490;p17"/>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91" name="Google Shape;491;p17"/>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pic>
        <p:nvPicPr>
          <p:cNvPr descr=" " id="492" name="Google Shape;492;p17"/>
          <p:cNvPicPr preferRelativeResize="0"/>
          <p:nvPr/>
        </p:nvPicPr>
        <p:blipFill rotWithShape="1">
          <a:blip r:embed="rId8">
            <a:alphaModFix/>
          </a:blip>
          <a:srcRect b="0" l="0" r="0" t="0"/>
          <a:stretch/>
        </p:blipFill>
        <p:spPr>
          <a:xfrm>
            <a:off x="9170546" y="6959600"/>
            <a:ext cx="6058657" cy="5537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497" name="Shape 497"/>
        <p:cNvGrpSpPr/>
        <p:nvPr/>
      </p:nvGrpSpPr>
      <p:grpSpPr>
        <a:xfrm>
          <a:off x="0" y="0"/>
          <a:ext cx="0" cy="0"/>
          <a:chOff x="0" y="0"/>
          <a:chExt cx="0" cy="0"/>
        </a:xfrm>
      </p:grpSpPr>
      <p:pic>
        <p:nvPicPr>
          <p:cNvPr descr=" " id="498" name="Google Shape;498;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9" name="Google Shape;499;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0" name="Google Shape;500;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1" name="Google Shape;501;p18"/>
          <p:cNvSpPr/>
          <p:nvPr/>
        </p:nvSpPr>
        <p:spPr>
          <a:xfrm>
            <a:off x="14797349" y="698500"/>
            <a:ext cx="9145143" cy="1879600"/>
          </a:xfrm>
          <a:prstGeom prst="roundRect">
            <a:avLst>
              <a:gd fmla="val 7507459"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8"/>
          <p:cNvSpPr/>
          <p:nvPr/>
        </p:nvSpPr>
        <p:spPr>
          <a:xfrm>
            <a:off x="15559445" y="1003300"/>
            <a:ext cx="7959662"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SC"/>
              <a:buNone/>
            </a:pPr>
            <a:r>
              <a:rPr b="0" i="0" lang="en-US" sz="8000" u="none" cap="none" strike="noStrike">
                <a:solidFill>
                  <a:srgbClr val="272727"/>
                </a:solidFill>
                <a:latin typeface="Marcellus SC"/>
                <a:ea typeface="Marcellus SC"/>
                <a:cs typeface="Marcellus SC"/>
                <a:sym typeface="Marcellus SC"/>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507" name="Shape 507"/>
        <p:cNvGrpSpPr/>
        <p:nvPr/>
      </p:nvGrpSpPr>
      <p:grpSpPr>
        <a:xfrm>
          <a:off x="0" y="0"/>
          <a:ext cx="0" cy="0"/>
          <a:chOff x="0" y="0"/>
          <a:chExt cx="0" cy="0"/>
        </a:xfrm>
      </p:grpSpPr>
      <p:pic>
        <p:nvPicPr>
          <p:cNvPr descr=" " id="508" name="Google Shape;508;p19"/>
          <p:cNvPicPr preferRelativeResize="0"/>
          <p:nvPr/>
        </p:nvPicPr>
        <p:blipFill rotWithShape="1">
          <a:blip r:embed="rId3">
            <a:alphaModFix/>
          </a:blip>
          <a:srcRect b="0" l="0" r="0" t="0"/>
          <a:stretch/>
        </p:blipFill>
        <p:spPr>
          <a:xfrm>
            <a:off x="12942918" y="5753100"/>
            <a:ext cx="16126358" cy="9618092"/>
          </a:xfrm>
          <a:prstGeom prst="rect">
            <a:avLst/>
          </a:prstGeom>
          <a:noFill/>
          <a:ln>
            <a:noFill/>
          </a:ln>
        </p:spPr>
      </p:pic>
      <p:pic>
        <p:nvPicPr>
          <p:cNvPr descr=" " id="509" name="Google Shape;509;p19"/>
          <p:cNvPicPr preferRelativeResize="0"/>
          <p:nvPr/>
        </p:nvPicPr>
        <p:blipFill rotWithShape="1">
          <a:blip r:embed="rId4">
            <a:alphaModFix/>
          </a:blip>
          <a:srcRect b="0" l="0" r="0" t="0"/>
          <a:stretch/>
        </p:blipFill>
        <p:spPr>
          <a:xfrm>
            <a:off x="21008426" y="266700"/>
            <a:ext cx="3122299" cy="3253160"/>
          </a:xfrm>
          <a:prstGeom prst="rect">
            <a:avLst/>
          </a:prstGeom>
          <a:noFill/>
          <a:ln>
            <a:noFill/>
          </a:ln>
        </p:spPr>
      </p:pic>
      <p:pic>
        <p:nvPicPr>
          <p:cNvPr descr=" " id="510" name="Google Shape;510;p19"/>
          <p:cNvPicPr preferRelativeResize="0"/>
          <p:nvPr/>
        </p:nvPicPr>
        <p:blipFill rotWithShape="1">
          <a:blip r:embed="rId5">
            <a:alphaModFix/>
          </a:blip>
          <a:srcRect b="0" l="0" r="0" t="0"/>
          <a:stretch/>
        </p:blipFill>
        <p:spPr>
          <a:xfrm>
            <a:off x="596975" y="660400"/>
            <a:ext cx="2352178" cy="3116982"/>
          </a:xfrm>
          <a:prstGeom prst="rect">
            <a:avLst/>
          </a:prstGeom>
          <a:noFill/>
          <a:ln>
            <a:noFill/>
          </a:ln>
        </p:spPr>
      </p:pic>
      <p:pic>
        <p:nvPicPr>
          <p:cNvPr descr=" " id="511" name="Google Shape;511;p19"/>
          <p:cNvPicPr preferRelativeResize="0"/>
          <p:nvPr/>
        </p:nvPicPr>
        <p:blipFill rotWithShape="1">
          <a:blip r:embed="rId6">
            <a:alphaModFix/>
          </a:blip>
          <a:srcRect b="0" l="0" r="0" t="0"/>
          <a:stretch/>
        </p:blipFill>
        <p:spPr>
          <a:xfrm>
            <a:off x="596975" y="10566400"/>
            <a:ext cx="2683080" cy="2670671"/>
          </a:xfrm>
          <a:prstGeom prst="rect">
            <a:avLst/>
          </a:prstGeom>
          <a:noFill/>
          <a:ln>
            <a:noFill/>
          </a:ln>
        </p:spPr>
      </p:pic>
      <p:sp>
        <p:nvSpPr>
          <p:cNvPr id="512" name="Google Shape;512;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3" name="Google Shape;513;p1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14" name="Google Shape;514;p19"/>
          <p:cNvPicPr preferRelativeResize="0"/>
          <p:nvPr/>
        </p:nvPicPr>
        <p:blipFill rotWithShape="1">
          <a:blip r:embed="rId8">
            <a:alphaModFix/>
          </a:blip>
          <a:srcRect b="0" l="0" r="0" t="0"/>
          <a:stretch/>
        </p:blipFill>
        <p:spPr>
          <a:xfrm>
            <a:off x="0" y="0"/>
            <a:ext cx="24387048" cy="5867400"/>
          </a:xfrm>
          <a:prstGeom prst="rect">
            <a:avLst/>
          </a:prstGeom>
          <a:noFill/>
          <a:ln>
            <a:noFill/>
          </a:ln>
        </p:spPr>
      </p:pic>
      <p:sp>
        <p:nvSpPr>
          <p:cNvPr id="515" name="Google Shape;515;p19"/>
          <p:cNvSpPr/>
          <p:nvPr/>
        </p:nvSpPr>
        <p:spPr>
          <a:xfrm>
            <a:off x="1244756" y="68707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6" name="Google Shape;516;p19"/>
          <p:cNvPicPr preferRelativeResize="0"/>
          <p:nvPr/>
        </p:nvPicPr>
        <p:blipFill rotWithShape="1">
          <a:blip r:embed="rId9">
            <a:alphaModFix/>
          </a:blip>
          <a:srcRect b="0" l="0" r="0" t="0"/>
          <a:stretch/>
        </p:blipFill>
        <p:spPr>
          <a:xfrm>
            <a:off x="1244756" y="6870700"/>
            <a:ext cx="2006851" cy="2654300"/>
          </a:xfrm>
          <a:prstGeom prst="rect">
            <a:avLst/>
          </a:prstGeom>
          <a:noFill/>
          <a:ln>
            <a:noFill/>
          </a:ln>
        </p:spPr>
      </p:pic>
      <p:sp>
        <p:nvSpPr>
          <p:cNvPr id="517" name="Google Shape;517;p19"/>
          <p:cNvSpPr/>
          <p:nvPr/>
        </p:nvSpPr>
        <p:spPr>
          <a:xfrm>
            <a:off x="3454832" y="7245350"/>
            <a:ext cx="635079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9"/>
          <p:cNvSpPr/>
          <p:nvPr/>
        </p:nvSpPr>
        <p:spPr>
          <a:xfrm>
            <a:off x="3454832" y="7245350"/>
            <a:ext cx="6554019"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Discover the secrets</a:t>
            </a:r>
            <a:endParaRPr b="0" i="0" sz="4800" u="none" cap="none" strike="noStrike">
              <a:solidFill>
                <a:schemeClr val="dk1"/>
              </a:solidFill>
              <a:latin typeface="Calibri"/>
              <a:ea typeface="Calibri"/>
              <a:cs typeface="Calibri"/>
              <a:sym typeface="Calibri"/>
            </a:endParaRPr>
          </a:p>
        </p:txBody>
      </p:sp>
      <p:sp>
        <p:nvSpPr>
          <p:cNvPr id="519" name="Google Shape;519;p19"/>
          <p:cNvSpPr/>
          <p:nvPr/>
        </p:nvSpPr>
        <p:spPr>
          <a:xfrm>
            <a:off x="3454832" y="8108950"/>
            <a:ext cx="6486277"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20" name="Google Shape;520;p19"/>
          <p:cNvSpPr/>
          <p:nvPr/>
        </p:nvSpPr>
        <p:spPr>
          <a:xfrm>
            <a:off x="5525191" y="106680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1" name="Google Shape;521;p19"/>
          <p:cNvPicPr preferRelativeResize="0"/>
          <p:nvPr/>
        </p:nvPicPr>
        <p:blipFill rotWithShape="1">
          <a:blip r:embed="rId10">
            <a:alphaModFix/>
          </a:blip>
          <a:srcRect b="0" l="0" r="0" t="0"/>
          <a:stretch/>
        </p:blipFill>
        <p:spPr>
          <a:xfrm>
            <a:off x="5525191" y="10668000"/>
            <a:ext cx="2349794" cy="2654300"/>
          </a:xfrm>
          <a:prstGeom prst="rect">
            <a:avLst/>
          </a:prstGeom>
          <a:noFill/>
          <a:ln>
            <a:noFill/>
          </a:ln>
        </p:spPr>
      </p:pic>
      <p:sp>
        <p:nvSpPr>
          <p:cNvPr id="522" name="Google Shape;522;p19"/>
          <p:cNvSpPr/>
          <p:nvPr/>
        </p:nvSpPr>
        <p:spPr>
          <a:xfrm>
            <a:off x="8078210" y="10782300"/>
            <a:ext cx="6007851"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9"/>
          <p:cNvSpPr/>
          <p:nvPr/>
        </p:nvSpPr>
        <p:spPr>
          <a:xfrm>
            <a:off x="8078210" y="10782300"/>
            <a:ext cx="6211076"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Meet the creatures</a:t>
            </a:r>
            <a:endParaRPr b="0" i="0" sz="4800" u="none" cap="none" strike="noStrike">
              <a:solidFill>
                <a:schemeClr val="dk1"/>
              </a:solidFill>
              <a:latin typeface="Calibri"/>
              <a:ea typeface="Calibri"/>
              <a:cs typeface="Calibri"/>
              <a:sym typeface="Calibri"/>
            </a:endParaRPr>
          </a:p>
        </p:txBody>
      </p:sp>
      <p:sp>
        <p:nvSpPr>
          <p:cNvPr id="524" name="Google Shape;524;p19"/>
          <p:cNvSpPr/>
          <p:nvPr/>
        </p:nvSpPr>
        <p:spPr>
          <a:xfrm>
            <a:off x="8078210" y="11645900"/>
            <a:ext cx="6143334"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25" name="Google Shape;525;p19"/>
          <p:cNvSpPr/>
          <p:nvPr/>
        </p:nvSpPr>
        <p:spPr>
          <a:xfrm>
            <a:off x="14289286" y="106680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6" name="Google Shape;526;p19"/>
          <p:cNvPicPr preferRelativeResize="0"/>
          <p:nvPr/>
        </p:nvPicPr>
        <p:blipFill rotWithShape="1">
          <a:blip r:embed="rId11">
            <a:alphaModFix/>
          </a:blip>
          <a:srcRect b="0" l="0" r="0" t="0"/>
          <a:stretch/>
        </p:blipFill>
        <p:spPr>
          <a:xfrm>
            <a:off x="14289286" y="10668000"/>
            <a:ext cx="2464108" cy="2654300"/>
          </a:xfrm>
          <a:prstGeom prst="rect">
            <a:avLst/>
          </a:prstGeom>
          <a:noFill/>
          <a:ln>
            <a:noFill/>
          </a:ln>
        </p:spPr>
      </p:pic>
      <p:sp>
        <p:nvSpPr>
          <p:cNvPr id="527" name="Google Shape;527;p19"/>
          <p:cNvSpPr/>
          <p:nvPr/>
        </p:nvSpPr>
        <p:spPr>
          <a:xfrm>
            <a:off x="16956619" y="10782300"/>
            <a:ext cx="5893537"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p:nvPr/>
        </p:nvSpPr>
        <p:spPr>
          <a:xfrm>
            <a:off x="16956619" y="10782300"/>
            <a:ext cx="609676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Uncover the magic</a:t>
            </a:r>
            <a:endParaRPr b="0" i="0" sz="4800" u="none" cap="none" strike="noStrike">
              <a:solidFill>
                <a:schemeClr val="dk1"/>
              </a:solidFill>
              <a:latin typeface="Calibri"/>
              <a:ea typeface="Calibri"/>
              <a:cs typeface="Calibri"/>
              <a:sym typeface="Calibri"/>
            </a:endParaRPr>
          </a:p>
        </p:txBody>
      </p:sp>
      <p:sp>
        <p:nvSpPr>
          <p:cNvPr id="529" name="Google Shape;529;p19"/>
          <p:cNvSpPr/>
          <p:nvPr/>
        </p:nvSpPr>
        <p:spPr>
          <a:xfrm>
            <a:off x="16956619" y="11645900"/>
            <a:ext cx="6029020"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30" name="Google Shape;530;p19"/>
          <p:cNvSpPr/>
          <p:nvPr/>
        </p:nvSpPr>
        <p:spPr>
          <a:xfrm>
            <a:off x="10008851" y="68707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1" name="Google Shape;531;p19"/>
          <p:cNvPicPr preferRelativeResize="0"/>
          <p:nvPr/>
        </p:nvPicPr>
        <p:blipFill rotWithShape="1">
          <a:blip r:embed="rId12">
            <a:alphaModFix/>
          </a:blip>
          <a:srcRect b="0" l="0" r="0" t="0"/>
          <a:stretch/>
        </p:blipFill>
        <p:spPr>
          <a:xfrm>
            <a:off x="10008851" y="6870700"/>
            <a:ext cx="2400600" cy="2654300"/>
          </a:xfrm>
          <a:prstGeom prst="rect">
            <a:avLst/>
          </a:prstGeom>
          <a:noFill/>
          <a:ln>
            <a:noFill/>
          </a:ln>
        </p:spPr>
      </p:pic>
      <p:sp>
        <p:nvSpPr>
          <p:cNvPr id="532" name="Google Shape;532;p19"/>
          <p:cNvSpPr/>
          <p:nvPr/>
        </p:nvSpPr>
        <p:spPr>
          <a:xfrm>
            <a:off x="12612676" y="7245350"/>
            <a:ext cx="5957045"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9"/>
          <p:cNvSpPr/>
          <p:nvPr/>
        </p:nvSpPr>
        <p:spPr>
          <a:xfrm>
            <a:off x="12612676" y="7245350"/>
            <a:ext cx="616027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Find your own path</a:t>
            </a:r>
            <a:endParaRPr b="0" i="0" sz="4800" u="none" cap="none" strike="noStrike">
              <a:solidFill>
                <a:schemeClr val="dk1"/>
              </a:solidFill>
              <a:latin typeface="Calibri"/>
              <a:ea typeface="Calibri"/>
              <a:cs typeface="Calibri"/>
              <a:sym typeface="Calibri"/>
            </a:endParaRPr>
          </a:p>
        </p:txBody>
      </p:sp>
      <p:sp>
        <p:nvSpPr>
          <p:cNvPr id="534" name="Google Shape;534;p19"/>
          <p:cNvSpPr/>
          <p:nvPr/>
        </p:nvSpPr>
        <p:spPr>
          <a:xfrm>
            <a:off x="12612676" y="8108950"/>
            <a:ext cx="6092528"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29" name="Shape 29"/>
        <p:cNvGrpSpPr/>
        <p:nvPr/>
      </p:nvGrpSpPr>
      <p:grpSpPr>
        <a:xfrm>
          <a:off x="0" y="0"/>
          <a:ext cx="0" cy="0"/>
          <a:chOff x="0" y="0"/>
          <a:chExt cx="0" cy="0"/>
        </a:xfrm>
      </p:grpSpPr>
      <p:pic>
        <p:nvPicPr>
          <p:cNvPr descr=" " id="30" name="Google Shape;30;p2"/>
          <p:cNvPicPr preferRelativeResize="0"/>
          <p:nvPr/>
        </p:nvPicPr>
        <p:blipFill rotWithShape="1">
          <a:blip r:embed="rId3">
            <a:alphaModFix/>
          </a:blip>
          <a:srcRect b="0" l="0" r="0" t="0"/>
          <a:stretch/>
        </p:blipFill>
        <p:spPr>
          <a:xfrm>
            <a:off x="19845213" y="3208376"/>
            <a:ext cx="3390276" cy="7281873"/>
          </a:xfrm>
          <a:prstGeom prst="rect">
            <a:avLst/>
          </a:prstGeom>
          <a:noFill/>
          <a:ln>
            <a:noFill/>
          </a:ln>
        </p:spPr>
      </p:pic>
      <p:pic>
        <p:nvPicPr>
          <p:cNvPr descr=" " id="31" name="Google Shape;31;p2"/>
          <p:cNvPicPr preferRelativeResize="0"/>
          <p:nvPr/>
        </p:nvPicPr>
        <p:blipFill rotWithShape="1">
          <a:blip r:embed="rId4">
            <a:alphaModFix/>
          </a:blip>
          <a:srcRect b="0" l="0" r="0" t="0"/>
          <a:stretch/>
        </p:blipFill>
        <p:spPr>
          <a:xfrm>
            <a:off x="20360645" y="1104900"/>
            <a:ext cx="1676610" cy="1663700"/>
          </a:xfrm>
          <a:prstGeom prst="rect">
            <a:avLst/>
          </a:prstGeom>
          <a:noFill/>
          <a:ln>
            <a:noFill/>
          </a:ln>
        </p:spPr>
      </p:pic>
      <p:pic>
        <p:nvPicPr>
          <p:cNvPr descr=" " id="32" name="Google Shape;32;p2"/>
          <p:cNvPicPr preferRelativeResize="0"/>
          <p:nvPr/>
        </p:nvPicPr>
        <p:blipFill rotWithShape="1">
          <a:blip r:embed="rId5">
            <a:alphaModFix/>
          </a:blip>
          <a:srcRect b="0" l="0" r="0" t="0"/>
          <a:stretch/>
        </p:blipFill>
        <p:spPr>
          <a:xfrm>
            <a:off x="4039105" y="-2857500"/>
            <a:ext cx="18341092" cy="19431000"/>
          </a:xfrm>
          <a:prstGeom prst="rect">
            <a:avLst/>
          </a:prstGeom>
          <a:noFill/>
          <a:ln>
            <a:noFill/>
          </a:ln>
        </p:spPr>
      </p:pic>
      <p:sp>
        <p:nvSpPr>
          <p:cNvPr id="33" name="Google Shape;33;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p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 name="Google Shape;35;p2"/>
          <p:cNvSpPr/>
          <p:nvPr/>
        </p:nvSpPr>
        <p:spPr>
          <a:xfrm>
            <a:off x="8002000" y="3619500"/>
            <a:ext cx="8383048" cy="2654300"/>
          </a:xfrm>
          <a:prstGeom prst="roundRect">
            <a:avLst>
              <a:gd fmla="val 5316287"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8764095" y="3924300"/>
            <a:ext cx="7400792"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SC"/>
              <a:buNone/>
            </a:pPr>
            <a:r>
              <a:rPr b="0" i="0" lang="en-US" sz="12800" u="none" cap="none" strike="noStrike">
                <a:solidFill>
                  <a:srgbClr val="272727"/>
                </a:solidFill>
                <a:latin typeface="Marcellus SC"/>
                <a:ea typeface="Marcellus SC"/>
                <a:cs typeface="Marcellus SC"/>
                <a:sym typeface="Marcellus SC"/>
              </a:rPr>
              <a:t>Welcome</a:t>
            </a:r>
            <a:endParaRPr b="0" i="0" sz="12800" u="none" cap="none" strike="noStrike">
              <a:solidFill>
                <a:schemeClr val="dk1"/>
              </a:solidFill>
              <a:latin typeface="Calibri"/>
              <a:ea typeface="Calibri"/>
              <a:cs typeface="Calibri"/>
              <a:sym typeface="Calibri"/>
            </a:endParaRPr>
          </a:p>
        </p:txBody>
      </p:sp>
      <p:sp>
        <p:nvSpPr>
          <p:cNvPr id="37" name="Google Shape;37;p2"/>
          <p:cNvSpPr/>
          <p:nvPr/>
        </p:nvSpPr>
        <p:spPr>
          <a:xfrm>
            <a:off x="5000192" y="6921500"/>
            <a:ext cx="14399366" cy="2218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8" name="Google Shape;38;p2"/>
          <p:cNvPicPr preferRelativeResize="0"/>
          <p:nvPr/>
        </p:nvPicPr>
        <p:blipFill rotWithShape="1">
          <a:blip r:embed="rId7">
            <a:alphaModFix/>
          </a:blip>
          <a:srcRect b="0" l="0" r="0" t="0"/>
          <a:stretch/>
        </p:blipFill>
        <p:spPr>
          <a:xfrm>
            <a:off x="1765521" y="6324600"/>
            <a:ext cx="2815833" cy="651004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539" name="Shape 539"/>
        <p:cNvGrpSpPr/>
        <p:nvPr/>
      </p:nvGrpSpPr>
      <p:grpSpPr>
        <a:xfrm>
          <a:off x="0" y="0"/>
          <a:ext cx="0" cy="0"/>
          <a:chOff x="0" y="0"/>
          <a:chExt cx="0" cy="0"/>
        </a:xfrm>
      </p:grpSpPr>
      <p:pic>
        <p:nvPicPr>
          <p:cNvPr descr=" " id="540" name="Google Shape;540;p20"/>
          <p:cNvPicPr preferRelativeResize="0"/>
          <p:nvPr/>
        </p:nvPicPr>
        <p:blipFill rotWithShape="1">
          <a:blip r:embed="rId3">
            <a:alphaModFix/>
          </a:blip>
          <a:srcRect b="0" l="0" r="0" t="0"/>
          <a:stretch/>
        </p:blipFill>
        <p:spPr>
          <a:xfrm>
            <a:off x="-1765521" y="8915400"/>
            <a:ext cx="13959045" cy="6896100"/>
          </a:xfrm>
          <a:prstGeom prst="rect">
            <a:avLst/>
          </a:prstGeom>
          <a:noFill/>
          <a:ln>
            <a:noFill/>
          </a:ln>
        </p:spPr>
      </p:pic>
      <p:pic>
        <p:nvPicPr>
          <p:cNvPr descr=" " id="541" name="Google Shape;541;p20"/>
          <p:cNvPicPr preferRelativeResize="0"/>
          <p:nvPr/>
        </p:nvPicPr>
        <p:blipFill rotWithShape="1">
          <a:blip r:embed="rId4">
            <a:alphaModFix/>
          </a:blip>
          <a:srcRect b="0" l="0" r="0" t="0"/>
          <a:stretch/>
        </p:blipFill>
        <p:spPr>
          <a:xfrm>
            <a:off x="21427578" y="927100"/>
            <a:ext cx="2183532" cy="2173684"/>
          </a:xfrm>
          <a:prstGeom prst="rect">
            <a:avLst/>
          </a:prstGeom>
          <a:noFill/>
          <a:ln>
            <a:noFill/>
          </a:ln>
        </p:spPr>
      </p:pic>
      <p:pic>
        <p:nvPicPr>
          <p:cNvPr descr=" " id="542" name="Google Shape;542;p20"/>
          <p:cNvPicPr preferRelativeResize="0"/>
          <p:nvPr/>
        </p:nvPicPr>
        <p:blipFill rotWithShape="1">
          <a:blip r:embed="rId5">
            <a:alphaModFix/>
          </a:blip>
          <a:srcRect b="0" l="0" r="0" t="0"/>
          <a:stretch/>
        </p:blipFill>
        <p:spPr>
          <a:xfrm>
            <a:off x="2387253" y="8753177"/>
            <a:ext cx="1281676" cy="2710731"/>
          </a:xfrm>
          <a:prstGeom prst="rect">
            <a:avLst/>
          </a:prstGeom>
          <a:noFill/>
          <a:ln>
            <a:noFill/>
          </a:ln>
        </p:spPr>
      </p:pic>
      <p:pic>
        <p:nvPicPr>
          <p:cNvPr descr=" " id="543" name="Google Shape;543;p20"/>
          <p:cNvPicPr preferRelativeResize="0"/>
          <p:nvPr/>
        </p:nvPicPr>
        <p:blipFill rotWithShape="1">
          <a:blip r:embed="rId6">
            <a:alphaModFix/>
          </a:blip>
          <a:srcRect b="0" l="0" r="0" t="0"/>
          <a:stretch/>
        </p:blipFill>
        <p:spPr>
          <a:xfrm>
            <a:off x="825603" y="8496300"/>
            <a:ext cx="1419595" cy="2087166"/>
          </a:xfrm>
          <a:prstGeom prst="rect">
            <a:avLst/>
          </a:prstGeom>
          <a:noFill/>
          <a:ln>
            <a:noFill/>
          </a:ln>
        </p:spPr>
      </p:pic>
      <p:pic>
        <p:nvPicPr>
          <p:cNvPr descr=" " id="544" name="Google Shape;544;p20"/>
          <p:cNvPicPr preferRelativeResize="0"/>
          <p:nvPr/>
        </p:nvPicPr>
        <p:blipFill rotWithShape="1">
          <a:blip r:embed="rId7">
            <a:alphaModFix/>
          </a:blip>
          <a:srcRect b="0" l="0" r="0" t="0"/>
          <a:stretch/>
        </p:blipFill>
        <p:spPr>
          <a:xfrm>
            <a:off x="860452" y="10731971"/>
            <a:ext cx="2186605" cy="1079351"/>
          </a:xfrm>
          <a:prstGeom prst="rect">
            <a:avLst/>
          </a:prstGeom>
          <a:noFill/>
          <a:ln>
            <a:noFill/>
          </a:ln>
        </p:spPr>
      </p:pic>
      <p:sp>
        <p:nvSpPr>
          <p:cNvPr id="545" name="Google Shape;545;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p2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47" name="Google Shape;547;p20"/>
          <p:cNvPicPr preferRelativeResize="0"/>
          <p:nvPr/>
        </p:nvPicPr>
        <p:blipFill rotWithShape="1">
          <a:blip r:embed="rId9">
            <a:alphaModFix/>
          </a:blip>
          <a:srcRect b="0" l="0" r="0" t="0"/>
          <a:stretch/>
        </p:blipFill>
        <p:spPr>
          <a:xfrm>
            <a:off x="508063" y="3911600"/>
            <a:ext cx="14479810" cy="7861300"/>
          </a:xfrm>
          <a:prstGeom prst="rect">
            <a:avLst/>
          </a:prstGeom>
          <a:noFill/>
          <a:ln>
            <a:noFill/>
          </a:ln>
        </p:spPr>
      </p:pic>
      <p:sp>
        <p:nvSpPr>
          <p:cNvPr id="548" name="Google Shape;548;p20"/>
          <p:cNvSpPr/>
          <p:nvPr/>
        </p:nvSpPr>
        <p:spPr>
          <a:xfrm>
            <a:off x="5169546" y="946150"/>
            <a:ext cx="14047956" cy="1879600"/>
          </a:xfrm>
          <a:prstGeom prst="roundRect">
            <a:avLst>
              <a:gd fmla="val 7507459"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0"/>
          <p:cNvSpPr/>
          <p:nvPr/>
        </p:nvSpPr>
        <p:spPr>
          <a:xfrm>
            <a:off x="5931641" y="1250950"/>
            <a:ext cx="12862474"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SC"/>
              <a:buNone/>
            </a:pPr>
            <a:r>
              <a:rPr b="0" i="0" lang="en-US" sz="8000" u="none" cap="none" strike="noStrike">
                <a:solidFill>
                  <a:srgbClr val="272727"/>
                </a:solidFill>
                <a:latin typeface="Marcellus SC"/>
                <a:ea typeface="Marcellus SC"/>
                <a:cs typeface="Marcellus SC"/>
                <a:sym typeface="Marcellus SC"/>
              </a:rPr>
              <a:t>Fantasy Realm at a Glance</a:t>
            </a:r>
            <a:endParaRPr b="0" i="0" sz="8000" u="none" cap="none" strike="noStrike">
              <a:solidFill>
                <a:schemeClr val="dk1"/>
              </a:solidFill>
              <a:latin typeface="Calibri"/>
              <a:ea typeface="Calibri"/>
              <a:cs typeface="Calibri"/>
              <a:sym typeface="Calibri"/>
            </a:endParaRPr>
          </a:p>
        </p:txBody>
      </p:sp>
      <p:sp>
        <p:nvSpPr>
          <p:cNvPr id="550" name="Google Shape;550;p20"/>
          <p:cNvSpPr/>
          <p:nvPr/>
        </p:nvSpPr>
        <p:spPr>
          <a:xfrm>
            <a:off x="16118315" y="366395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0"/>
          <p:cNvSpPr/>
          <p:nvPr/>
        </p:nvSpPr>
        <p:spPr>
          <a:xfrm>
            <a:off x="16118315" y="366395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0"/>
          <p:cNvSpPr/>
          <p:nvPr/>
        </p:nvSpPr>
        <p:spPr>
          <a:xfrm>
            <a:off x="16118315" y="366395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The Enchanted Forest</a:t>
            </a:r>
            <a:endParaRPr b="0" i="0" sz="4800" u="none" cap="none" strike="noStrike">
              <a:solidFill>
                <a:schemeClr val="dk1"/>
              </a:solidFill>
              <a:latin typeface="Calibri"/>
              <a:ea typeface="Calibri"/>
              <a:cs typeface="Calibri"/>
              <a:sym typeface="Calibri"/>
            </a:endParaRPr>
          </a:p>
        </p:txBody>
      </p:sp>
      <p:sp>
        <p:nvSpPr>
          <p:cNvPr id="553" name="Google Shape;553;p20"/>
          <p:cNvSpPr/>
          <p:nvPr/>
        </p:nvSpPr>
        <p:spPr>
          <a:xfrm>
            <a:off x="16118315" y="452755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54" name="Google Shape;554;p20"/>
          <p:cNvSpPr/>
          <p:nvPr/>
        </p:nvSpPr>
        <p:spPr>
          <a:xfrm>
            <a:off x="16118315" y="68326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0"/>
          <p:cNvSpPr/>
          <p:nvPr/>
        </p:nvSpPr>
        <p:spPr>
          <a:xfrm>
            <a:off x="16118315" y="68326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0"/>
          <p:cNvSpPr/>
          <p:nvPr/>
        </p:nvSpPr>
        <p:spPr>
          <a:xfrm>
            <a:off x="16118315" y="68326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The Crystal Caves</a:t>
            </a:r>
            <a:endParaRPr b="0" i="0" sz="4800" u="none" cap="none" strike="noStrike">
              <a:solidFill>
                <a:schemeClr val="dk1"/>
              </a:solidFill>
              <a:latin typeface="Calibri"/>
              <a:ea typeface="Calibri"/>
              <a:cs typeface="Calibri"/>
              <a:sym typeface="Calibri"/>
            </a:endParaRPr>
          </a:p>
        </p:txBody>
      </p:sp>
      <p:sp>
        <p:nvSpPr>
          <p:cNvPr id="557" name="Google Shape;557;p20"/>
          <p:cNvSpPr/>
          <p:nvPr/>
        </p:nvSpPr>
        <p:spPr>
          <a:xfrm>
            <a:off x="16118315" y="769620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58" name="Google Shape;558;p20"/>
          <p:cNvSpPr/>
          <p:nvPr/>
        </p:nvSpPr>
        <p:spPr>
          <a:xfrm>
            <a:off x="16118315" y="99949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0"/>
          <p:cNvSpPr/>
          <p:nvPr/>
        </p:nvSpPr>
        <p:spPr>
          <a:xfrm>
            <a:off x="16118315" y="99949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0"/>
          <p:cNvSpPr/>
          <p:nvPr/>
        </p:nvSpPr>
        <p:spPr>
          <a:xfrm>
            <a:off x="16118315" y="99949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The Dragon's Lair</a:t>
            </a:r>
            <a:endParaRPr b="0" i="0" sz="4800" u="none" cap="none" strike="noStrike">
              <a:solidFill>
                <a:schemeClr val="dk1"/>
              </a:solidFill>
              <a:latin typeface="Calibri"/>
              <a:ea typeface="Calibri"/>
              <a:cs typeface="Calibri"/>
              <a:sym typeface="Calibri"/>
            </a:endParaRPr>
          </a:p>
        </p:txBody>
      </p:sp>
      <p:sp>
        <p:nvSpPr>
          <p:cNvPr id="561" name="Google Shape;561;p20"/>
          <p:cNvSpPr/>
          <p:nvPr/>
        </p:nvSpPr>
        <p:spPr>
          <a:xfrm>
            <a:off x="16118315" y="1085850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566" name="Shape 566"/>
        <p:cNvGrpSpPr/>
        <p:nvPr/>
      </p:nvGrpSpPr>
      <p:grpSpPr>
        <a:xfrm>
          <a:off x="0" y="0"/>
          <a:ext cx="0" cy="0"/>
          <a:chOff x="0" y="0"/>
          <a:chExt cx="0" cy="0"/>
        </a:xfrm>
      </p:grpSpPr>
      <p:pic>
        <p:nvPicPr>
          <p:cNvPr descr=" " id="567" name="Google Shape;567;p21"/>
          <p:cNvPicPr preferRelativeResize="0"/>
          <p:nvPr/>
        </p:nvPicPr>
        <p:blipFill rotWithShape="1">
          <a:blip r:embed="rId3">
            <a:alphaModFix/>
          </a:blip>
          <a:srcRect b="0" l="0" r="0" t="0"/>
          <a:stretch/>
        </p:blipFill>
        <p:spPr>
          <a:xfrm>
            <a:off x="-1627400" y="-1057846"/>
            <a:ext cx="5823625" cy="6283375"/>
          </a:xfrm>
          <a:prstGeom prst="rect">
            <a:avLst/>
          </a:prstGeom>
          <a:noFill/>
          <a:ln>
            <a:noFill/>
          </a:ln>
        </p:spPr>
      </p:pic>
      <p:pic>
        <p:nvPicPr>
          <p:cNvPr descr=" " id="568" name="Google Shape;568;p21"/>
          <p:cNvPicPr preferRelativeResize="0"/>
          <p:nvPr/>
        </p:nvPicPr>
        <p:blipFill rotWithShape="1">
          <a:blip r:embed="rId4">
            <a:alphaModFix/>
          </a:blip>
          <a:srcRect b="0" l="0" r="0" t="0"/>
          <a:stretch/>
        </p:blipFill>
        <p:spPr>
          <a:xfrm>
            <a:off x="11825178" y="8140700"/>
            <a:ext cx="14530616" cy="7175500"/>
          </a:xfrm>
          <a:prstGeom prst="rect">
            <a:avLst/>
          </a:prstGeom>
          <a:noFill/>
          <a:ln>
            <a:noFill/>
          </a:ln>
        </p:spPr>
      </p:pic>
      <p:pic>
        <p:nvPicPr>
          <p:cNvPr descr=" " id="569" name="Google Shape;569;p21"/>
          <p:cNvPicPr preferRelativeResize="0"/>
          <p:nvPr/>
        </p:nvPicPr>
        <p:blipFill rotWithShape="1">
          <a:blip r:embed="rId5">
            <a:alphaModFix/>
          </a:blip>
          <a:srcRect b="0" l="0" r="0" t="0"/>
          <a:stretch/>
        </p:blipFill>
        <p:spPr>
          <a:xfrm>
            <a:off x="20525765" y="9893300"/>
            <a:ext cx="1511489" cy="1498600"/>
          </a:xfrm>
          <a:prstGeom prst="rect">
            <a:avLst/>
          </a:prstGeom>
          <a:noFill/>
          <a:ln>
            <a:noFill/>
          </a:ln>
        </p:spPr>
      </p:pic>
      <p:pic>
        <p:nvPicPr>
          <p:cNvPr descr=" " id="570" name="Google Shape;570;p21"/>
          <p:cNvPicPr preferRelativeResize="0"/>
          <p:nvPr/>
        </p:nvPicPr>
        <p:blipFill rotWithShape="1">
          <a:blip r:embed="rId6">
            <a:alphaModFix/>
          </a:blip>
          <a:srcRect b="0" l="0" r="0" t="0"/>
          <a:stretch/>
        </p:blipFill>
        <p:spPr>
          <a:xfrm>
            <a:off x="-2108464" y="-1638300"/>
            <a:ext cx="11456832" cy="4673600"/>
          </a:xfrm>
          <a:prstGeom prst="rect">
            <a:avLst/>
          </a:prstGeom>
          <a:noFill/>
          <a:ln>
            <a:noFill/>
          </a:ln>
        </p:spPr>
      </p:pic>
      <p:sp>
        <p:nvSpPr>
          <p:cNvPr id="571" name="Google Shape;571;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p2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73" name="Google Shape;573;p21"/>
          <p:cNvSpPr/>
          <p:nvPr/>
        </p:nvSpPr>
        <p:spPr>
          <a:xfrm>
            <a:off x="8573572" y="603250"/>
            <a:ext cx="7252606" cy="1879600"/>
          </a:xfrm>
          <a:prstGeom prst="roundRect">
            <a:avLst>
              <a:gd fmla="val 7507459"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1"/>
          <p:cNvSpPr/>
          <p:nvPr/>
        </p:nvSpPr>
        <p:spPr>
          <a:xfrm>
            <a:off x="9335667" y="908050"/>
            <a:ext cx="606712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SC"/>
              <a:buNone/>
            </a:pPr>
            <a:r>
              <a:rPr b="0" i="0" lang="en-US" sz="8000" u="none" cap="none" strike="noStrike">
                <a:solidFill>
                  <a:srgbClr val="272727"/>
                </a:solidFill>
                <a:latin typeface="Marcellus SC"/>
                <a:ea typeface="Marcellus SC"/>
                <a:cs typeface="Marcellus SC"/>
                <a:sym typeface="Marcellus SC"/>
              </a:rPr>
              <a:t>The Timeline</a:t>
            </a:r>
            <a:endParaRPr b="0" i="0" sz="8000" u="none" cap="none" strike="noStrike">
              <a:solidFill>
                <a:schemeClr val="dk1"/>
              </a:solidFill>
              <a:latin typeface="Calibri"/>
              <a:ea typeface="Calibri"/>
              <a:cs typeface="Calibri"/>
              <a:sym typeface="Calibri"/>
            </a:endParaRPr>
          </a:p>
        </p:txBody>
      </p:sp>
      <p:pic>
        <p:nvPicPr>
          <p:cNvPr descr=" " id="575" name="Google Shape;575;p21"/>
          <p:cNvPicPr preferRelativeResize="0"/>
          <p:nvPr/>
        </p:nvPicPr>
        <p:blipFill rotWithShape="1">
          <a:blip r:embed="rId8">
            <a:alphaModFix/>
          </a:blip>
          <a:srcRect b="0" l="0" r="0" t="0"/>
          <a:stretch/>
        </p:blipFill>
        <p:spPr>
          <a:xfrm>
            <a:off x="1574997" y="3517900"/>
            <a:ext cx="21237054" cy="8597900"/>
          </a:xfrm>
          <a:prstGeom prst="rect">
            <a:avLst/>
          </a:prstGeom>
          <a:noFill/>
          <a:ln>
            <a:noFill/>
          </a:ln>
        </p:spPr>
      </p:pic>
      <p:pic>
        <p:nvPicPr>
          <p:cNvPr descr=" " id="576" name="Google Shape;576;p21"/>
          <p:cNvPicPr preferRelativeResize="0"/>
          <p:nvPr/>
        </p:nvPicPr>
        <p:blipFill rotWithShape="1">
          <a:blip r:embed="rId9">
            <a:alphaModFix/>
          </a:blip>
          <a:srcRect b="0" l="0" r="0" t="0"/>
          <a:stretch/>
        </p:blipFill>
        <p:spPr>
          <a:xfrm>
            <a:off x="4077210" y="6553200"/>
            <a:ext cx="38105" cy="2527300"/>
          </a:xfrm>
          <a:prstGeom prst="rect">
            <a:avLst/>
          </a:prstGeom>
          <a:noFill/>
          <a:ln>
            <a:noFill/>
          </a:ln>
        </p:spPr>
      </p:pic>
      <p:pic>
        <p:nvPicPr>
          <p:cNvPr descr=" " id="577" name="Google Shape;577;p21"/>
          <p:cNvPicPr preferRelativeResize="0"/>
          <p:nvPr/>
        </p:nvPicPr>
        <p:blipFill rotWithShape="1">
          <a:blip r:embed="rId9">
            <a:alphaModFix/>
          </a:blip>
          <a:srcRect b="0" l="0" r="0" t="0"/>
          <a:stretch/>
        </p:blipFill>
        <p:spPr>
          <a:xfrm>
            <a:off x="9462683" y="6553200"/>
            <a:ext cx="38105" cy="2527300"/>
          </a:xfrm>
          <a:prstGeom prst="rect">
            <a:avLst/>
          </a:prstGeom>
          <a:noFill/>
          <a:ln>
            <a:noFill/>
          </a:ln>
        </p:spPr>
      </p:pic>
      <p:pic>
        <p:nvPicPr>
          <p:cNvPr descr=" " id="578" name="Google Shape;578;p21"/>
          <p:cNvPicPr preferRelativeResize="0"/>
          <p:nvPr/>
        </p:nvPicPr>
        <p:blipFill rotWithShape="1">
          <a:blip r:embed="rId9">
            <a:alphaModFix/>
          </a:blip>
          <a:srcRect b="0" l="0" r="0" t="0"/>
          <a:stretch/>
        </p:blipFill>
        <p:spPr>
          <a:xfrm>
            <a:off x="14848156" y="6553200"/>
            <a:ext cx="38105" cy="2527300"/>
          </a:xfrm>
          <a:prstGeom prst="rect">
            <a:avLst/>
          </a:prstGeom>
          <a:noFill/>
          <a:ln>
            <a:noFill/>
          </a:ln>
        </p:spPr>
      </p:pic>
      <p:pic>
        <p:nvPicPr>
          <p:cNvPr descr=" " id="579" name="Google Shape;579;p21"/>
          <p:cNvPicPr preferRelativeResize="0"/>
          <p:nvPr/>
        </p:nvPicPr>
        <p:blipFill rotWithShape="1">
          <a:blip r:embed="rId9">
            <a:alphaModFix/>
          </a:blip>
          <a:srcRect b="0" l="0" r="0" t="0"/>
          <a:stretch/>
        </p:blipFill>
        <p:spPr>
          <a:xfrm>
            <a:off x="20233629" y="6553200"/>
            <a:ext cx="38105" cy="2527300"/>
          </a:xfrm>
          <a:prstGeom prst="rect">
            <a:avLst/>
          </a:prstGeom>
          <a:noFill/>
          <a:ln>
            <a:noFill/>
          </a:ln>
        </p:spPr>
      </p:pic>
      <p:sp>
        <p:nvSpPr>
          <p:cNvPr id="580" name="Google Shape;580;p21"/>
          <p:cNvSpPr/>
          <p:nvPr/>
        </p:nvSpPr>
        <p:spPr>
          <a:xfrm>
            <a:off x="1574997" y="7048500"/>
            <a:ext cx="21237054"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1"/>
          <p:cNvSpPr/>
          <p:nvPr/>
        </p:nvSpPr>
        <p:spPr>
          <a:xfrm>
            <a:off x="1574997" y="7048500"/>
            <a:ext cx="5080635" cy="1524000"/>
          </a:xfrm>
          <a:prstGeom prst="roundRect">
            <a:avLst>
              <a:gd fmla="val 73200" name="adj"/>
            </a:avLst>
          </a:prstGeom>
          <a:solidFill>
            <a:srgbClr val="F0F3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1"/>
          <p:cNvSpPr/>
          <p:nvPr/>
        </p:nvSpPr>
        <p:spPr>
          <a:xfrm>
            <a:off x="3232554" y="7429500"/>
            <a:ext cx="1968746"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arcellus SC"/>
              <a:buNone/>
            </a:pPr>
            <a:r>
              <a:rPr b="0" i="0" lang="en-US" sz="4800" u="none" cap="none" strike="noStrike">
                <a:solidFill>
                  <a:srgbClr val="000000"/>
                </a:solidFill>
                <a:latin typeface="Marcellus SC"/>
                <a:ea typeface="Marcellus SC"/>
                <a:cs typeface="Marcellus SC"/>
                <a:sym typeface="Marcellus SC"/>
              </a:rPr>
              <a:t>Eclipse</a:t>
            </a:r>
            <a:endParaRPr b="0" i="0" sz="4800" u="none" cap="none" strike="noStrike">
              <a:solidFill>
                <a:schemeClr val="dk1"/>
              </a:solidFill>
              <a:latin typeface="Calibri"/>
              <a:ea typeface="Calibri"/>
              <a:cs typeface="Calibri"/>
              <a:sym typeface="Calibri"/>
            </a:endParaRPr>
          </a:p>
        </p:txBody>
      </p:sp>
      <p:sp>
        <p:nvSpPr>
          <p:cNvPr id="583" name="Google Shape;583;p21"/>
          <p:cNvSpPr/>
          <p:nvPr/>
        </p:nvSpPr>
        <p:spPr>
          <a:xfrm>
            <a:off x="6655632" y="7810500"/>
            <a:ext cx="30483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p21"/>
          <p:cNvPicPr preferRelativeResize="0"/>
          <p:nvPr/>
        </p:nvPicPr>
        <p:blipFill rotWithShape="1">
          <a:blip r:embed="rId10">
            <a:alphaModFix/>
          </a:blip>
          <a:srcRect b="0" l="0" r="0" t="0"/>
          <a:stretch/>
        </p:blipFill>
        <p:spPr>
          <a:xfrm>
            <a:off x="6655632" y="7772400"/>
            <a:ext cx="304838" cy="38100"/>
          </a:xfrm>
          <a:prstGeom prst="rect">
            <a:avLst/>
          </a:prstGeom>
          <a:noFill/>
          <a:ln>
            <a:noFill/>
          </a:ln>
        </p:spPr>
      </p:pic>
      <p:sp>
        <p:nvSpPr>
          <p:cNvPr id="585" name="Google Shape;585;p21"/>
          <p:cNvSpPr/>
          <p:nvPr/>
        </p:nvSpPr>
        <p:spPr>
          <a:xfrm>
            <a:off x="6960470" y="7048500"/>
            <a:ext cx="5080635" cy="1524000"/>
          </a:xfrm>
          <a:prstGeom prst="roundRect">
            <a:avLst>
              <a:gd fmla="val 73200" name="adj"/>
            </a:avLst>
          </a:prstGeom>
          <a:solidFill>
            <a:srgbClr val="F0F3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1"/>
          <p:cNvSpPr/>
          <p:nvPr/>
        </p:nvSpPr>
        <p:spPr>
          <a:xfrm>
            <a:off x="8681535" y="7429500"/>
            <a:ext cx="184173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arcellus SC"/>
              <a:buNone/>
            </a:pPr>
            <a:r>
              <a:rPr b="0" i="0" lang="en-US" sz="4800" u="none" cap="none" strike="noStrike">
                <a:solidFill>
                  <a:srgbClr val="000000"/>
                </a:solidFill>
                <a:latin typeface="Marcellus SC"/>
                <a:ea typeface="Marcellus SC"/>
                <a:cs typeface="Marcellus SC"/>
                <a:sym typeface="Marcellus SC"/>
              </a:rPr>
              <a:t>Quest</a:t>
            </a:r>
            <a:endParaRPr b="0" i="0" sz="4800" u="none" cap="none" strike="noStrike">
              <a:solidFill>
                <a:schemeClr val="dk1"/>
              </a:solidFill>
              <a:latin typeface="Calibri"/>
              <a:ea typeface="Calibri"/>
              <a:cs typeface="Calibri"/>
              <a:sym typeface="Calibri"/>
            </a:endParaRPr>
          </a:p>
        </p:txBody>
      </p:sp>
      <p:sp>
        <p:nvSpPr>
          <p:cNvPr id="587" name="Google Shape;587;p21"/>
          <p:cNvSpPr/>
          <p:nvPr/>
        </p:nvSpPr>
        <p:spPr>
          <a:xfrm>
            <a:off x="12041105" y="7810500"/>
            <a:ext cx="30483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p21"/>
          <p:cNvPicPr preferRelativeResize="0"/>
          <p:nvPr/>
        </p:nvPicPr>
        <p:blipFill rotWithShape="1">
          <a:blip r:embed="rId10">
            <a:alphaModFix/>
          </a:blip>
          <a:srcRect b="0" l="0" r="0" t="0"/>
          <a:stretch/>
        </p:blipFill>
        <p:spPr>
          <a:xfrm>
            <a:off x="12041105" y="7772400"/>
            <a:ext cx="304838" cy="38100"/>
          </a:xfrm>
          <a:prstGeom prst="rect">
            <a:avLst/>
          </a:prstGeom>
          <a:noFill/>
          <a:ln>
            <a:noFill/>
          </a:ln>
        </p:spPr>
      </p:pic>
      <p:sp>
        <p:nvSpPr>
          <p:cNvPr id="589" name="Google Shape;589;p21"/>
          <p:cNvSpPr/>
          <p:nvPr/>
        </p:nvSpPr>
        <p:spPr>
          <a:xfrm>
            <a:off x="12345943" y="7048500"/>
            <a:ext cx="5080635" cy="1524000"/>
          </a:xfrm>
          <a:prstGeom prst="roundRect">
            <a:avLst>
              <a:gd fmla="val 73200" name="adj"/>
            </a:avLst>
          </a:prstGeom>
          <a:solidFill>
            <a:srgbClr val="F0F3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1"/>
          <p:cNvSpPr/>
          <p:nvPr/>
        </p:nvSpPr>
        <p:spPr>
          <a:xfrm>
            <a:off x="13241405" y="7429500"/>
            <a:ext cx="349293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arcellus SC"/>
              <a:buNone/>
            </a:pPr>
            <a:r>
              <a:rPr b="0" i="0" lang="en-US" sz="4800" u="none" cap="none" strike="noStrike">
                <a:solidFill>
                  <a:srgbClr val="000000"/>
                </a:solidFill>
                <a:latin typeface="Marcellus SC"/>
                <a:ea typeface="Marcellus SC"/>
                <a:cs typeface="Marcellus SC"/>
                <a:sym typeface="Marcellus SC"/>
              </a:rPr>
              <a:t>Foundation</a:t>
            </a:r>
            <a:endParaRPr b="0" i="0" sz="4800" u="none" cap="none" strike="noStrike">
              <a:solidFill>
                <a:schemeClr val="dk1"/>
              </a:solidFill>
              <a:latin typeface="Calibri"/>
              <a:ea typeface="Calibri"/>
              <a:cs typeface="Calibri"/>
              <a:sym typeface="Calibri"/>
            </a:endParaRPr>
          </a:p>
        </p:txBody>
      </p:sp>
      <p:sp>
        <p:nvSpPr>
          <p:cNvPr id="591" name="Google Shape;591;p21"/>
          <p:cNvSpPr/>
          <p:nvPr/>
        </p:nvSpPr>
        <p:spPr>
          <a:xfrm>
            <a:off x="17426578" y="7810500"/>
            <a:ext cx="30483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p21"/>
          <p:cNvPicPr preferRelativeResize="0"/>
          <p:nvPr/>
        </p:nvPicPr>
        <p:blipFill rotWithShape="1">
          <a:blip r:embed="rId10">
            <a:alphaModFix/>
          </a:blip>
          <a:srcRect b="0" l="0" r="0" t="0"/>
          <a:stretch/>
        </p:blipFill>
        <p:spPr>
          <a:xfrm>
            <a:off x="17426578" y="7772400"/>
            <a:ext cx="304838" cy="38100"/>
          </a:xfrm>
          <a:prstGeom prst="rect">
            <a:avLst/>
          </a:prstGeom>
          <a:noFill/>
          <a:ln>
            <a:noFill/>
          </a:ln>
        </p:spPr>
      </p:pic>
      <p:sp>
        <p:nvSpPr>
          <p:cNvPr id="593" name="Google Shape;593;p21"/>
          <p:cNvSpPr/>
          <p:nvPr/>
        </p:nvSpPr>
        <p:spPr>
          <a:xfrm>
            <a:off x="17731416" y="7048500"/>
            <a:ext cx="5080635" cy="1524000"/>
          </a:xfrm>
          <a:prstGeom prst="roundRect">
            <a:avLst>
              <a:gd fmla="val 73200" name="adj"/>
            </a:avLst>
          </a:prstGeom>
          <a:solidFill>
            <a:srgbClr val="F0F3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1"/>
          <p:cNvSpPr/>
          <p:nvPr/>
        </p:nvSpPr>
        <p:spPr>
          <a:xfrm>
            <a:off x="17991799" y="7429500"/>
            <a:ext cx="4763095"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arcellus SC"/>
              <a:buNone/>
            </a:pPr>
            <a:r>
              <a:rPr b="0" i="0" lang="en-US" sz="4800" u="none" cap="none" strike="noStrike">
                <a:solidFill>
                  <a:srgbClr val="000000"/>
                </a:solidFill>
                <a:latin typeface="Marcellus SC"/>
                <a:ea typeface="Marcellus SC"/>
                <a:cs typeface="Marcellus SC"/>
                <a:sym typeface="Marcellus SC"/>
              </a:rPr>
              <a:t>Transformation</a:t>
            </a:r>
            <a:endParaRPr b="0" i="0" sz="4800" u="none" cap="none" strike="noStrike">
              <a:solidFill>
                <a:schemeClr val="dk1"/>
              </a:solidFill>
              <a:latin typeface="Calibri"/>
              <a:ea typeface="Calibri"/>
              <a:cs typeface="Calibri"/>
              <a:sym typeface="Calibri"/>
            </a:endParaRPr>
          </a:p>
        </p:txBody>
      </p:sp>
      <p:sp>
        <p:nvSpPr>
          <p:cNvPr id="595" name="Google Shape;595;p21"/>
          <p:cNvSpPr/>
          <p:nvPr/>
        </p:nvSpPr>
        <p:spPr>
          <a:xfrm>
            <a:off x="3302413" y="4826000"/>
            <a:ext cx="1625803" cy="1625600"/>
          </a:xfrm>
          <a:prstGeom prst="roundRect">
            <a:avLst>
              <a:gd fmla="val 78188" name="adj"/>
            </a:avLst>
          </a:prstGeom>
          <a:solidFill>
            <a:srgbClr val="CFE3B6"/>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p21"/>
          <p:cNvPicPr preferRelativeResize="0"/>
          <p:nvPr/>
        </p:nvPicPr>
        <p:blipFill rotWithShape="1">
          <a:blip r:embed="rId11">
            <a:alphaModFix/>
          </a:blip>
          <a:srcRect b="0" l="0" r="0" t="0"/>
          <a:stretch/>
        </p:blipFill>
        <p:spPr>
          <a:xfrm>
            <a:off x="3607251" y="5130800"/>
            <a:ext cx="1016124" cy="1016000"/>
          </a:xfrm>
          <a:prstGeom prst="rect">
            <a:avLst/>
          </a:prstGeom>
          <a:noFill/>
          <a:ln>
            <a:noFill/>
          </a:ln>
        </p:spPr>
      </p:pic>
      <p:sp>
        <p:nvSpPr>
          <p:cNvPr id="597" name="Google Shape;597;p21"/>
          <p:cNvSpPr/>
          <p:nvPr/>
        </p:nvSpPr>
        <p:spPr>
          <a:xfrm>
            <a:off x="8687886" y="9182100"/>
            <a:ext cx="1625803" cy="1625600"/>
          </a:xfrm>
          <a:prstGeom prst="roundRect">
            <a:avLst>
              <a:gd fmla="val 78188" name="adj"/>
            </a:avLst>
          </a:prstGeom>
          <a:solidFill>
            <a:srgbClr val="CFE3B6"/>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p21"/>
          <p:cNvPicPr preferRelativeResize="0"/>
          <p:nvPr/>
        </p:nvPicPr>
        <p:blipFill rotWithShape="1">
          <a:blip r:embed="rId12">
            <a:alphaModFix/>
          </a:blip>
          <a:srcRect b="0" l="0" r="0" t="0"/>
          <a:stretch/>
        </p:blipFill>
        <p:spPr>
          <a:xfrm>
            <a:off x="9007112" y="9486900"/>
            <a:ext cx="987347" cy="1016000"/>
          </a:xfrm>
          <a:prstGeom prst="rect">
            <a:avLst/>
          </a:prstGeom>
          <a:noFill/>
          <a:ln>
            <a:noFill/>
          </a:ln>
        </p:spPr>
      </p:pic>
      <p:sp>
        <p:nvSpPr>
          <p:cNvPr id="599" name="Google Shape;599;p21"/>
          <p:cNvSpPr/>
          <p:nvPr/>
        </p:nvSpPr>
        <p:spPr>
          <a:xfrm>
            <a:off x="14073359" y="4826000"/>
            <a:ext cx="1625803" cy="1625600"/>
          </a:xfrm>
          <a:prstGeom prst="roundRect">
            <a:avLst>
              <a:gd fmla="val 78188" name="adj"/>
            </a:avLst>
          </a:prstGeom>
          <a:solidFill>
            <a:srgbClr val="CFE3B6"/>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0" name="Google Shape;600;p21"/>
          <p:cNvPicPr preferRelativeResize="0"/>
          <p:nvPr/>
        </p:nvPicPr>
        <p:blipFill rotWithShape="1">
          <a:blip r:embed="rId13">
            <a:alphaModFix/>
          </a:blip>
          <a:srcRect b="0" l="0" r="0" t="0"/>
          <a:stretch/>
        </p:blipFill>
        <p:spPr>
          <a:xfrm>
            <a:off x="14270786" y="5130800"/>
            <a:ext cx="1230947" cy="1016000"/>
          </a:xfrm>
          <a:prstGeom prst="rect">
            <a:avLst/>
          </a:prstGeom>
          <a:noFill/>
          <a:ln>
            <a:noFill/>
          </a:ln>
        </p:spPr>
      </p:pic>
      <p:sp>
        <p:nvSpPr>
          <p:cNvPr id="601" name="Google Shape;601;p21"/>
          <p:cNvSpPr/>
          <p:nvPr/>
        </p:nvSpPr>
        <p:spPr>
          <a:xfrm>
            <a:off x="19458832" y="9182100"/>
            <a:ext cx="1625803" cy="1625600"/>
          </a:xfrm>
          <a:prstGeom prst="roundRect">
            <a:avLst>
              <a:gd fmla="val 78188" name="adj"/>
            </a:avLst>
          </a:prstGeom>
          <a:solidFill>
            <a:srgbClr val="CFE3B6"/>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p21"/>
          <p:cNvPicPr preferRelativeResize="0"/>
          <p:nvPr/>
        </p:nvPicPr>
        <p:blipFill rotWithShape="1">
          <a:blip r:embed="rId14">
            <a:alphaModFix/>
          </a:blip>
          <a:srcRect b="0" l="0" r="0" t="0"/>
          <a:stretch/>
        </p:blipFill>
        <p:spPr>
          <a:xfrm>
            <a:off x="19726449" y="9486900"/>
            <a:ext cx="1090566" cy="1016000"/>
          </a:xfrm>
          <a:prstGeom prst="rect">
            <a:avLst/>
          </a:prstGeom>
          <a:noFill/>
          <a:ln>
            <a:noFill/>
          </a:ln>
        </p:spPr>
      </p:pic>
      <p:sp>
        <p:nvSpPr>
          <p:cNvPr id="603" name="Google Shape;603;p21"/>
          <p:cNvSpPr/>
          <p:nvPr/>
        </p:nvSpPr>
        <p:spPr>
          <a:xfrm>
            <a:off x="1574997" y="9391650"/>
            <a:ext cx="5080635" cy="2514600"/>
          </a:xfrm>
          <a:prstGeom prst="roundRect">
            <a:avLst>
              <a:gd fmla="val 33455"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1"/>
          <p:cNvSpPr/>
          <p:nvPr/>
        </p:nvSpPr>
        <p:spPr>
          <a:xfrm>
            <a:off x="1981448" y="9696450"/>
            <a:ext cx="4267733"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1"/>
          <p:cNvSpPr/>
          <p:nvPr/>
        </p:nvSpPr>
        <p:spPr>
          <a:xfrm>
            <a:off x="1879835" y="9696450"/>
            <a:ext cx="4470959"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April</a:t>
            </a:r>
            <a:endParaRPr b="0" i="0" sz="4800" u="none" cap="none" strike="noStrike">
              <a:solidFill>
                <a:schemeClr val="dk1"/>
              </a:solidFill>
              <a:latin typeface="Calibri"/>
              <a:ea typeface="Calibri"/>
              <a:cs typeface="Calibri"/>
              <a:sym typeface="Calibri"/>
            </a:endParaRPr>
          </a:p>
        </p:txBody>
      </p:sp>
      <p:sp>
        <p:nvSpPr>
          <p:cNvPr id="606" name="Google Shape;606;p21"/>
          <p:cNvSpPr/>
          <p:nvPr/>
        </p:nvSpPr>
        <p:spPr>
          <a:xfrm>
            <a:off x="1913706" y="10560050"/>
            <a:ext cx="4403217"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Eclipse, quest for artifact, volcano disaster</a:t>
            </a:r>
            <a:endParaRPr b="0" i="0" sz="3200" u="none" cap="none" strike="noStrike">
              <a:solidFill>
                <a:schemeClr val="dk1"/>
              </a:solidFill>
              <a:latin typeface="Calibri"/>
              <a:ea typeface="Calibri"/>
              <a:cs typeface="Calibri"/>
              <a:sym typeface="Calibri"/>
            </a:endParaRPr>
          </a:p>
        </p:txBody>
      </p:sp>
      <p:sp>
        <p:nvSpPr>
          <p:cNvPr id="607" name="Google Shape;607;p21"/>
          <p:cNvSpPr/>
          <p:nvPr/>
        </p:nvSpPr>
        <p:spPr>
          <a:xfrm>
            <a:off x="6960470" y="3727450"/>
            <a:ext cx="5080635" cy="2514600"/>
          </a:xfrm>
          <a:prstGeom prst="roundRect">
            <a:avLst>
              <a:gd fmla="val 33455"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1"/>
          <p:cNvSpPr/>
          <p:nvPr/>
        </p:nvSpPr>
        <p:spPr>
          <a:xfrm>
            <a:off x="7366921" y="4032250"/>
            <a:ext cx="4267733"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1"/>
          <p:cNvSpPr/>
          <p:nvPr/>
        </p:nvSpPr>
        <p:spPr>
          <a:xfrm>
            <a:off x="7265308" y="4032250"/>
            <a:ext cx="4470959"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May</a:t>
            </a:r>
            <a:endParaRPr b="0" i="0" sz="4800" u="none" cap="none" strike="noStrike">
              <a:solidFill>
                <a:schemeClr val="dk1"/>
              </a:solidFill>
              <a:latin typeface="Calibri"/>
              <a:ea typeface="Calibri"/>
              <a:cs typeface="Calibri"/>
              <a:sym typeface="Calibri"/>
            </a:endParaRPr>
          </a:p>
        </p:txBody>
      </p:sp>
      <p:sp>
        <p:nvSpPr>
          <p:cNvPr id="610" name="Google Shape;610;p21"/>
          <p:cNvSpPr/>
          <p:nvPr/>
        </p:nvSpPr>
        <p:spPr>
          <a:xfrm>
            <a:off x="7299179" y="4895850"/>
            <a:ext cx="4403217"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Shimmering City, conquest, Unicorn Crystal</a:t>
            </a:r>
            <a:endParaRPr b="0" i="0" sz="3200" u="none" cap="none" strike="noStrike">
              <a:solidFill>
                <a:schemeClr val="dk1"/>
              </a:solidFill>
              <a:latin typeface="Calibri"/>
              <a:ea typeface="Calibri"/>
              <a:cs typeface="Calibri"/>
              <a:sym typeface="Calibri"/>
            </a:endParaRPr>
          </a:p>
        </p:txBody>
      </p:sp>
      <p:sp>
        <p:nvSpPr>
          <p:cNvPr id="611" name="Google Shape;611;p21"/>
          <p:cNvSpPr/>
          <p:nvPr/>
        </p:nvSpPr>
        <p:spPr>
          <a:xfrm>
            <a:off x="12345943" y="9391650"/>
            <a:ext cx="5080635" cy="2514600"/>
          </a:xfrm>
          <a:prstGeom prst="roundRect">
            <a:avLst>
              <a:gd fmla="val 33455"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1"/>
          <p:cNvSpPr/>
          <p:nvPr/>
        </p:nvSpPr>
        <p:spPr>
          <a:xfrm>
            <a:off x="12752394" y="9696450"/>
            <a:ext cx="4267733"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1"/>
          <p:cNvSpPr/>
          <p:nvPr/>
        </p:nvSpPr>
        <p:spPr>
          <a:xfrm>
            <a:off x="12650781" y="9696450"/>
            <a:ext cx="4470959"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June</a:t>
            </a:r>
            <a:endParaRPr b="0" i="0" sz="4800" u="none" cap="none" strike="noStrike">
              <a:solidFill>
                <a:schemeClr val="dk1"/>
              </a:solidFill>
              <a:latin typeface="Calibri"/>
              <a:ea typeface="Calibri"/>
              <a:cs typeface="Calibri"/>
              <a:sym typeface="Calibri"/>
            </a:endParaRPr>
          </a:p>
        </p:txBody>
      </p:sp>
      <p:sp>
        <p:nvSpPr>
          <p:cNvPr id="614" name="Google Shape;614;p21"/>
          <p:cNvSpPr/>
          <p:nvPr/>
        </p:nvSpPr>
        <p:spPr>
          <a:xfrm>
            <a:off x="12684652" y="10560050"/>
            <a:ext cx="4403217"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War, curse from artifact, magic discovery</a:t>
            </a:r>
            <a:endParaRPr b="0" i="0" sz="3200" u="none" cap="none" strike="noStrike">
              <a:solidFill>
                <a:schemeClr val="dk1"/>
              </a:solidFill>
              <a:latin typeface="Calibri"/>
              <a:ea typeface="Calibri"/>
              <a:cs typeface="Calibri"/>
              <a:sym typeface="Calibri"/>
            </a:endParaRPr>
          </a:p>
        </p:txBody>
      </p:sp>
      <p:sp>
        <p:nvSpPr>
          <p:cNvPr id="615" name="Google Shape;615;p21"/>
          <p:cNvSpPr/>
          <p:nvPr/>
        </p:nvSpPr>
        <p:spPr>
          <a:xfrm>
            <a:off x="17731416" y="3727450"/>
            <a:ext cx="5080635" cy="2514600"/>
          </a:xfrm>
          <a:prstGeom prst="roundRect">
            <a:avLst>
              <a:gd fmla="val 33455"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1"/>
          <p:cNvSpPr/>
          <p:nvPr/>
        </p:nvSpPr>
        <p:spPr>
          <a:xfrm>
            <a:off x="18137867" y="4032250"/>
            <a:ext cx="4267733"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1"/>
          <p:cNvSpPr/>
          <p:nvPr/>
        </p:nvSpPr>
        <p:spPr>
          <a:xfrm>
            <a:off x="18036254" y="4032250"/>
            <a:ext cx="4470959"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July</a:t>
            </a:r>
            <a:endParaRPr b="0" i="0" sz="4800" u="none" cap="none" strike="noStrike">
              <a:solidFill>
                <a:schemeClr val="dk1"/>
              </a:solidFill>
              <a:latin typeface="Calibri"/>
              <a:ea typeface="Calibri"/>
              <a:cs typeface="Calibri"/>
              <a:sym typeface="Calibri"/>
            </a:endParaRPr>
          </a:p>
        </p:txBody>
      </p:sp>
      <p:sp>
        <p:nvSpPr>
          <p:cNvPr id="618" name="Google Shape;618;p21"/>
          <p:cNvSpPr/>
          <p:nvPr/>
        </p:nvSpPr>
        <p:spPr>
          <a:xfrm>
            <a:off x="18070125" y="4895850"/>
            <a:ext cx="4403217"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Kingdom invaded, betrayal, hero's festival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623" name="Shape 623"/>
        <p:cNvGrpSpPr/>
        <p:nvPr/>
      </p:nvGrpSpPr>
      <p:grpSpPr>
        <a:xfrm>
          <a:off x="0" y="0"/>
          <a:ext cx="0" cy="0"/>
          <a:chOff x="0" y="0"/>
          <a:chExt cx="0" cy="0"/>
        </a:xfrm>
      </p:grpSpPr>
      <p:pic>
        <p:nvPicPr>
          <p:cNvPr descr=" " id="624" name="Google Shape;624;p22"/>
          <p:cNvPicPr preferRelativeResize="0"/>
          <p:nvPr/>
        </p:nvPicPr>
        <p:blipFill rotWithShape="1">
          <a:blip r:embed="rId3">
            <a:alphaModFix/>
          </a:blip>
          <a:srcRect b="0" l="0" r="0" t="0"/>
          <a:stretch/>
        </p:blipFill>
        <p:spPr>
          <a:xfrm>
            <a:off x="12942918" y="5753100"/>
            <a:ext cx="16126358" cy="9618092"/>
          </a:xfrm>
          <a:prstGeom prst="rect">
            <a:avLst/>
          </a:prstGeom>
          <a:noFill/>
          <a:ln>
            <a:noFill/>
          </a:ln>
        </p:spPr>
      </p:pic>
      <p:pic>
        <p:nvPicPr>
          <p:cNvPr descr=" " id="625" name="Google Shape;625;p22"/>
          <p:cNvPicPr preferRelativeResize="0"/>
          <p:nvPr/>
        </p:nvPicPr>
        <p:blipFill rotWithShape="1">
          <a:blip r:embed="rId4">
            <a:alphaModFix/>
          </a:blip>
          <a:srcRect b="0" l="0" r="0" t="0"/>
          <a:stretch/>
        </p:blipFill>
        <p:spPr>
          <a:xfrm>
            <a:off x="596975" y="10566400"/>
            <a:ext cx="2683080" cy="2670671"/>
          </a:xfrm>
          <a:prstGeom prst="rect">
            <a:avLst/>
          </a:prstGeom>
          <a:noFill/>
          <a:ln>
            <a:noFill/>
          </a:ln>
        </p:spPr>
      </p:pic>
      <p:sp>
        <p:nvSpPr>
          <p:cNvPr id="626" name="Google Shape;626;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p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28" name="Google Shape;628;p22"/>
          <p:cNvSpPr/>
          <p:nvPr/>
        </p:nvSpPr>
        <p:spPr>
          <a:xfrm>
            <a:off x="9259457" y="488950"/>
            <a:ext cx="5868133" cy="1879600"/>
          </a:xfrm>
          <a:prstGeom prst="roundRect">
            <a:avLst>
              <a:gd fmla="val 7507459"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2"/>
          <p:cNvSpPr/>
          <p:nvPr/>
        </p:nvSpPr>
        <p:spPr>
          <a:xfrm>
            <a:off x="10021553" y="793750"/>
            <a:ext cx="4682652"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SC"/>
              <a:buNone/>
            </a:pPr>
            <a:r>
              <a:rPr b="0" i="0" lang="en-US" sz="8000" u="none" cap="none" strike="noStrike">
                <a:solidFill>
                  <a:srgbClr val="272727"/>
                </a:solidFill>
                <a:latin typeface="Marcellus SC"/>
                <a:ea typeface="Marcellus SC"/>
                <a:cs typeface="Marcellus SC"/>
                <a:sym typeface="Marcellus SC"/>
              </a:rPr>
              <a:t>The Team</a:t>
            </a:r>
            <a:endParaRPr b="0" i="0" sz="8000" u="none" cap="none" strike="noStrike">
              <a:solidFill>
                <a:schemeClr val="dk1"/>
              </a:solidFill>
              <a:latin typeface="Calibri"/>
              <a:ea typeface="Calibri"/>
              <a:cs typeface="Calibri"/>
              <a:sym typeface="Calibri"/>
            </a:endParaRPr>
          </a:p>
        </p:txBody>
      </p:sp>
      <p:sp>
        <p:nvSpPr>
          <p:cNvPr id="630" name="Google Shape;630;p22"/>
          <p:cNvSpPr/>
          <p:nvPr/>
        </p:nvSpPr>
        <p:spPr>
          <a:xfrm>
            <a:off x="3556445" y="2876550"/>
            <a:ext cx="4788498" cy="986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p22"/>
          <p:cNvPicPr preferRelativeResize="0"/>
          <p:nvPr/>
        </p:nvPicPr>
        <p:blipFill rotWithShape="1">
          <a:blip r:embed="rId6">
            <a:alphaModFix/>
          </a:blip>
          <a:srcRect b="0" l="0" r="0" t="0"/>
          <a:stretch/>
        </p:blipFill>
        <p:spPr>
          <a:xfrm>
            <a:off x="3556445" y="2876550"/>
            <a:ext cx="4788498" cy="8229600"/>
          </a:xfrm>
          <a:prstGeom prst="rect">
            <a:avLst/>
          </a:prstGeom>
          <a:noFill/>
          <a:ln>
            <a:noFill/>
          </a:ln>
        </p:spPr>
      </p:pic>
      <p:sp>
        <p:nvSpPr>
          <p:cNvPr id="632" name="Google Shape;632;p22"/>
          <p:cNvSpPr/>
          <p:nvPr/>
        </p:nvSpPr>
        <p:spPr>
          <a:xfrm>
            <a:off x="3556445" y="11309350"/>
            <a:ext cx="4788498"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2"/>
          <p:cNvSpPr/>
          <p:nvPr/>
        </p:nvSpPr>
        <p:spPr>
          <a:xfrm>
            <a:off x="3556445" y="11309350"/>
            <a:ext cx="4788498"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2"/>
          <p:cNvSpPr/>
          <p:nvPr/>
        </p:nvSpPr>
        <p:spPr>
          <a:xfrm>
            <a:off x="3454832" y="11309350"/>
            <a:ext cx="4991724"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Eldruin</a:t>
            </a:r>
            <a:endParaRPr b="0" i="0" sz="4800" u="none" cap="none" strike="noStrike">
              <a:solidFill>
                <a:schemeClr val="dk1"/>
              </a:solidFill>
              <a:latin typeface="Calibri"/>
              <a:ea typeface="Calibri"/>
              <a:cs typeface="Calibri"/>
              <a:sym typeface="Calibri"/>
            </a:endParaRPr>
          </a:p>
        </p:txBody>
      </p:sp>
      <p:sp>
        <p:nvSpPr>
          <p:cNvPr id="635" name="Google Shape;635;p22"/>
          <p:cNvSpPr/>
          <p:nvPr/>
        </p:nvSpPr>
        <p:spPr>
          <a:xfrm>
            <a:off x="3488703" y="12223750"/>
            <a:ext cx="4923982"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Fire Mage</a:t>
            </a:r>
            <a:endParaRPr b="0" i="0" sz="3200" u="none" cap="none" strike="noStrike">
              <a:solidFill>
                <a:schemeClr val="dk1"/>
              </a:solidFill>
              <a:latin typeface="Calibri"/>
              <a:ea typeface="Calibri"/>
              <a:cs typeface="Calibri"/>
              <a:sym typeface="Calibri"/>
            </a:endParaRPr>
          </a:p>
        </p:txBody>
      </p:sp>
      <p:sp>
        <p:nvSpPr>
          <p:cNvPr id="636" name="Google Shape;636;p22"/>
          <p:cNvSpPr/>
          <p:nvPr/>
        </p:nvSpPr>
        <p:spPr>
          <a:xfrm>
            <a:off x="9157845" y="2876550"/>
            <a:ext cx="4788498" cy="986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p22"/>
          <p:cNvPicPr preferRelativeResize="0"/>
          <p:nvPr/>
        </p:nvPicPr>
        <p:blipFill rotWithShape="1">
          <a:blip r:embed="rId7">
            <a:alphaModFix/>
          </a:blip>
          <a:srcRect b="0" l="0" r="0" t="0"/>
          <a:stretch/>
        </p:blipFill>
        <p:spPr>
          <a:xfrm>
            <a:off x="9157845" y="2876550"/>
            <a:ext cx="4788498" cy="8229600"/>
          </a:xfrm>
          <a:prstGeom prst="rect">
            <a:avLst/>
          </a:prstGeom>
          <a:noFill/>
          <a:ln>
            <a:noFill/>
          </a:ln>
        </p:spPr>
      </p:pic>
      <p:sp>
        <p:nvSpPr>
          <p:cNvPr id="638" name="Google Shape;638;p22"/>
          <p:cNvSpPr/>
          <p:nvPr/>
        </p:nvSpPr>
        <p:spPr>
          <a:xfrm>
            <a:off x="9157845" y="11309350"/>
            <a:ext cx="4788498"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2"/>
          <p:cNvSpPr/>
          <p:nvPr/>
        </p:nvSpPr>
        <p:spPr>
          <a:xfrm>
            <a:off x="9157845" y="11309350"/>
            <a:ext cx="4788498"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2"/>
          <p:cNvSpPr/>
          <p:nvPr/>
        </p:nvSpPr>
        <p:spPr>
          <a:xfrm>
            <a:off x="9056232" y="11309350"/>
            <a:ext cx="4991724"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Elementalen</a:t>
            </a:r>
            <a:endParaRPr b="0" i="0" sz="4800" u="none" cap="none" strike="noStrike">
              <a:solidFill>
                <a:schemeClr val="dk1"/>
              </a:solidFill>
              <a:latin typeface="Calibri"/>
              <a:ea typeface="Calibri"/>
              <a:cs typeface="Calibri"/>
              <a:sym typeface="Calibri"/>
            </a:endParaRPr>
          </a:p>
        </p:txBody>
      </p:sp>
      <p:sp>
        <p:nvSpPr>
          <p:cNvPr id="641" name="Google Shape;641;p22"/>
          <p:cNvSpPr/>
          <p:nvPr/>
        </p:nvSpPr>
        <p:spPr>
          <a:xfrm>
            <a:off x="9090103" y="12223750"/>
            <a:ext cx="4923982"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Guardian</a:t>
            </a:r>
            <a:endParaRPr b="0" i="0" sz="3200" u="none" cap="none" strike="noStrike">
              <a:solidFill>
                <a:schemeClr val="dk1"/>
              </a:solidFill>
              <a:latin typeface="Calibri"/>
              <a:ea typeface="Calibri"/>
              <a:cs typeface="Calibri"/>
              <a:sym typeface="Calibri"/>
            </a:endParaRPr>
          </a:p>
        </p:txBody>
      </p:sp>
      <p:sp>
        <p:nvSpPr>
          <p:cNvPr id="642" name="Google Shape;642;p22"/>
          <p:cNvSpPr/>
          <p:nvPr/>
        </p:nvSpPr>
        <p:spPr>
          <a:xfrm>
            <a:off x="14759245" y="2876550"/>
            <a:ext cx="4788498" cy="986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3" name="Google Shape;643;p22"/>
          <p:cNvPicPr preferRelativeResize="0"/>
          <p:nvPr/>
        </p:nvPicPr>
        <p:blipFill rotWithShape="1">
          <a:blip r:embed="rId8">
            <a:alphaModFix/>
          </a:blip>
          <a:srcRect b="0" l="0" r="0" t="0"/>
          <a:stretch/>
        </p:blipFill>
        <p:spPr>
          <a:xfrm>
            <a:off x="14759245" y="2876550"/>
            <a:ext cx="4788498" cy="8229600"/>
          </a:xfrm>
          <a:prstGeom prst="rect">
            <a:avLst/>
          </a:prstGeom>
          <a:noFill/>
          <a:ln>
            <a:noFill/>
          </a:ln>
        </p:spPr>
      </p:pic>
      <p:sp>
        <p:nvSpPr>
          <p:cNvPr id="644" name="Google Shape;644;p22"/>
          <p:cNvSpPr/>
          <p:nvPr/>
        </p:nvSpPr>
        <p:spPr>
          <a:xfrm>
            <a:off x="14759245" y="11309350"/>
            <a:ext cx="4788498"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2"/>
          <p:cNvSpPr/>
          <p:nvPr/>
        </p:nvSpPr>
        <p:spPr>
          <a:xfrm>
            <a:off x="14759245" y="11309350"/>
            <a:ext cx="4788498"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2"/>
          <p:cNvSpPr/>
          <p:nvPr/>
        </p:nvSpPr>
        <p:spPr>
          <a:xfrm>
            <a:off x="14657632" y="11309350"/>
            <a:ext cx="4991724"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Lunaria</a:t>
            </a:r>
            <a:endParaRPr b="0" i="0" sz="4800" u="none" cap="none" strike="noStrike">
              <a:solidFill>
                <a:schemeClr val="dk1"/>
              </a:solidFill>
              <a:latin typeface="Calibri"/>
              <a:ea typeface="Calibri"/>
              <a:cs typeface="Calibri"/>
              <a:sym typeface="Calibri"/>
            </a:endParaRPr>
          </a:p>
        </p:txBody>
      </p:sp>
      <p:sp>
        <p:nvSpPr>
          <p:cNvPr id="647" name="Google Shape;647;p22"/>
          <p:cNvSpPr/>
          <p:nvPr/>
        </p:nvSpPr>
        <p:spPr>
          <a:xfrm>
            <a:off x="14691503" y="12223750"/>
            <a:ext cx="4923982"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Moon Priestess</a:t>
            </a:r>
            <a:endParaRPr b="0" i="0" sz="3200" u="none" cap="none" strike="noStrike">
              <a:solidFill>
                <a:schemeClr val="dk1"/>
              </a:solidFill>
              <a:latin typeface="Calibri"/>
              <a:ea typeface="Calibri"/>
              <a:cs typeface="Calibri"/>
              <a:sym typeface="Calibri"/>
            </a:endParaRPr>
          </a:p>
        </p:txBody>
      </p:sp>
      <p:pic>
        <p:nvPicPr>
          <p:cNvPr descr=" " id="648" name="Google Shape;648;p22"/>
          <p:cNvPicPr preferRelativeResize="0"/>
          <p:nvPr/>
        </p:nvPicPr>
        <p:blipFill rotWithShape="1">
          <a:blip r:embed="rId9">
            <a:alphaModFix/>
          </a:blip>
          <a:srcRect b="0" l="0" r="0" t="0"/>
          <a:stretch/>
        </p:blipFill>
        <p:spPr>
          <a:xfrm>
            <a:off x="18568381" y="-2203599"/>
            <a:ext cx="6106729" cy="857637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653" name="Shape 653"/>
        <p:cNvGrpSpPr/>
        <p:nvPr/>
      </p:nvGrpSpPr>
      <p:grpSpPr>
        <a:xfrm>
          <a:off x="0" y="0"/>
          <a:ext cx="0" cy="0"/>
          <a:chOff x="0" y="0"/>
          <a:chExt cx="0" cy="0"/>
        </a:xfrm>
      </p:grpSpPr>
      <p:pic>
        <p:nvPicPr>
          <p:cNvPr descr=" " id="654" name="Google Shape;654;p23"/>
          <p:cNvPicPr preferRelativeResize="0"/>
          <p:nvPr/>
        </p:nvPicPr>
        <p:blipFill rotWithShape="1">
          <a:blip r:embed="rId3">
            <a:alphaModFix/>
          </a:blip>
          <a:srcRect b="0" l="0" r="0" t="0"/>
          <a:stretch/>
        </p:blipFill>
        <p:spPr>
          <a:xfrm>
            <a:off x="3147" y="11057905"/>
            <a:ext cx="5570818" cy="2610867"/>
          </a:xfrm>
          <a:prstGeom prst="rect">
            <a:avLst/>
          </a:prstGeom>
          <a:noFill/>
          <a:ln>
            <a:noFill/>
          </a:ln>
        </p:spPr>
      </p:pic>
      <p:pic>
        <p:nvPicPr>
          <p:cNvPr descr=" " id="655" name="Google Shape;655;p23"/>
          <p:cNvPicPr preferRelativeResize="0"/>
          <p:nvPr/>
        </p:nvPicPr>
        <p:blipFill rotWithShape="1">
          <a:blip r:embed="rId4">
            <a:alphaModFix/>
          </a:blip>
          <a:srcRect b="0" l="0" r="0" t="0"/>
          <a:stretch/>
        </p:blipFill>
        <p:spPr>
          <a:xfrm>
            <a:off x="-4682228" y="-1655192"/>
            <a:ext cx="16126358" cy="9618092"/>
          </a:xfrm>
          <a:prstGeom prst="rect">
            <a:avLst/>
          </a:prstGeom>
          <a:noFill/>
          <a:ln>
            <a:noFill/>
          </a:ln>
        </p:spPr>
      </p:pic>
      <p:pic>
        <p:nvPicPr>
          <p:cNvPr descr=" " id="656" name="Google Shape;656;p23"/>
          <p:cNvPicPr preferRelativeResize="0"/>
          <p:nvPr/>
        </p:nvPicPr>
        <p:blipFill rotWithShape="1">
          <a:blip r:embed="rId5">
            <a:alphaModFix/>
          </a:blip>
          <a:srcRect b="0" l="0" r="0" t="0"/>
          <a:stretch/>
        </p:blipFill>
        <p:spPr>
          <a:xfrm>
            <a:off x="21106993" y="478929"/>
            <a:ext cx="2683080" cy="2670671"/>
          </a:xfrm>
          <a:prstGeom prst="rect">
            <a:avLst/>
          </a:prstGeom>
          <a:noFill/>
          <a:ln>
            <a:noFill/>
          </a:ln>
        </p:spPr>
      </p:pic>
      <p:sp>
        <p:nvSpPr>
          <p:cNvPr id="657" name="Google Shape;657;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8" name="Google Shape;658;p2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59" name="Google Shape;659;p23"/>
          <p:cNvSpPr/>
          <p:nvPr/>
        </p:nvSpPr>
        <p:spPr>
          <a:xfrm>
            <a:off x="7747968" y="12801600"/>
            <a:ext cx="766752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jdhani"/>
              <a:buNone/>
            </a:pPr>
            <a:r>
              <a:rPr b="0" i="0" lang="en-US" sz="3200" u="none" cap="none" strike="noStrike">
                <a:solidFill>
                  <a:srgbClr val="000000"/>
                </a:solidFill>
                <a:latin typeface="Rajdhani"/>
                <a:ea typeface="Rajdhani"/>
                <a:cs typeface="Rajdhani"/>
                <a:sym typeface="Rajdhani"/>
              </a:rPr>
              <a:t>To download more editable chart, </a:t>
            </a:r>
            <a:r>
              <a:rPr b="0" i="0" lang="en-US" sz="3200" u="sng" cap="none" strike="noStrike">
                <a:solidFill>
                  <a:srgbClr val="000000"/>
                </a:solidFill>
                <a:latin typeface="Montserrat"/>
                <a:ea typeface="Montserrat"/>
                <a:cs typeface="Montserrat"/>
                <a:sym typeface="Montserrat"/>
                <a:hlinkClick r:id="rId7">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60" name="Google Shape;660;p23"/>
          <p:cNvSpPr/>
          <p:nvPr/>
        </p:nvSpPr>
        <p:spPr>
          <a:xfrm>
            <a:off x="7258957" y="660400"/>
            <a:ext cx="9881835" cy="1879600"/>
          </a:xfrm>
          <a:prstGeom prst="roundRect">
            <a:avLst>
              <a:gd fmla="val 7507459"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3"/>
          <p:cNvSpPr/>
          <p:nvPr/>
        </p:nvSpPr>
        <p:spPr>
          <a:xfrm>
            <a:off x="8021053" y="965200"/>
            <a:ext cx="8696354"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SC"/>
              <a:buNone/>
            </a:pPr>
            <a:r>
              <a:rPr b="0" i="0" lang="en-US" sz="8000" u="none" cap="none" strike="noStrike">
                <a:solidFill>
                  <a:srgbClr val="272727"/>
                </a:solidFill>
                <a:latin typeface="Marcellus SC"/>
                <a:ea typeface="Marcellus SC"/>
                <a:cs typeface="Marcellus SC"/>
                <a:sym typeface="Marcellus SC"/>
              </a:rPr>
              <a:t>The Organization</a:t>
            </a:r>
            <a:endParaRPr b="0" i="0" sz="8000" u="none" cap="none" strike="noStrike">
              <a:solidFill>
                <a:schemeClr val="dk1"/>
              </a:solidFill>
              <a:latin typeface="Calibri"/>
              <a:ea typeface="Calibri"/>
              <a:cs typeface="Calibri"/>
              <a:sym typeface="Calibri"/>
            </a:endParaRPr>
          </a:p>
        </p:txBody>
      </p:sp>
      <p:sp>
        <p:nvSpPr>
          <p:cNvPr id="662" name="Google Shape;662;p23"/>
          <p:cNvSpPr/>
          <p:nvPr/>
        </p:nvSpPr>
        <p:spPr>
          <a:xfrm>
            <a:off x="787498" y="3124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3"/>
          <p:cNvSpPr/>
          <p:nvPr/>
        </p:nvSpPr>
        <p:spPr>
          <a:xfrm>
            <a:off x="10173972" y="3124200"/>
            <a:ext cx="5487086" cy="1600200"/>
          </a:xfrm>
          <a:prstGeom prst="roundRect">
            <a:avLst>
              <a:gd fmla="val 69714" name="adj"/>
            </a:avLst>
          </a:prstGeom>
          <a:solidFill>
            <a:srgbClr val="CFE3B6"/>
          </a:solidFill>
          <a:ln cap="flat" cmpd="sng" w="254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p23"/>
          <p:cNvPicPr preferRelativeResize="0"/>
          <p:nvPr/>
        </p:nvPicPr>
        <p:blipFill rotWithShape="1">
          <a:blip r:embed="rId8">
            <a:alphaModFix/>
          </a:blip>
          <a:srcRect b="0" l="0" r="0" t="0"/>
          <a:stretch/>
        </p:blipFill>
        <p:spPr>
          <a:xfrm>
            <a:off x="10478810" y="3365500"/>
            <a:ext cx="1117740" cy="1117600"/>
          </a:xfrm>
          <a:prstGeom prst="rect">
            <a:avLst/>
          </a:prstGeom>
          <a:noFill/>
          <a:ln>
            <a:noFill/>
          </a:ln>
        </p:spPr>
      </p:pic>
      <p:sp>
        <p:nvSpPr>
          <p:cNvPr id="665" name="Google Shape;665;p23"/>
          <p:cNvSpPr/>
          <p:nvPr/>
        </p:nvSpPr>
        <p:spPr>
          <a:xfrm>
            <a:off x="11799775" y="33274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3"/>
          <p:cNvSpPr/>
          <p:nvPr/>
        </p:nvSpPr>
        <p:spPr>
          <a:xfrm>
            <a:off x="11799775" y="33274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Chloe Ng</a:t>
            </a:r>
            <a:endParaRPr b="0" i="0" sz="3600" u="none" cap="none" strike="noStrike">
              <a:solidFill>
                <a:schemeClr val="dk1"/>
              </a:solidFill>
              <a:latin typeface="Calibri"/>
              <a:ea typeface="Calibri"/>
              <a:cs typeface="Calibri"/>
              <a:sym typeface="Calibri"/>
            </a:endParaRPr>
          </a:p>
        </p:txBody>
      </p:sp>
      <p:sp>
        <p:nvSpPr>
          <p:cNvPr id="667" name="Google Shape;667;p23"/>
          <p:cNvSpPr/>
          <p:nvPr/>
        </p:nvSpPr>
        <p:spPr>
          <a:xfrm>
            <a:off x="11799775" y="40005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Mage</a:t>
            </a:r>
            <a:endParaRPr b="0" i="0" sz="3200" u="none" cap="none" strike="noStrike">
              <a:solidFill>
                <a:schemeClr val="dk1"/>
              </a:solidFill>
              <a:latin typeface="Calibri"/>
              <a:ea typeface="Calibri"/>
              <a:cs typeface="Calibri"/>
              <a:sym typeface="Calibri"/>
            </a:endParaRPr>
          </a:p>
        </p:txBody>
      </p:sp>
      <p:sp>
        <p:nvSpPr>
          <p:cNvPr id="668" name="Google Shape;668;p23"/>
          <p:cNvSpPr/>
          <p:nvPr/>
        </p:nvSpPr>
        <p:spPr>
          <a:xfrm>
            <a:off x="787498" y="5486400"/>
            <a:ext cx="5487086" cy="1600200"/>
          </a:xfrm>
          <a:prstGeom prst="roundRect">
            <a:avLst>
              <a:gd fmla="val 69714" name="adj"/>
            </a:avLst>
          </a:prstGeom>
          <a:solidFill>
            <a:srgbClr val="CFE3B6"/>
          </a:solidFill>
          <a:ln cap="flat" cmpd="sng" w="254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9" name="Google Shape;669;p23"/>
          <p:cNvPicPr preferRelativeResize="0"/>
          <p:nvPr/>
        </p:nvPicPr>
        <p:blipFill rotWithShape="1">
          <a:blip r:embed="rId9">
            <a:alphaModFix/>
          </a:blip>
          <a:srcRect b="0" l="0" r="0" t="0"/>
          <a:stretch/>
        </p:blipFill>
        <p:spPr>
          <a:xfrm>
            <a:off x="1092337" y="5727700"/>
            <a:ext cx="1117740" cy="1117600"/>
          </a:xfrm>
          <a:prstGeom prst="rect">
            <a:avLst/>
          </a:prstGeom>
          <a:noFill/>
          <a:ln>
            <a:noFill/>
          </a:ln>
        </p:spPr>
      </p:pic>
      <p:sp>
        <p:nvSpPr>
          <p:cNvPr id="670" name="Google Shape;670;p23"/>
          <p:cNvSpPr/>
          <p:nvPr/>
        </p:nvSpPr>
        <p:spPr>
          <a:xfrm>
            <a:off x="2413302" y="56896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3"/>
          <p:cNvSpPr/>
          <p:nvPr/>
        </p:nvSpPr>
        <p:spPr>
          <a:xfrm>
            <a:off x="2413302" y="56896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Valtorin</a:t>
            </a:r>
            <a:endParaRPr b="0" i="0" sz="3600" u="none" cap="none" strike="noStrike">
              <a:solidFill>
                <a:schemeClr val="dk1"/>
              </a:solidFill>
              <a:latin typeface="Calibri"/>
              <a:ea typeface="Calibri"/>
              <a:cs typeface="Calibri"/>
              <a:sym typeface="Calibri"/>
            </a:endParaRPr>
          </a:p>
        </p:txBody>
      </p:sp>
      <p:sp>
        <p:nvSpPr>
          <p:cNvPr id="672" name="Google Shape;672;p23"/>
          <p:cNvSpPr/>
          <p:nvPr/>
        </p:nvSpPr>
        <p:spPr>
          <a:xfrm>
            <a:off x="2413302" y="63627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Assassin</a:t>
            </a:r>
            <a:endParaRPr b="0" i="0" sz="3200" u="none" cap="none" strike="noStrike">
              <a:solidFill>
                <a:schemeClr val="dk1"/>
              </a:solidFill>
              <a:latin typeface="Calibri"/>
              <a:ea typeface="Calibri"/>
              <a:cs typeface="Calibri"/>
              <a:sym typeface="Calibri"/>
            </a:endParaRPr>
          </a:p>
        </p:txBody>
      </p:sp>
      <p:sp>
        <p:nvSpPr>
          <p:cNvPr id="673" name="Google Shape;673;p23"/>
          <p:cNvSpPr/>
          <p:nvPr/>
        </p:nvSpPr>
        <p:spPr>
          <a:xfrm>
            <a:off x="3835879" y="7823200"/>
            <a:ext cx="5487086" cy="1600200"/>
          </a:xfrm>
          <a:prstGeom prst="roundRect">
            <a:avLst>
              <a:gd fmla="val 69714" name="adj"/>
            </a:avLst>
          </a:prstGeom>
          <a:solidFill>
            <a:srgbClr val="CFE3B6"/>
          </a:solidFill>
          <a:ln cap="flat" cmpd="sng" w="254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4" name="Google Shape;674;p23"/>
          <p:cNvPicPr preferRelativeResize="0"/>
          <p:nvPr/>
        </p:nvPicPr>
        <p:blipFill rotWithShape="1">
          <a:blip r:embed="rId10">
            <a:alphaModFix/>
          </a:blip>
          <a:srcRect b="0" l="0" r="0" t="0"/>
          <a:stretch/>
        </p:blipFill>
        <p:spPr>
          <a:xfrm>
            <a:off x="4140718" y="8064500"/>
            <a:ext cx="1117740" cy="1117600"/>
          </a:xfrm>
          <a:prstGeom prst="rect">
            <a:avLst/>
          </a:prstGeom>
          <a:noFill/>
          <a:ln>
            <a:noFill/>
          </a:ln>
        </p:spPr>
      </p:pic>
      <p:sp>
        <p:nvSpPr>
          <p:cNvPr id="675" name="Google Shape;675;p23"/>
          <p:cNvSpPr/>
          <p:nvPr/>
        </p:nvSpPr>
        <p:spPr>
          <a:xfrm>
            <a:off x="5461683" y="80264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3"/>
          <p:cNvSpPr/>
          <p:nvPr/>
        </p:nvSpPr>
        <p:spPr>
          <a:xfrm>
            <a:off x="5461683" y="80264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Lucian</a:t>
            </a:r>
            <a:endParaRPr b="0" i="0" sz="3600" u="none" cap="none" strike="noStrike">
              <a:solidFill>
                <a:schemeClr val="dk1"/>
              </a:solidFill>
              <a:latin typeface="Calibri"/>
              <a:ea typeface="Calibri"/>
              <a:cs typeface="Calibri"/>
              <a:sym typeface="Calibri"/>
            </a:endParaRPr>
          </a:p>
        </p:txBody>
      </p:sp>
      <p:sp>
        <p:nvSpPr>
          <p:cNvPr id="677" name="Google Shape;677;p23"/>
          <p:cNvSpPr/>
          <p:nvPr/>
        </p:nvSpPr>
        <p:spPr>
          <a:xfrm>
            <a:off x="5461683" y="86995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Conjurer</a:t>
            </a:r>
            <a:endParaRPr b="0" i="0" sz="3200" u="none" cap="none" strike="noStrike">
              <a:solidFill>
                <a:schemeClr val="dk1"/>
              </a:solidFill>
              <a:latin typeface="Calibri"/>
              <a:ea typeface="Calibri"/>
              <a:cs typeface="Calibri"/>
              <a:sym typeface="Calibri"/>
            </a:endParaRPr>
          </a:p>
        </p:txBody>
      </p:sp>
      <p:sp>
        <p:nvSpPr>
          <p:cNvPr id="678" name="Google Shape;678;p23"/>
          <p:cNvSpPr/>
          <p:nvPr/>
        </p:nvSpPr>
        <p:spPr>
          <a:xfrm>
            <a:off x="3835879" y="10210800"/>
            <a:ext cx="5487086" cy="1600200"/>
          </a:xfrm>
          <a:prstGeom prst="roundRect">
            <a:avLst>
              <a:gd fmla="val 69714" name="adj"/>
            </a:avLst>
          </a:prstGeom>
          <a:solidFill>
            <a:srgbClr val="CFE3B6"/>
          </a:solidFill>
          <a:ln cap="flat" cmpd="sng" w="254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9" name="Google Shape;679;p23"/>
          <p:cNvPicPr preferRelativeResize="0"/>
          <p:nvPr/>
        </p:nvPicPr>
        <p:blipFill rotWithShape="1">
          <a:blip r:embed="rId11">
            <a:alphaModFix/>
          </a:blip>
          <a:srcRect b="0" l="0" r="0" t="0"/>
          <a:stretch/>
        </p:blipFill>
        <p:spPr>
          <a:xfrm>
            <a:off x="4140718" y="10452100"/>
            <a:ext cx="1117740" cy="1117600"/>
          </a:xfrm>
          <a:prstGeom prst="rect">
            <a:avLst/>
          </a:prstGeom>
          <a:noFill/>
          <a:ln>
            <a:noFill/>
          </a:ln>
        </p:spPr>
      </p:pic>
      <p:sp>
        <p:nvSpPr>
          <p:cNvPr id="680" name="Google Shape;680;p23"/>
          <p:cNvSpPr/>
          <p:nvPr/>
        </p:nvSpPr>
        <p:spPr>
          <a:xfrm>
            <a:off x="5461683" y="104140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3"/>
          <p:cNvSpPr/>
          <p:nvPr/>
        </p:nvSpPr>
        <p:spPr>
          <a:xfrm>
            <a:off x="5461683" y="104140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Cedric</a:t>
            </a:r>
            <a:endParaRPr b="0" i="0" sz="3600" u="none" cap="none" strike="noStrike">
              <a:solidFill>
                <a:schemeClr val="dk1"/>
              </a:solidFill>
              <a:latin typeface="Calibri"/>
              <a:ea typeface="Calibri"/>
              <a:cs typeface="Calibri"/>
              <a:sym typeface="Calibri"/>
            </a:endParaRPr>
          </a:p>
        </p:txBody>
      </p:sp>
      <p:sp>
        <p:nvSpPr>
          <p:cNvPr id="682" name="Google Shape;682;p23"/>
          <p:cNvSpPr/>
          <p:nvPr/>
        </p:nvSpPr>
        <p:spPr>
          <a:xfrm>
            <a:off x="5461683" y="110871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Timekeeper</a:t>
            </a:r>
            <a:endParaRPr b="0" i="0" sz="3200" u="none" cap="none" strike="noStrike">
              <a:solidFill>
                <a:schemeClr val="dk1"/>
              </a:solidFill>
              <a:latin typeface="Calibri"/>
              <a:ea typeface="Calibri"/>
              <a:cs typeface="Calibri"/>
              <a:sym typeface="Calibri"/>
            </a:endParaRPr>
          </a:p>
        </p:txBody>
      </p:sp>
      <p:sp>
        <p:nvSpPr>
          <p:cNvPr id="683" name="Google Shape;683;p23"/>
          <p:cNvSpPr/>
          <p:nvPr/>
        </p:nvSpPr>
        <p:spPr>
          <a:xfrm>
            <a:off x="15343518" y="7848600"/>
            <a:ext cx="5487086" cy="1600200"/>
          </a:xfrm>
          <a:prstGeom prst="roundRect">
            <a:avLst>
              <a:gd fmla="val 69714" name="adj"/>
            </a:avLst>
          </a:prstGeom>
          <a:solidFill>
            <a:srgbClr val="CFE3B6"/>
          </a:solidFill>
          <a:ln cap="flat" cmpd="sng" w="254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4" name="Google Shape;684;p23"/>
          <p:cNvPicPr preferRelativeResize="0"/>
          <p:nvPr/>
        </p:nvPicPr>
        <p:blipFill rotWithShape="1">
          <a:blip r:embed="rId12">
            <a:alphaModFix/>
          </a:blip>
          <a:srcRect b="0" l="0" r="0" t="0"/>
          <a:stretch/>
        </p:blipFill>
        <p:spPr>
          <a:xfrm>
            <a:off x="15648356" y="8089900"/>
            <a:ext cx="1117740" cy="1117600"/>
          </a:xfrm>
          <a:prstGeom prst="rect">
            <a:avLst/>
          </a:prstGeom>
          <a:noFill/>
          <a:ln>
            <a:noFill/>
          </a:ln>
        </p:spPr>
      </p:pic>
      <p:sp>
        <p:nvSpPr>
          <p:cNvPr id="685" name="Google Shape;685;p23"/>
          <p:cNvSpPr/>
          <p:nvPr/>
        </p:nvSpPr>
        <p:spPr>
          <a:xfrm>
            <a:off x="16969321" y="80518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3"/>
          <p:cNvSpPr/>
          <p:nvPr/>
        </p:nvSpPr>
        <p:spPr>
          <a:xfrm>
            <a:off x="16969321" y="80518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Elvina</a:t>
            </a:r>
            <a:endParaRPr b="0" i="0" sz="3600" u="none" cap="none" strike="noStrike">
              <a:solidFill>
                <a:schemeClr val="dk1"/>
              </a:solidFill>
              <a:latin typeface="Calibri"/>
              <a:ea typeface="Calibri"/>
              <a:cs typeface="Calibri"/>
              <a:sym typeface="Calibri"/>
            </a:endParaRPr>
          </a:p>
        </p:txBody>
      </p:sp>
      <p:sp>
        <p:nvSpPr>
          <p:cNvPr id="687" name="Google Shape;687;p23"/>
          <p:cNvSpPr/>
          <p:nvPr/>
        </p:nvSpPr>
        <p:spPr>
          <a:xfrm>
            <a:off x="16969321" y="87249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Oracle</a:t>
            </a:r>
            <a:endParaRPr b="0" i="0" sz="3200" u="none" cap="none" strike="noStrike">
              <a:solidFill>
                <a:schemeClr val="dk1"/>
              </a:solidFill>
              <a:latin typeface="Calibri"/>
              <a:ea typeface="Calibri"/>
              <a:cs typeface="Calibri"/>
              <a:sym typeface="Calibri"/>
            </a:endParaRPr>
          </a:p>
        </p:txBody>
      </p:sp>
      <p:sp>
        <p:nvSpPr>
          <p:cNvPr id="688" name="Google Shape;688;p23"/>
          <p:cNvSpPr/>
          <p:nvPr/>
        </p:nvSpPr>
        <p:spPr>
          <a:xfrm>
            <a:off x="15343518" y="10210800"/>
            <a:ext cx="5487086" cy="1600200"/>
          </a:xfrm>
          <a:prstGeom prst="roundRect">
            <a:avLst>
              <a:gd fmla="val 69714" name="adj"/>
            </a:avLst>
          </a:prstGeom>
          <a:solidFill>
            <a:srgbClr val="CFE3B6"/>
          </a:solidFill>
          <a:ln cap="flat" cmpd="sng" w="254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9" name="Google Shape;689;p23"/>
          <p:cNvPicPr preferRelativeResize="0"/>
          <p:nvPr/>
        </p:nvPicPr>
        <p:blipFill rotWithShape="1">
          <a:blip r:embed="rId13">
            <a:alphaModFix/>
          </a:blip>
          <a:srcRect b="0" l="0" r="0" t="0"/>
          <a:stretch/>
        </p:blipFill>
        <p:spPr>
          <a:xfrm>
            <a:off x="15648356" y="10452100"/>
            <a:ext cx="1117740" cy="1117600"/>
          </a:xfrm>
          <a:prstGeom prst="rect">
            <a:avLst/>
          </a:prstGeom>
          <a:noFill/>
          <a:ln>
            <a:noFill/>
          </a:ln>
        </p:spPr>
      </p:pic>
      <p:sp>
        <p:nvSpPr>
          <p:cNvPr id="690" name="Google Shape;690;p23"/>
          <p:cNvSpPr/>
          <p:nvPr/>
        </p:nvSpPr>
        <p:spPr>
          <a:xfrm>
            <a:off x="16969321" y="104140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3"/>
          <p:cNvSpPr/>
          <p:nvPr/>
        </p:nvSpPr>
        <p:spPr>
          <a:xfrm>
            <a:off x="16969321" y="104140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Seraphina</a:t>
            </a:r>
            <a:endParaRPr b="0" i="0" sz="3600" u="none" cap="none" strike="noStrike">
              <a:solidFill>
                <a:schemeClr val="dk1"/>
              </a:solidFill>
              <a:latin typeface="Calibri"/>
              <a:ea typeface="Calibri"/>
              <a:cs typeface="Calibri"/>
              <a:sym typeface="Calibri"/>
            </a:endParaRPr>
          </a:p>
        </p:txBody>
      </p:sp>
      <p:sp>
        <p:nvSpPr>
          <p:cNvPr id="692" name="Google Shape;692;p23"/>
          <p:cNvSpPr/>
          <p:nvPr/>
        </p:nvSpPr>
        <p:spPr>
          <a:xfrm>
            <a:off x="16969321" y="110871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Lightbringer</a:t>
            </a:r>
            <a:endParaRPr b="0" i="0" sz="3200" u="none" cap="none" strike="noStrike">
              <a:solidFill>
                <a:schemeClr val="dk1"/>
              </a:solidFill>
              <a:latin typeface="Calibri"/>
              <a:ea typeface="Calibri"/>
              <a:cs typeface="Calibri"/>
              <a:sym typeface="Calibri"/>
            </a:endParaRPr>
          </a:p>
        </p:txBody>
      </p:sp>
      <p:sp>
        <p:nvSpPr>
          <p:cNvPr id="693" name="Google Shape;693;p23"/>
          <p:cNvSpPr/>
          <p:nvPr/>
        </p:nvSpPr>
        <p:spPr>
          <a:xfrm>
            <a:off x="6681035" y="5486400"/>
            <a:ext cx="5487086" cy="1600200"/>
          </a:xfrm>
          <a:prstGeom prst="roundRect">
            <a:avLst>
              <a:gd fmla="val 69714" name="adj"/>
            </a:avLst>
          </a:prstGeom>
          <a:solidFill>
            <a:srgbClr val="CFE3B6"/>
          </a:solidFill>
          <a:ln cap="flat" cmpd="sng" w="254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4" name="Google Shape;694;p23"/>
          <p:cNvPicPr preferRelativeResize="0"/>
          <p:nvPr/>
        </p:nvPicPr>
        <p:blipFill rotWithShape="1">
          <a:blip r:embed="rId14">
            <a:alphaModFix/>
          </a:blip>
          <a:srcRect b="0" l="0" r="0" t="0"/>
          <a:stretch/>
        </p:blipFill>
        <p:spPr>
          <a:xfrm>
            <a:off x="6985873" y="5727700"/>
            <a:ext cx="1117740" cy="1117600"/>
          </a:xfrm>
          <a:prstGeom prst="rect">
            <a:avLst/>
          </a:prstGeom>
          <a:noFill/>
          <a:ln>
            <a:noFill/>
          </a:ln>
        </p:spPr>
      </p:pic>
      <p:sp>
        <p:nvSpPr>
          <p:cNvPr id="695" name="Google Shape;695;p23"/>
          <p:cNvSpPr/>
          <p:nvPr/>
        </p:nvSpPr>
        <p:spPr>
          <a:xfrm>
            <a:off x="8306838" y="56896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3"/>
          <p:cNvSpPr/>
          <p:nvPr/>
        </p:nvSpPr>
        <p:spPr>
          <a:xfrm>
            <a:off x="8306838" y="56896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Aurielle</a:t>
            </a:r>
            <a:endParaRPr b="0" i="0" sz="3600" u="none" cap="none" strike="noStrike">
              <a:solidFill>
                <a:schemeClr val="dk1"/>
              </a:solidFill>
              <a:latin typeface="Calibri"/>
              <a:ea typeface="Calibri"/>
              <a:cs typeface="Calibri"/>
              <a:sym typeface="Calibri"/>
            </a:endParaRPr>
          </a:p>
        </p:txBody>
      </p:sp>
      <p:sp>
        <p:nvSpPr>
          <p:cNvPr id="697" name="Google Shape;697;p23"/>
          <p:cNvSpPr/>
          <p:nvPr/>
        </p:nvSpPr>
        <p:spPr>
          <a:xfrm>
            <a:off x="8306838" y="63627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Priestess</a:t>
            </a:r>
            <a:endParaRPr b="0" i="0" sz="3200" u="none" cap="none" strike="noStrike">
              <a:solidFill>
                <a:schemeClr val="dk1"/>
              </a:solidFill>
              <a:latin typeface="Calibri"/>
              <a:ea typeface="Calibri"/>
              <a:cs typeface="Calibri"/>
              <a:sym typeface="Calibri"/>
            </a:endParaRPr>
          </a:p>
        </p:txBody>
      </p:sp>
      <p:sp>
        <p:nvSpPr>
          <p:cNvPr id="698" name="Google Shape;698;p23"/>
          <p:cNvSpPr/>
          <p:nvPr/>
        </p:nvSpPr>
        <p:spPr>
          <a:xfrm>
            <a:off x="18468108" y="5486400"/>
            <a:ext cx="5487086" cy="1600200"/>
          </a:xfrm>
          <a:prstGeom prst="roundRect">
            <a:avLst>
              <a:gd fmla="val 69714" name="adj"/>
            </a:avLst>
          </a:prstGeom>
          <a:solidFill>
            <a:srgbClr val="CFE3B6"/>
          </a:solidFill>
          <a:ln cap="flat" cmpd="sng" w="254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9" name="Google Shape;699;p23"/>
          <p:cNvPicPr preferRelativeResize="0"/>
          <p:nvPr/>
        </p:nvPicPr>
        <p:blipFill rotWithShape="1">
          <a:blip r:embed="rId15">
            <a:alphaModFix/>
          </a:blip>
          <a:srcRect b="0" l="0" r="0" t="0"/>
          <a:stretch/>
        </p:blipFill>
        <p:spPr>
          <a:xfrm>
            <a:off x="18772946" y="5727700"/>
            <a:ext cx="1117740" cy="1117600"/>
          </a:xfrm>
          <a:prstGeom prst="rect">
            <a:avLst/>
          </a:prstGeom>
          <a:noFill/>
          <a:ln>
            <a:noFill/>
          </a:ln>
        </p:spPr>
      </p:pic>
      <p:sp>
        <p:nvSpPr>
          <p:cNvPr id="700" name="Google Shape;700;p23"/>
          <p:cNvSpPr/>
          <p:nvPr/>
        </p:nvSpPr>
        <p:spPr>
          <a:xfrm>
            <a:off x="20093911" y="56896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3"/>
          <p:cNvSpPr/>
          <p:nvPr/>
        </p:nvSpPr>
        <p:spPr>
          <a:xfrm>
            <a:off x="20093911" y="56896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Dariana</a:t>
            </a:r>
            <a:endParaRPr b="0" i="0" sz="3600" u="none" cap="none" strike="noStrike">
              <a:solidFill>
                <a:schemeClr val="dk1"/>
              </a:solidFill>
              <a:latin typeface="Calibri"/>
              <a:ea typeface="Calibri"/>
              <a:cs typeface="Calibri"/>
              <a:sym typeface="Calibri"/>
            </a:endParaRPr>
          </a:p>
        </p:txBody>
      </p:sp>
      <p:sp>
        <p:nvSpPr>
          <p:cNvPr id="702" name="Google Shape;702;p23"/>
          <p:cNvSpPr/>
          <p:nvPr/>
        </p:nvSpPr>
        <p:spPr>
          <a:xfrm>
            <a:off x="20093911" y="63627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Shaman</a:t>
            </a:r>
            <a:endParaRPr b="0" i="0" sz="3200" u="none" cap="none" strike="noStrike">
              <a:solidFill>
                <a:schemeClr val="dk1"/>
              </a:solidFill>
              <a:latin typeface="Calibri"/>
              <a:ea typeface="Calibri"/>
              <a:cs typeface="Calibri"/>
              <a:sym typeface="Calibri"/>
            </a:endParaRPr>
          </a:p>
        </p:txBody>
      </p:sp>
      <p:sp>
        <p:nvSpPr>
          <p:cNvPr id="703" name="Google Shape;703;p23"/>
          <p:cNvSpPr/>
          <p:nvPr/>
        </p:nvSpPr>
        <p:spPr>
          <a:xfrm>
            <a:off x="12574572" y="5486400"/>
            <a:ext cx="5487086" cy="1600200"/>
          </a:xfrm>
          <a:prstGeom prst="roundRect">
            <a:avLst>
              <a:gd fmla="val 69714" name="adj"/>
            </a:avLst>
          </a:prstGeom>
          <a:solidFill>
            <a:srgbClr val="CFE3B6"/>
          </a:solidFill>
          <a:ln cap="flat" cmpd="sng" w="254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4" name="Google Shape;704;p23"/>
          <p:cNvPicPr preferRelativeResize="0"/>
          <p:nvPr/>
        </p:nvPicPr>
        <p:blipFill rotWithShape="1">
          <a:blip r:embed="rId16">
            <a:alphaModFix/>
          </a:blip>
          <a:srcRect b="0" l="0" r="0" t="0"/>
          <a:stretch/>
        </p:blipFill>
        <p:spPr>
          <a:xfrm>
            <a:off x="12879410" y="5727700"/>
            <a:ext cx="1117740" cy="1117600"/>
          </a:xfrm>
          <a:prstGeom prst="rect">
            <a:avLst/>
          </a:prstGeom>
          <a:noFill/>
          <a:ln>
            <a:noFill/>
          </a:ln>
        </p:spPr>
      </p:pic>
      <p:sp>
        <p:nvSpPr>
          <p:cNvPr id="705" name="Google Shape;705;p23"/>
          <p:cNvSpPr/>
          <p:nvPr/>
        </p:nvSpPr>
        <p:spPr>
          <a:xfrm>
            <a:off x="14200375" y="56896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3"/>
          <p:cNvSpPr/>
          <p:nvPr/>
        </p:nvSpPr>
        <p:spPr>
          <a:xfrm>
            <a:off x="14200375" y="56896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Theronis</a:t>
            </a:r>
            <a:endParaRPr b="0" i="0" sz="3600" u="none" cap="none" strike="noStrike">
              <a:solidFill>
                <a:schemeClr val="dk1"/>
              </a:solidFill>
              <a:latin typeface="Calibri"/>
              <a:ea typeface="Calibri"/>
              <a:cs typeface="Calibri"/>
              <a:sym typeface="Calibri"/>
            </a:endParaRPr>
          </a:p>
        </p:txBody>
      </p:sp>
      <p:sp>
        <p:nvSpPr>
          <p:cNvPr id="707" name="Google Shape;707;p23"/>
          <p:cNvSpPr/>
          <p:nvPr/>
        </p:nvSpPr>
        <p:spPr>
          <a:xfrm>
            <a:off x="14200375" y="63627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Warrior</a:t>
            </a:r>
            <a:endParaRPr b="0" i="0" sz="3200" u="none" cap="none" strike="noStrike">
              <a:solidFill>
                <a:schemeClr val="dk1"/>
              </a:solidFill>
              <a:latin typeface="Calibri"/>
              <a:ea typeface="Calibri"/>
              <a:cs typeface="Calibri"/>
              <a:sym typeface="Calibri"/>
            </a:endParaRPr>
          </a:p>
        </p:txBody>
      </p:sp>
      <p:pic>
        <p:nvPicPr>
          <p:cNvPr descr=" " id="708" name="Google Shape;708;p23"/>
          <p:cNvPicPr preferRelativeResize="0"/>
          <p:nvPr/>
        </p:nvPicPr>
        <p:blipFill rotWithShape="1">
          <a:blip r:embed="rId17">
            <a:alphaModFix/>
          </a:blip>
          <a:srcRect b="0" l="0" r="0" t="0"/>
          <a:stretch/>
        </p:blipFill>
        <p:spPr>
          <a:xfrm>
            <a:off x="3353219" y="5067300"/>
            <a:ext cx="17680610" cy="12700"/>
          </a:xfrm>
          <a:prstGeom prst="rect">
            <a:avLst/>
          </a:prstGeom>
          <a:noFill/>
          <a:ln>
            <a:noFill/>
          </a:ln>
        </p:spPr>
      </p:pic>
      <p:pic>
        <p:nvPicPr>
          <p:cNvPr descr=" " id="709" name="Google Shape;709;p23"/>
          <p:cNvPicPr preferRelativeResize="0"/>
          <p:nvPr/>
        </p:nvPicPr>
        <p:blipFill rotWithShape="1">
          <a:blip r:embed="rId18">
            <a:alphaModFix/>
          </a:blip>
          <a:srcRect b="0" l="0" r="0" t="0"/>
          <a:stretch/>
        </p:blipFill>
        <p:spPr>
          <a:xfrm>
            <a:off x="13006426" y="4673600"/>
            <a:ext cx="12702" cy="406400"/>
          </a:xfrm>
          <a:prstGeom prst="rect">
            <a:avLst/>
          </a:prstGeom>
          <a:noFill/>
          <a:ln>
            <a:noFill/>
          </a:ln>
        </p:spPr>
      </p:pic>
      <p:pic>
        <p:nvPicPr>
          <p:cNvPr descr=" " id="710" name="Google Shape;710;p23"/>
          <p:cNvPicPr preferRelativeResize="0"/>
          <p:nvPr/>
        </p:nvPicPr>
        <p:blipFill rotWithShape="1">
          <a:blip r:embed="rId19">
            <a:alphaModFix/>
          </a:blip>
          <a:srcRect b="0" l="0" r="0" t="0"/>
          <a:stretch/>
        </p:blipFill>
        <p:spPr>
          <a:xfrm>
            <a:off x="3353219" y="5080000"/>
            <a:ext cx="12702" cy="419100"/>
          </a:xfrm>
          <a:prstGeom prst="rect">
            <a:avLst/>
          </a:prstGeom>
          <a:noFill/>
          <a:ln>
            <a:noFill/>
          </a:ln>
        </p:spPr>
      </p:pic>
      <p:pic>
        <p:nvPicPr>
          <p:cNvPr descr=" " id="711" name="Google Shape;711;p23"/>
          <p:cNvPicPr preferRelativeResize="0"/>
          <p:nvPr/>
        </p:nvPicPr>
        <p:blipFill rotWithShape="1">
          <a:blip r:embed="rId19">
            <a:alphaModFix/>
          </a:blip>
          <a:srcRect b="0" l="0" r="0" t="0"/>
          <a:stretch/>
        </p:blipFill>
        <p:spPr>
          <a:xfrm>
            <a:off x="9513489" y="5080000"/>
            <a:ext cx="12702" cy="419100"/>
          </a:xfrm>
          <a:prstGeom prst="rect">
            <a:avLst/>
          </a:prstGeom>
          <a:noFill/>
          <a:ln>
            <a:noFill/>
          </a:ln>
        </p:spPr>
      </p:pic>
      <p:pic>
        <p:nvPicPr>
          <p:cNvPr descr=" " id="712" name="Google Shape;712;p23"/>
          <p:cNvPicPr preferRelativeResize="0"/>
          <p:nvPr/>
        </p:nvPicPr>
        <p:blipFill rotWithShape="1">
          <a:blip r:embed="rId19">
            <a:alphaModFix/>
          </a:blip>
          <a:srcRect b="0" l="0" r="0" t="0"/>
          <a:stretch/>
        </p:blipFill>
        <p:spPr>
          <a:xfrm>
            <a:off x="15407026" y="5080000"/>
            <a:ext cx="12702" cy="419100"/>
          </a:xfrm>
          <a:prstGeom prst="rect">
            <a:avLst/>
          </a:prstGeom>
          <a:noFill/>
          <a:ln>
            <a:noFill/>
          </a:ln>
        </p:spPr>
      </p:pic>
      <p:pic>
        <p:nvPicPr>
          <p:cNvPr descr=" " id="713" name="Google Shape;713;p23"/>
          <p:cNvPicPr preferRelativeResize="0"/>
          <p:nvPr/>
        </p:nvPicPr>
        <p:blipFill rotWithShape="1">
          <a:blip r:embed="rId19">
            <a:alphaModFix/>
          </a:blip>
          <a:srcRect b="0" l="0" r="0" t="0"/>
          <a:stretch/>
        </p:blipFill>
        <p:spPr>
          <a:xfrm>
            <a:off x="21021127" y="5080000"/>
            <a:ext cx="12702" cy="419100"/>
          </a:xfrm>
          <a:prstGeom prst="rect">
            <a:avLst/>
          </a:prstGeom>
          <a:noFill/>
          <a:ln>
            <a:noFill/>
          </a:ln>
        </p:spPr>
      </p:pic>
      <p:pic>
        <p:nvPicPr>
          <p:cNvPr descr=" " id="714" name="Google Shape;714;p23"/>
          <p:cNvPicPr preferRelativeResize="0"/>
          <p:nvPr/>
        </p:nvPicPr>
        <p:blipFill rotWithShape="1">
          <a:blip r:embed="rId20">
            <a:alphaModFix/>
          </a:blip>
          <a:srcRect b="0" l="0" r="0" t="0"/>
          <a:stretch/>
        </p:blipFill>
        <p:spPr>
          <a:xfrm>
            <a:off x="9513489" y="6896100"/>
            <a:ext cx="12702" cy="4165600"/>
          </a:xfrm>
          <a:prstGeom prst="rect">
            <a:avLst/>
          </a:prstGeom>
          <a:noFill/>
          <a:ln>
            <a:noFill/>
          </a:ln>
        </p:spPr>
      </p:pic>
      <p:pic>
        <p:nvPicPr>
          <p:cNvPr descr=" " id="715" name="Google Shape;715;p23"/>
          <p:cNvPicPr preferRelativeResize="0"/>
          <p:nvPr/>
        </p:nvPicPr>
        <p:blipFill rotWithShape="1">
          <a:blip r:embed="rId21">
            <a:alphaModFix/>
          </a:blip>
          <a:srcRect b="0" l="0" r="0" t="0"/>
          <a:stretch/>
        </p:blipFill>
        <p:spPr>
          <a:xfrm>
            <a:off x="9322965" y="8585200"/>
            <a:ext cx="203225" cy="12700"/>
          </a:xfrm>
          <a:prstGeom prst="rect">
            <a:avLst/>
          </a:prstGeom>
          <a:noFill/>
          <a:ln>
            <a:noFill/>
          </a:ln>
        </p:spPr>
      </p:pic>
      <p:pic>
        <p:nvPicPr>
          <p:cNvPr descr=" " id="716" name="Google Shape;716;p23"/>
          <p:cNvPicPr preferRelativeResize="0"/>
          <p:nvPr/>
        </p:nvPicPr>
        <p:blipFill rotWithShape="1">
          <a:blip r:embed="rId21">
            <a:alphaModFix/>
          </a:blip>
          <a:srcRect b="0" l="0" r="0" t="0"/>
          <a:stretch/>
        </p:blipFill>
        <p:spPr>
          <a:xfrm>
            <a:off x="20830603" y="8585200"/>
            <a:ext cx="203225" cy="12700"/>
          </a:xfrm>
          <a:prstGeom prst="rect">
            <a:avLst/>
          </a:prstGeom>
          <a:noFill/>
          <a:ln>
            <a:noFill/>
          </a:ln>
        </p:spPr>
      </p:pic>
      <p:pic>
        <p:nvPicPr>
          <p:cNvPr descr=" " id="717" name="Google Shape;717;p23"/>
          <p:cNvPicPr preferRelativeResize="0"/>
          <p:nvPr/>
        </p:nvPicPr>
        <p:blipFill rotWithShape="1">
          <a:blip r:embed="rId21">
            <a:alphaModFix/>
          </a:blip>
          <a:srcRect b="0" l="0" r="0" t="0"/>
          <a:stretch/>
        </p:blipFill>
        <p:spPr>
          <a:xfrm>
            <a:off x="9322965" y="11049000"/>
            <a:ext cx="203225" cy="12700"/>
          </a:xfrm>
          <a:prstGeom prst="rect">
            <a:avLst/>
          </a:prstGeom>
          <a:noFill/>
          <a:ln>
            <a:noFill/>
          </a:ln>
        </p:spPr>
      </p:pic>
      <p:pic>
        <p:nvPicPr>
          <p:cNvPr descr=" " id="718" name="Google Shape;718;p23"/>
          <p:cNvPicPr preferRelativeResize="0"/>
          <p:nvPr/>
        </p:nvPicPr>
        <p:blipFill rotWithShape="1">
          <a:blip r:embed="rId21">
            <a:alphaModFix/>
          </a:blip>
          <a:srcRect b="0" l="0" r="0" t="0"/>
          <a:stretch/>
        </p:blipFill>
        <p:spPr>
          <a:xfrm>
            <a:off x="20830603" y="11049000"/>
            <a:ext cx="203225" cy="12700"/>
          </a:xfrm>
          <a:prstGeom prst="rect">
            <a:avLst/>
          </a:prstGeom>
          <a:noFill/>
          <a:ln>
            <a:noFill/>
          </a:ln>
        </p:spPr>
      </p:pic>
      <p:pic>
        <p:nvPicPr>
          <p:cNvPr descr=" " id="719" name="Google Shape;719;p23"/>
          <p:cNvPicPr preferRelativeResize="0"/>
          <p:nvPr/>
        </p:nvPicPr>
        <p:blipFill rotWithShape="1">
          <a:blip r:embed="rId22">
            <a:alphaModFix/>
          </a:blip>
          <a:srcRect b="0" l="0" r="0" t="0"/>
          <a:stretch/>
        </p:blipFill>
        <p:spPr>
          <a:xfrm>
            <a:off x="21021127" y="7035800"/>
            <a:ext cx="12702" cy="4025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3B6"/>
        </a:solidFill>
      </p:bgPr>
    </p:bg>
    <p:spTree>
      <p:nvGrpSpPr>
        <p:cNvPr id="724" name="Shape 724"/>
        <p:cNvGrpSpPr/>
        <p:nvPr/>
      </p:nvGrpSpPr>
      <p:grpSpPr>
        <a:xfrm>
          <a:off x="0" y="0"/>
          <a:ext cx="0" cy="0"/>
          <a:chOff x="0" y="0"/>
          <a:chExt cx="0" cy="0"/>
        </a:xfrm>
      </p:grpSpPr>
      <p:pic>
        <p:nvPicPr>
          <p:cNvPr descr=" " id="725" name="Google Shape;725;p24"/>
          <p:cNvPicPr preferRelativeResize="0"/>
          <p:nvPr/>
        </p:nvPicPr>
        <p:blipFill rotWithShape="1">
          <a:blip r:embed="rId3">
            <a:alphaModFix/>
          </a:blip>
          <a:srcRect b="0" l="0" r="0" t="0"/>
          <a:stretch/>
        </p:blipFill>
        <p:spPr>
          <a:xfrm>
            <a:off x="0" y="-3289300"/>
            <a:ext cx="18341092" cy="19431000"/>
          </a:xfrm>
          <a:prstGeom prst="rect">
            <a:avLst/>
          </a:prstGeom>
          <a:noFill/>
          <a:ln>
            <a:noFill/>
          </a:ln>
        </p:spPr>
      </p:pic>
      <p:sp>
        <p:nvSpPr>
          <p:cNvPr id="726" name="Google Shape;726;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7" name="Google Shape;727;p2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728" name="Google Shape;728;p24"/>
          <p:cNvSpPr/>
          <p:nvPr/>
        </p:nvSpPr>
        <p:spPr>
          <a:xfrm>
            <a:off x="1333667" y="2349500"/>
            <a:ext cx="10936067" cy="9017000"/>
          </a:xfrm>
          <a:prstGeom prst="roundRect">
            <a:avLst>
              <a:gd fmla="val 140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4"/>
          <p:cNvSpPr/>
          <p:nvPr/>
        </p:nvSpPr>
        <p:spPr>
          <a:xfrm>
            <a:off x="2146568" y="3162300"/>
            <a:ext cx="9475384" cy="3149600"/>
          </a:xfrm>
          <a:prstGeom prst="roundRect">
            <a:avLst>
              <a:gd fmla="val 4480258"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4"/>
          <p:cNvSpPr/>
          <p:nvPr/>
        </p:nvSpPr>
        <p:spPr>
          <a:xfrm>
            <a:off x="2908664" y="3467100"/>
            <a:ext cx="8289903" cy="287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SC"/>
              <a:buNone/>
            </a:pPr>
            <a:r>
              <a:rPr b="0" i="0" lang="en-US" sz="8000" u="none" cap="none" strike="noStrike">
                <a:solidFill>
                  <a:srgbClr val="272727"/>
                </a:solidFill>
                <a:latin typeface="Marcellus SC"/>
                <a:ea typeface="Marcellus SC"/>
                <a:cs typeface="Marcellus SC"/>
                <a:sym typeface="Marcellus SC"/>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Marcellus SC"/>
              <a:buNone/>
            </a:pPr>
            <a:r>
              <a:rPr b="0" i="0" lang="en-US" sz="8000" u="none" cap="none" strike="noStrike">
                <a:solidFill>
                  <a:srgbClr val="272727"/>
                </a:solidFill>
                <a:latin typeface="Marcellus SC"/>
                <a:ea typeface="Marcellus SC"/>
                <a:cs typeface="Marcellus SC"/>
                <a:sym typeface="Marcellus SC"/>
              </a:rPr>
              <a:t>choosing EaTemp</a:t>
            </a:r>
            <a:endParaRPr b="0" i="0" sz="8000" u="none" cap="none" strike="noStrike">
              <a:solidFill>
                <a:schemeClr val="dk1"/>
              </a:solidFill>
              <a:latin typeface="Calibri"/>
              <a:ea typeface="Calibri"/>
              <a:cs typeface="Calibri"/>
              <a:sym typeface="Calibri"/>
            </a:endParaRPr>
          </a:p>
        </p:txBody>
      </p:sp>
      <p:sp>
        <p:nvSpPr>
          <p:cNvPr id="731" name="Google Shape;731;p24"/>
          <p:cNvSpPr/>
          <p:nvPr/>
        </p:nvSpPr>
        <p:spPr>
          <a:xfrm>
            <a:off x="2146568" y="6921500"/>
            <a:ext cx="9445747" cy="376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32" name="Google Shape;732;p24"/>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33" name="Google Shape;733;p24"/>
          <p:cNvPicPr preferRelativeResize="0"/>
          <p:nvPr/>
        </p:nvPicPr>
        <p:blipFill rotWithShape="1">
          <a:blip r:embed="rId6">
            <a:alphaModFix/>
          </a:blip>
          <a:srcRect b="0" l="0" r="0" t="0"/>
          <a:stretch/>
        </p:blipFill>
        <p:spPr>
          <a:xfrm>
            <a:off x="11875984" y="2235200"/>
            <a:ext cx="11914089" cy="9880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43" name="Shape 43"/>
        <p:cNvGrpSpPr/>
        <p:nvPr/>
      </p:nvGrpSpPr>
      <p:grpSpPr>
        <a:xfrm>
          <a:off x="0" y="0"/>
          <a:ext cx="0" cy="0"/>
          <a:chOff x="0" y="0"/>
          <a:chExt cx="0" cy="0"/>
        </a:xfrm>
      </p:grpSpPr>
      <p:pic>
        <p:nvPicPr>
          <p:cNvPr descr=" " id="44" name="Google Shape;44;p3"/>
          <p:cNvPicPr preferRelativeResize="0"/>
          <p:nvPr/>
        </p:nvPicPr>
        <p:blipFill rotWithShape="1">
          <a:blip r:embed="rId3">
            <a:alphaModFix/>
          </a:blip>
          <a:srcRect b="0" l="0" r="0" t="0"/>
          <a:stretch/>
        </p:blipFill>
        <p:spPr>
          <a:xfrm>
            <a:off x="12815902" y="8915400"/>
            <a:ext cx="13959045" cy="6896100"/>
          </a:xfrm>
          <a:prstGeom prst="rect">
            <a:avLst/>
          </a:prstGeom>
          <a:noFill/>
          <a:ln>
            <a:noFill/>
          </a:ln>
        </p:spPr>
      </p:pic>
      <p:pic>
        <p:nvPicPr>
          <p:cNvPr descr=" " id="45" name="Google Shape;45;p3"/>
          <p:cNvPicPr preferRelativeResize="0"/>
          <p:nvPr/>
        </p:nvPicPr>
        <p:blipFill rotWithShape="1">
          <a:blip r:embed="rId4">
            <a:alphaModFix/>
          </a:blip>
          <a:srcRect b="0" l="0" r="0" t="0"/>
          <a:stretch/>
        </p:blipFill>
        <p:spPr>
          <a:xfrm>
            <a:off x="1398316" y="927100"/>
            <a:ext cx="2183532" cy="2173687"/>
          </a:xfrm>
          <a:prstGeom prst="rect">
            <a:avLst/>
          </a:prstGeom>
          <a:noFill/>
          <a:ln>
            <a:noFill/>
          </a:ln>
        </p:spPr>
      </p:pic>
      <p:sp>
        <p:nvSpPr>
          <p:cNvPr id="46" name="Google Shape;46;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 name="Google Shape;47;p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 name="Google Shape;48;p3"/>
          <p:cNvSpPr/>
          <p:nvPr/>
        </p:nvSpPr>
        <p:spPr>
          <a:xfrm>
            <a:off x="4674184" y="615950"/>
            <a:ext cx="15038680" cy="2654300"/>
          </a:xfrm>
          <a:prstGeom prst="roundRect">
            <a:avLst>
              <a:gd fmla="val 5316287"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5436279" y="920750"/>
            <a:ext cx="14056424"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SC"/>
              <a:buNone/>
            </a:pPr>
            <a:r>
              <a:rPr b="0" i="0" lang="en-US" sz="12800" u="none" cap="none" strike="noStrike">
                <a:solidFill>
                  <a:srgbClr val="272727"/>
                </a:solidFill>
                <a:latin typeface="Marcellus SC"/>
                <a:ea typeface="Marcellus SC"/>
                <a:cs typeface="Marcellus SC"/>
                <a:sym typeface="Marcellus SC"/>
              </a:rPr>
              <a:t>Table of Contents</a:t>
            </a:r>
            <a:endParaRPr b="0" i="0" sz="12800" u="none" cap="none" strike="noStrike">
              <a:solidFill>
                <a:schemeClr val="dk1"/>
              </a:solidFill>
              <a:latin typeface="Calibri"/>
              <a:ea typeface="Calibri"/>
              <a:cs typeface="Calibri"/>
              <a:sym typeface="Calibri"/>
            </a:endParaRPr>
          </a:p>
        </p:txBody>
      </p:sp>
      <p:sp>
        <p:nvSpPr>
          <p:cNvPr id="50" name="Google Shape;50;p3"/>
          <p:cNvSpPr/>
          <p:nvPr/>
        </p:nvSpPr>
        <p:spPr>
          <a:xfrm>
            <a:off x="10059657"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10059657" y="4521200"/>
            <a:ext cx="1625803" cy="1625600"/>
          </a:xfrm>
          <a:prstGeom prst="roundRect">
            <a:avLst>
              <a:gd fmla="val 781313"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10434354" y="4851400"/>
            <a:ext cx="87641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SC"/>
              <a:buNone/>
            </a:pPr>
            <a:r>
              <a:rPr b="0" i="0" lang="en-US" sz="4800" u="none" cap="none" strike="noStrike">
                <a:solidFill>
                  <a:srgbClr val="000000"/>
                </a:solidFill>
                <a:latin typeface="Marcellus SC"/>
                <a:ea typeface="Marcellus SC"/>
                <a:cs typeface="Marcellus SC"/>
                <a:sym typeface="Marcellus SC"/>
              </a:rPr>
              <a:t>01</a:t>
            </a:r>
            <a:endParaRPr b="0" i="0" sz="4800" u="none" cap="none" strike="noStrike">
              <a:solidFill>
                <a:schemeClr val="dk1"/>
              </a:solidFill>
              <a:latin typeface="Calibri"/>
              <a:ea typeface="Calibri"/>
              <a:cs typeface="Calibri"/>
              <a:sym typeface="Calibri"/>
            </a:endParaRPr>
          </a:p>
        </p:txBody>
      </p:sp>
      <p:sp>
        <p:nvSpPr>
          <p:cNvPr id="53" name="Google Shape;53;p3"/>
          <p:cNvSpPr/>
          <p:nvPr/>
        </p:nvSpPr>
        <p:spPr>
          <a:xfrm>
            <a:off x="11888686" y="4641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11888686" y="4641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Introduction</a:t>
            </a:r>
            <a:endParaRPr b="0" i="0" sz="4800" u="none" cap="none" strike="noStrike">
              <a:solidFill>
                <a:schemeClr val="dk1"/>
              </a:solidFill>
              <a:latin typeface="Calibri"/>
              <a:ea typeface="Calibri"/>
              <a:cs typeface="Calibri"/>
              <a:sym typeface="Calibri"/>
            </a:endParaRPr>
          </a:p>
        </p:txBody>
      </p:sp>
      <p:sp>
        <p:nvSpPr>
          <p:cNvPr id="55" name="Google Shape;55;p3"/>
          <p:cNvSpPr/>
          <p:nvPr/>
        </p:nvSpPr>
        <p:spPr>
          <a:xfrm>
            <a:off x="11888686" y="5505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Extraordinary Realm</a:t>
            </a:r>
            <a:endParaRPr b="0" i="0" sz="3200" u="none" cap="none" strike="noStrike">
              <a:solidFill>
                <a:schemeClr val="dk1"/>
              </a:solidFill>
              <a:latin typeface="Calibri"/>
              <a:ea typeface="Calibri"/>
              <a:cs typeface="Calibri"/>
              <a:sym typeface="Calibri"/>
            </a:endParaRPr>
          </a:p>
        </p:txBody>
      </p:sp>
      <p:sp>
        <p:nvSpPr>
          <p:cNvPr id="56" name="Google Shape;56;p3"/>
          <p:cNvSpPr/>
          <p:nvPr/>
        </p:nvSpPr>
        <p:spPr>
          <a:xfrm>
            <a:off x="16562870"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16562870" y="4521200"/>
            <a:ext cx="1625803" cy="1625600"/>
          </a:xfrm>
          <a:prstGeom prst="rect">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16861357" y="4851400"/>
            <a:ext cx="1028829"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SC"/>
              <a:buNone/>
            </a:pPr>
            <a:r>
              <a:rPr b="0" i="0" lang="en-US" sz="4800" u="none" cap="none" strike="noStrike">
                <a:solidFill>
                  <a:srgbClr val="000000"/>
                </a:solidFill>
                <a:latin typeface="Marcellus SC"/>
                <a:ea typeface="Marcellus SC"/>
                <a:cs typeface="Marcellus SC"/>
                <a:sym typeface="Marcellus SC"/>
              </a:rPr>
              <a:t>02</a:t>
            </a:r>
            <a:endParaRPr b="0" i="0" sz="4800" u="none" cap="none" strike="noStrike">
              <a:solidFill>
                <a:schemeClr val="dk1"/>
              </a:solidFill>
              <a:latin typeface="Calibri"/>
              <a:ea typeface="Calibri"/>
              <a:cs typeface="Calibri"/>
              <a:sym typeface="Calibri"/>
            </a:endParaRPr>
          </a:p>
        </p:txBody>
      </p:sp>
      <p:sp>
        <p:nvSpPr>
          <p:cNvPr id="59" name="Google Shape;59;p3"/>
          <p:cNvSpPr/>
          <p:nvPr/>
        </p:nvSpPr>
        <p:spPr>
          <a:xfrm>
            <a:off x="18391899" y="4641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18391899" y="4641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Encounters</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18391899" y="5505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Unicorn Sightings</a:t>
            </a:r>
            <a:endParaRPr b="0" i="0" sz="3200" u="none" cap="none" strike="noStrike">
              <a:solidFill>
                <a:schemeClr val="dk1"/>
              </a:solidFill>
              <a:latin typeface="Calibri"/>
              <a:ea typeface="Calibri"/>
              <a:cs typeface="Calibri"/>
              <a:sym typeface="Calibri"/>
            </a:endParaRPr>
          </a:p>
        </p:txBody>
      </p:sp>
      <p:sp>
        <p:nvSpPr>
          <p:cNvPr id="62" name="Google Shape;62;p3"/>
          <p:cNvSpPr/>
          <p:nvPr/>
        </p:nvSpPr>
        <p:spPr>
          <a:xfrm>
            <a:off x="10059657"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10059657" y="7505700"/>
            <a:ext cx="1625803" cy="1625600"/>
          </a:xfrm>
          <a:prstGeom prst="rect">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10370846" y="7835900"/>
            <a:ext cx="1003425"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SC"/>
              <a:buNone/>
            </a:pPr>
            <a:r>
              <a:rPr b="0" i="0" lang="en-US" sz="4800" u="none" cap="none" strike="noStrike">
                <a:solidFill>
                  <a:srgbClr val="000000"/>
                </a:solidFill>
                <a:latin typeface="Marcellus SC"/>
                <a:ea typeface="Marcellus SC"/>
                <a:cs typeface="Marcellus SC"/>
                <a:sym typeface="Marcellus SC"/>
              </a:rPr>
              <a:t>03</a:t>
            </a:r>
            <a:endParaRPr b="0" i="0" sz="4800" u="none" cap="none" strike="noStrike">
              <a:solidFill>
                <a:schemeClr val="dk1"/>
              </a:solidFill>
              <a:latin typeface="Calibri"/>
              <a:ea typeface="Calibri"/>
              <a:cs typeface="Calibri"/>
              <a:sym typeface="Calibri"/>
            </a:endParaRPr>
          </a:p>
        </p:txBody>
      </p:sp>
      <p:sp>
        <p:nvSpPr>
          <p:cNvPr id="65" name="Google Shape;65;p3"/>
          <p:cNvSpPr/>
          <p:nvPr/>
        </p:nvSpPr>
        <p:spPr>
          <a:xfrm>
            <a:off x="11888686" y="76263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11888686" y="76263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Wonders</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11888686" y="84899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Wishes Granted</a:t>
            </a:r>
            <a:endParaRPr b="0" i="0" sz="3200" u="none" cap="none" strike="noStrike">
              <a:solidFill>
                <a:schemeClr val="dk1"/>
              </a:solidFill>
              <a:latin typeface="Calibri"/>
              <a:ea typeface="Calibri"/>
              <a:cs typeface="Calibri"/>
              <a:sym typeface="Calibri"/>
            </a:endParaRPr>
          </a:p>
        </p:txBody>
      </p:sp>
      <p:sp>
        <p:nvSpPr>
          <p:cNvPr id="68" name="Google Shape;68;p3"/>
          <p:cNvSpPr/>
          <p:nvPr/>
        </p:nvSpPr>
        <p:spPr>
          <a:xfrm>
            <a:off x="16562870"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16562870" y="7505700"/>
            <a:ext cx="1625803" cy="1625600"/>
          </a:xfrm>
          <a:prstGeom prst="roundRect">
            <a:avLst>
              <a:gd fmla="val 781313"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16848656" y="7835900"/>
            <a:ext cx="1054232"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SC"/>
              <a:buNone/>
            </a:pPr>
            <a:r>
              <a:rPr b="0" i="0" lang="en-US" sz="4800" u="none" cap="none" strike="noStrike">
                <a:solidFill>
                  <a:srgbClr val="000000"/>
                </a:solidFill>
                <a:latin typeface="Marcellus SC"/>
                <a:ea typeface="Marcellus SC"/>
                <a:cs typeface="Marcellus SC"/>
                <a:sym typeface="Marcellus SC"/>
              </a:rPr>
              <a:t>04</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18391899" y="76263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18391899" y="76263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Magic</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18391899" y="84899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Spellcasting</a:t>
            </a:r>
            <a:endParaRPr b="0" i="0" sz="3200" u="none" cap="none" strike="noStrike">
              <a:solidFill>
                <a:schemeClr val="dk1"/>
              </a:solidFill>
              <a:latin typeface="Calibri"/>
              <a:ea typeface="Calibri"/>
              <a:cs typeface="Calibri"/>
              <a:sym typeface="Calibri"/>
            </a:endParaRPr>
          </a:p>
        </p:txBody>
      </p:sp>
      <p:sp>
        <p:nvSpPr>
          <p:cNvPr id="74" name="Google Shape;74;p3"/>
          <p:cNvSpPr/>
          <p:nvPr/>
        </p:nvSpPr>
        <p:spPr>
          <a:xfrm>
            <a:off x="10059657"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10059657" y="10490200"/>
            <a:ext cx="1625803" cy="1625600"/>
          </a:xfrm>
          <a:prstGeom prst="roundRect">
            <a:avLst>
              <a:gd fmla="val 781313"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10377197" y="10820400"/>
            <a:ext cx="990724"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SC"/>
              <a:buNone/>
            </a:pPr>
            <a:r>
              <a:rPr b="0" i="0" lang="en-US" sz="4800" u="none" cap="none" strike="noStrike">
                <a:solidFill>
                  <a:srgbClr val="000000"/>
                </a:solidFill>
                <a:latin typeface="Marcellus SC"/>
                <a:ea typeface="Marcellus SC"/>
                <a:cs typeface="Marcellus SC"/>
                <a:sym typeface="Marcellus SC"/>
              </a:rPr>
              <a:t>05</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11888686" y="10610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11888686" y="10610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Adventure</a:t>
            </a:r>
            <a:endParaRPr b="0" i="0" sz="4800" u="none" cap="none" strike="noStrike">
              <a:solidFill>
                <a:schemeClr val="dk1"/>
              </a:solidFill>
              <a:latin typeface="Calibri"/>
              <a:ea typeface="Calibri"/>
              <a:cs typeface="Calibri"/>
              <a:sym typeface="Calibri"/>
            </a:endParaRPr>
          </a:p>
        </p:txBody>
      </p:sp>
      <p:sp>
        <p:nvSpPr>
          <p:cNvPr id="79" name="Google Shape;79;p3"/>
          <p:cNvSpPr/>
          <p:nvPr/>
        </p:nvSpPr>
        <p:spPr>
          <a:xfrm>
            <a:off x="11888686" y="11474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Happily Ever After</a:t>
            </a:r>
            <a:endParaRPr b="0" i="0" sz="3200" u="none" cap="none" strike="noStrike">
              <a:solidFill>
                <a:schemeClr val="dk1"/>
              </a:solidFill>
              <a:latin typeface="Calibri"/>
              <a:ea typeface="Calibri"/>
              <a:cs typeface="Calibri"/>
              <a:sym typeface="Calibri"/>
            </a:endParaRPr>
          </a:p>
        </p:txBody>
      </p:sp>
      <p:sp>
        <p:nvSpPr>
          <p:cNvPr id="80" name="Google Shape;80;p3"/>
          <p:cNvSpPr/>
          <p:nvPr/>
        </p:nvSpPr>
        <p:spPr>
          <a:xfrm>
            <a:off x="16562870" y="10490200"/>
            <a:ext cx="6439705"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16562870" y="10490200"/>
            <a:ext cx="1625803" cy="1625600"/>
          </a:xfrm>
          <a:prstGeom prst="rect">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16855007" y="10820400"/>
            <a:ext cx="104153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SC"/>
              <a:buNone/>
            </a:pPr>
            <a:r>
              <a:rPr b="0" i="0" lang="en-US" sz="4800" u="none" cap="none" strike="noStrike">
                <a:solidFill>
                  <a:srgbClr val="000000"/>
                </a:solidFill>
                <a:latin typeface="Marcellus SC"/>
                <a:ea typeface="Marcellus SC"/>
                <a:cs typeface="Marcellus SC"/>
                <a:sym typeface="Marcellus SC"/>
              </a:rPr>
              <a:t>06</a:t>
            </a:r>
            <a:endParaRPr b="0" i="0" sz="4800" u="none" cap="none" strike="noStrike">
              <a:solidFill>
                <a:schemeClr val="dk1"/>
              </a:solidFill>
              <a:latin typeface="Calibri"/>
              <a:ea typeface="Calibri"/>
              <a:cs typeface="Calibri"/>
              <a:sym typeface="Calibri"/>
            </a:endParaRPr>
          </a:p>
        </p:txBody>
      </p:sp>
      <p:sp>
        <p:nvSpPr>
          <p:cNvPr id="83" name="Google Shape;83;p3"/>
          <p:cNvSpPr/>
          <p:nvPr/>
        </p:nvSpPr>
        <p:spPr>
          <a:xfrm>
            <a:off x="18391899" y="10610850"/>
            <a:ext cx="461067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8391899" y="10610850"/>
            <a:ext cx="481390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Conclusion</a:t>
            </a:r>
            <a:endParaRPr b="0" i="0" sz="4800" u="none" cap="none" strike="noStrike">
              <a:solidFill>
                <a:schemeClr val="dk1"/>
              </a:solidFill>
              <a:latin typeface="Calibri"/>
              <a:ea typeface="Calibri"/>
              <a:cs typeface="Calibri"/>
              <a:sym typeface="Calibri"/>
            </a:endParaRPr>
          </a:p>
        </p:txBody>
      </p:sp>
      <p:sp>
        <p:nvSpPr>
          <p:cNvPr id="85" name="Google Shape;85;p3"/>
          <p:cNvSpPr/>
          <p:nvPr/>
        </p:nvSpPr>
        <p:spPr>
          <a:xfrm>
            <a:off x="18391899" y="11474450"/>
            <a:ext cx="4746160"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Embrace the Fantasy</a:t>
            </a:r>
            <a:endParaRPr b="0" i="0" sz="3200" u="none" cap="none" strike="noStrike">
              <a:solidFill>
                <a:schemeClr val="dk1"/>
              </a:solidFill>
              <a:latin typeface="Calibri"/>
              <a:ea typeface="Calibri"/>
              <a:cs typeface="Calibri"/>
              <a:sym typeface="Calibri"/>
            </a:endParaRPr>
          </a:p>
        </p:txBody>
      </p:sp>
      <p:pic>
        <p:nvPicPr>
          <p:cNvPr descr=" " id="86" name="Google Shape;86;p3"/>
          <p:cNvPicPr preferRelativeResize="0"/>
          <p:nvPr/>
        </p:nvPicPr>
        <p:blipFill rotWithShape="1">
          <a:blip r:embed="rId6">
            <a:alphaModFix/>
          </a:blip>
          <a:srcRect b="0" l="0" r="0" t="0"/>
          <a:stretch/>
        </p:blipFill>
        <p:spPr>
          <a:xfrm>
            <a:off x="1600400" y="3987800"/>
            <a:ext cx="7684460" cy="8667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91" name="Shape 91"/>
        <p:cNvGrpSpPr/>
        <p:nvPr/>
      </p:nvGrpSpPr>
      <p:grpSpPr>
        <a:xfrm>
          <a:off x="0" y="0"/>
          <a:ext cx="0" cy="0"/>
          <a:chOff x="0" y="0"/>
          <a:chExt cx="0" cy="0"/>
        </a:xfrm>
      </p:grpSpPr>
      <p:pic>
        <p:nvPicPr>
          <p:cNvPr descr=" " id="92" name="Google Shape;92;p4"/>
          <p:cNvPicPr preferRelativeResize="0"/>
          <p:nvPr/>
        </p:nvPicPr>
        <p:blipFill rotWithShape="1">
          <a:blip r:embed="rId3">
            <a:alphaModFix/>
          </a:blip>
          <a:srcRect b="0" l="0" r="0" t="0"/>
          <a:stretch/>
        </p:blipFill>
        <p:spPr>
          <a:xfrm>
            <a:off x="19750969" y="457200"/>
            <a:ext cx="3852420" cy="6753755"/>
          </a:xfrm>
          <a:prstGeom prst="rect">
            <a:avLst/>
          </a:prstGeom>
          <a:noFill/>
          <a:ln>
            <a:noFill/>
          </a:ln>
        </p:spPr>
      </p:pic>
      <p:pic>
        <p:nvPicPr>
          <p:cNvPr descr=" " id="93" name="Google Shape;93;p4"/>
          <p:cNvPicPr preferRelativeResize="0"/>
          <p:nvPr/>
        </p:nvPicPr>
        <p:blipFill rotWithShape="1">
          <a:blip r:embed="rId4">
            <a:alphaModFix/>
          </a:blip>
          <a:srcRect b="0" l="0" r="0" t="0"/>
          <a:stretch/>
        </p:blipFill>
        <p:spPr>
          <a:xfrm>
            <a:off x="11825178" y="8140700"/>
            <a:ext cx="14530616" cy="7175500"/>
          </a:xfrm>
          <a:prstGeom prst="rect">
            <a:avLst/>
          </a:prstGeom>
          <a:noFill/>
          <a:ln>
            <a:noFill/>
          </a:ln>
        </p:spPr>
      </p:pic>
      <p:pic>
        <p:nvPicPr>
          <p:cNvPr descr=" " id="94" name="Google Shape;94;p4"/>
          <p:cNvPicPr preferRelativeResize="0"/>
          <p:nvPr/>
        </p:nvPicPr>
        <p:blipFill rotWithShape="1">
          <a:blip r:embed="rId5">
            <a:alphaModFix/>
          </a:blip>
          <a:srcRect b="0" l="0" r="0" t="0"/>
          <a:stretch/>
        </p:blipFill>
        <p:spPr>
          <a:xfrm>
            <a:off x="20525765" y="9893300"/>
            <a:ext cx="1511489" cy="1498600"/>
          </a:xfrm>
          <a:prstGeom prst="rect">
            <a:avLst/>
          </a:prstGeom>
          <a:noFill/>
          <a:ln>
            <a:noFill/>
          </a:ln>
        </p:spPr>
      </p:pic>
      <p:pic>
        <p:nvPicPr>
          <p:cNvPr descr=" " id="95" name="Google Shape;95;p4"/>
          <p:cNvPicPr preferRelativeResize="0"/>
          <p:nvPr/>
        </p:nvPicPr>
        <p:blipFill rotWithShape="1">
          <a:blip r:embed="rId6">
            <a:alphaModFix/>
          </a:blip>
          <a:srcRect b="0" l="0" r="0" t="0"/>
          <a:stretch/>
        </p:blipFill>
        <p:spPr>
          <a:xfrm>
            <a:off x="-2108464" y="-1638300"/>
            <a:ext cx="11456832" cy="4673600"/>
          </a:xfrm>
          <a:prstGeom prst="rect">
            <a:avLst/>
          </a:prstGeom>
          <a:noFill/>
          <a:ln>
            <a:noFill/>
          </a:ln>
        </p:spPr>
      </p:pic>
      <p:sp>
        <p:nvSpPr>
          <p:cNvPr id="96" name="Google Shape;96;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p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8" name="Google Shape;98;p4"/>
          <p:cNvSpPr/>
          <p:nvPr/>
        </p:nvSpPr>
        <p:spPr>
          <a:xfrm>
            <a:off x="2959470" y="2730500"/>
            <a:ext cx="16600975" cy="1879600"/>
          </a:xfrm>
          <a:prstGeom prst="roundRect">
            <a:avLst>
              <a:gd fmla="val 7507459"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4"/>
          <p:cNvSpPr/>
          <p:nvPr/>
        </p:nvSpPr>
        <p:spPr>
          <a:xfrm>
            <a:off x="3721565" y="3035300"/>
            <a:ext cx="15415493"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SC"/>
              <a:buNone/>
            </a:pPr>
            <a:r>
              <a:rPr b="0" i="0" lang="en-US" sz="8000" u="none" cap="none" strike="noStrike">
                <a:solidFill>
                  <a:srgbClr val="272727"/>
                </a:solidFill>
                <a:latin typeface="Marcellus SC"/>
                <a:ea typeface="Marcellus SC"/>
                <a:cs typeface="Marcellus SC"/>
                <a:sym typeface="Marcellus SC"/>
              </a:rPr>
              <a:t>The Realm of the Extraordinary</a:t>
            </a:r>
            <a:endParaRPr b="0" i="0" sz="8000" u="none" cap="none" strike="noStrike">
              <a:solidFill>
                <a:schemeClr val="dk1"/>
              </a:solidFill>
              <a:latin typeface="Calibri"/>
              <a:ea typeface="Calibri"/>
              <a:cs typeface="Calibri"/>
              <a:sym typeface="Calibri"/>
            </a:endParaRPr>
          </a:p>
        </p:txBody>
      </p:sp>
      <p:sp>
        <p:nvSpPr>
          <p:cNvPr id="100" name="Google Shape;100;p4"/>
          <p:cNvSpPr/>
          <p:nvPr/>
        </p:nvSpPr>
        <p:spPr>
          <a:xfrm>
            <a:off x="2959470" y="57912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1" name="Google Shape;101;p4"/>
          <p:cNvSpPr/>
          <p:nvPr/>
        </p:nvSpPr>
        <p:spPr>
          <a:xfrm>
            <a:off x="12701588" y="57912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106" name="Shape 106"/>
        <p:cNvGrpSpPr/>
        <p:nvPr/>
      </p:nvGrpSpPr>
      <p:grpSpPr>
        <a:xfrm>
          <a:off x="0" y="0"/>
          <a:ext cx="0" cy="0"/>
          <a:chOff x="0" y="0"/>
          <a:chExt cx="0" cy="0"/>
        </a:xfrm>
      </p:grpSpPr>
      <p:pic>
        <p:nvPicPr>
          <p:cNvPr descr=" " id="107" name="Google Shape;107;p5"/>
          <p:cNvPicPr preferRelativeResize="0"/>
          <p:nvPr/>
        </p:nvPicPr>
        <p:blipFill rotWithShape="1">
          <a:blip r:embed="rId3">
            <a:alphaModFix/>
          </a:blip>
          <a:srcRect b="0" l="0" r="0" t="0"/>
          <a:stretch/>
        </p:blipFill>
        <p:spPr>
          <a:xfrm>
            <a:off x="12942918" y="5753100"/>
            <a:ext cx="16126358" cy="9618104"/>
          </a:xfrm>
          <a:prstGeom prst="rect">
            <a:avLst/>
          </a:prstGeom>
          <a:noFill/>
          <a:ln>
            <a:noFill/>
          </a:ln>
        </p:spPr>
      </p:pic>
      <p:pic>
        <p:nvPicPr>
          <p:cNvPr descr=" " id="108" name="Google Shape;108;p5"/>
          <p:cNvPicPr preferRelativeResize="0"/>
          <p:nvPr/>
        </p:nvPicPr>
        <p:blipFill rotWithShape="1">
          <a:blip r:embed="rId4">
            <a:alphaModFix/>
          </a:blip>
          <a:srcRect b="0" l="0" r="0" t="0"/>
          <a:stretch/>
        </p:blipFill>
        <p:spPr>
          <a:xfrm>
            <a:off x="21008426" y="266700"/>
            <a:ext cx="3122299" cy="3253160"/>
          </a:xfrm>
          <a:prstGeom prst="rect">
            <a:avLst/>
          </a:prstGeom>
          <a:noFill/>
          <a:ln>
            <a:noFill/>
          </a:ln>
        </p:spPr>
      </p:pic>
      <p:pic>
        <p:nvPicPr>
          <p:cNvPr descr=" " id="109" name="Google Shape;109;p5"/>
          <p:cNvPicPr preferRelativeResize="0"/>
          <p:nvPr/>
        </p:nvPicPr>
        <p:blipFill rotWithShape="1">
          <a:blip r:embed="rId5">
            <a:alphaModFix/>
          </a:blip>
          <a:srcRect b="0" l="0" r="0" t="0"/>
          <a:stretch/>
        </p:blipFill>
        <p:spPr>
          <a:xfrm>
            <a:off x="596975" y="10566400"/>
            <a:ext cx="2683080" cy="2670683"/>
          </a:xfrm>
          <a:prstGeom prst="rect">
            <a:avLst/>
          </a:prstGeom>
          <a:noFill/>
          <a:ln>
            <a:noFill/>
          </a:ln>
        </p:spPr>
      </p:pic>
      <p:pic>
        <p:nvPicPr>
          <p:cNvPr descr=" " id="110" name="Google Shape;110;p5"/>
          <p:cNvPicPr preferRelativeResize="0"/>
          <p:nvPr/>
        </p:nvPicPr>
        <p:blipFill rotWithShape="1">
          <a:blip r:embed="rId6">
            <a:alphaModFix/>
          </a:blip>
          <a:srcRect b="0" l="0" r="0" t="0"/>
          <a:stretch/>
        </p:blipFill>
        <p:spPr>
          <a:xfrm>
            <a:off x="10542318" y="0"/>
            <a:ext cx="13844730" cy="13716000"/>
          </a:xfrm>
          <a:prstGeom prst="rect">
            <a:avLst/>
          </a:prstGeom>
          <a:noFill/>
          <a:ln>
            <a:noFill/>
          </a:ln>
        </p:spPr>
      </p:pic>
      <p:sp>
        <p:nvSpPr>
          <p:cNvPr id="111" name="Google Shape;111;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p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13" name="Google Shape;113;p5"/>
          <p:cNvSpPr/>
          <p:nvPr/>
        </p:nvSpPr>
        <p:spPr>
          <a:xfrm>
            <a:off x="1765521" y="1435100"/>
            <a:ext cx="7874984" cy="5486400"/>
          </a:xfrm>
          <a:prstGeom prst="roundRect">
            <a:avLst>
              <a:gd fmla="val 10167"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p5"/>
          <p:cNvPicPr preferRelativeResize="0"/>
          <p:nvPr/>
        </p:nvPicPr>
        <p:blipFill rotWithShape="1">
          <a:blip r:embed="rId8">
            <a:alphaModFix/>
          </a:blip>
          <a:srcRect b="0" l="0" r="0" t="0"/>
          <a:stretch/>
        </p:blipFill>
        <p:spPr>
          <a:xfrm>
            <a:off x="4878253" y="1739900"/>
            <a:ext cx="1649519" cy="1625600"/>
          </a:xfrm>
          <a:prstGeom prst="rect">
            <a:avLst/>
          </a:prstGeom>
          <a:noFill/>
          <a:ln>
            <a:noFill/>
          </a:ln>
        </p:spPr>
      </p:pic>
      <p:sp>
        <p:nvSpPr>
          <p:cNvPr id="115" name="Google Shape;115;p5"/>
          <p:cNvSpPr/>
          <p:nvPr/>
        </p:nvSpPr>
        <p:spPr>
          <a:xfrm>
            <a:off x="2171971" y="3670300"/>
            <a:ext cx="7062083"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5"/>
          <p:cNvSpPr/>
          <p:nvPr/>
        </p:nvSpPr>
        <p:spPr>
          <a:xfrm>
            <a:off x="2070359" y="3670300"/>
            <a:ext cx="726530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Unicorn Sightings</a:t>
            </a:r>
            <a:endParaRPr b="0" i="0" sz="4800" u="none" cap="none" strike="noStrike">
              <a:solidFill>
                <a:schemeClr val="dk1"/>
              </a:solidFill>
              <a:latin typeface="Calibri"/>
              <a:ea typeface="Calibri"/>
              <a:cs typeface="Calibri"/>
              <a:sym typeface="Calibri"/>
            </a:endParaRPr>
          </a:p>
        </p:txBody>
      </p:sp>
      <p:sp>
        <p:nvSpPr>
          <p:cNvPr id="117" name="Google Shape;117;p5"/>
          <p:cNvSpPr/>
          <p:nvPr/>
        </p:nvSpPr>
        <p:spPr>
          <a:xfrm>
            <a:off x="2104230" y="4533900"/>
            <a:ext cx="7197566" cy="2218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8" name="Google Shape;118;p5"/>
          <p:cNvSpPr/>
          <p:nvPr/>
        </p:nvSpPr>
        <p:spPr>
          <a:xfrm>
            <a:off x="1778222" y="7797800"/>
            <a:ext cx="7874984" cy="4965684"/>
          </a:xfrm>
          <a:prstGeom prst="roundRect">
            <a:avLst>
              <a:gd fmla="val 11233"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9" name="Google Shape;119;p5"/>
          <p:cNvPicPr preferRelativeResize="0"/>
          <p:nvPr/>
        </p:nvPicPr>
        <p:blipFill rotWithShape="1">
          <a:blip r:embed="rId9">
            <a:alphaModFix/>
          </a:blip>
          <a:srcRect b="0" l="0" r="0" t="0"/>
          <a:stretch/>
        </p:blipFill>
        <p:spPr>
          <a:xfrm>
            <a:off x="4993411" y="8102600"/>
            <a:ext cx="1444604" cy="1625581"/>
          </a:xfrm>
          <a:prstGeom prst="rect">
            <a:avLst/>
          </a:prstGeom>
          <a:noFill/>
          <a:ln>
            <a:noFill/>
          </a:ln>
        </p:spPr>
      </p:pic>
      <p:sp>
        <p:nvSpPr>
          <p:cNvPr id="120" name="Google Shape;120;p5"/>
          <p:cNvSpPr/>
          <p:nvPr/>
        </p:nvSpPr>
        <p:spPr>
          <a:xfrm>
            <a:off x="2184673" y="10032981"/>
            <a:ext cx="7062083"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
          <p:cNvSpPr/>
          <p:nvPr/>
        </p:nvSpPr>
        <p:spPr>
          <a:xfrm>
            <a:off x="2083060" y="10032981"/>
            <a:ext cx="726530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Dragon Taming</a:t>
            </a:r>
            <a:endParaRPr b="0" i="0" sz="4800" u="none" cap="none" strike="noStrike">
              <a:solidFill>
                <a:schemeClr val="dk1"/>
              </a:solidFill>
              <a:latin typeface="Calibri"/>
              <a:ea typeface="Calibri"/>
              <a:cs typeface="Calibri"/>
              <a:sym typeface="Calibri"/>
            </a:endParaRPr>
          </a:p>
        </p:txBody>
      </p:sp>
      <p:sp>
        <p:nvSpPr>
          <p:cNvPr id="122" name="Google Shape;122;p5"/>
          <p:cNvSpPr/>
          <p:nvPr/>
        </p:nvSpPr>
        <p:spPr>
          <a:xfrm>
            <a:off x="2116931" y="10896581"/>
            <a:ext cx="7197566"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127" name="Shape 127"/>
        <p:cNvGrpSpPr/>
        <p:nvPr/>
      </p:nvGrpSpPr>
      <p:grpSpPr>
        <a:xfrm>
          <a:off x="0" y="0"/>
          <a:ext cx="0" cy="0"/>
          <a:chOff x="0" y="0"/>
          <a:chExt cx="0" cy="0"/>
        </a:xfrm>
      </p:grpSpPr>
      <p:pic>
        <p:nvPicPr>
          <p:cNvPr descr=" " id="128" name="Google Shape;128;p6"/>
          <p:cNvPicPr preferRelativeResize="0"/>
          <p:nvPr/>
        </p:nvPicPr>
        <p:blipFill rotWithShape="1">
          <a:blip r:embed="rId3">
            <a:alphaModFix/>
          </a:blip>
          <a:srcRect b="0" l="0" r="0" t="0"/>
          <a:stretch/>
        </p:blipFill>
        <p:spPr>
          <a:xfrm>
            <a:off x="-1765521" y="8915400"/>
            <a:ext cx="13959045" cy="6896100"/>
          </a:xfrm>
          <a:prstGeom prst="rect">
            <a:avLst/>
          </a:prstGeom>
          <a:noFill/>
          <a:ln>
            <a:noFill/>
          </a:ln>
        </p:spPr>
      </p:pic>
      <p:pic>
        <p:nvPicPr>
          <p:cNvPr descr=" " id="129" name="Google Shape;129;p6"/>
          <p:cNvPicPr preferRelativeResize="0"/>
          <p:nvPr/>
        </p:nvPicPr>
        <p:blipFill rotWithShape="1">
          <a:blip r:embed="rId4">
            <a:alphaModFix/>
          </a:blip>
          <a:srcRect b="0" l="0" r="0" t="0"/>
          <a:stretch/>
        </p:blipFill>
        <p:spPr>
          <a:xfrm>
            <a:off x="21427578" y="927100"/>
            <a:ext cx="2183532" cy="2173691"/>
          </a:xfrm>
          <a:prstGeom prst="rect">
            <a:avLst/>
          </a:prstGeom>
          <a:noFill/>
          <a:ln>
            <a:noFill/>
          </a:ln>
        </p:spPr>
      </p:pic>
      <p:sp>
        <p:nvSpPr>
          <p:cNvPr id="130" name="Google Shape;130;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p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32" name="Google Shape;132;p6"/>
          <p:cNvSpPr/>
          <p:nvPr/>
        </p:nvSpPr>
        <p:spPr>
          <a:xfrm>
            <a:off x="2934067"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p6"/>
          <p:cNvPicPr preferRelativeResize="0"/>
          <p:nvPr/>
        </p:nvPicPr>
        <p:blipFill rotWithShape="1">
          <a:blip r:embed="rId6">
            <a:alphaModFix/>
          </a:blip>
          <a:srcRect b="0" l="0" r="0" t="0"/>
          <a:stretch/>
        </p:blipFill>
        <p:spPr>
          <a:xfrm>
            <a:off x="2934067" y="1384300"/>
            <a:ext cx="8129016" cy="7581900"/>
          </a:xfrm>
          <a:prstGeom prst="rect">
            <a:avLst/>
          </a:prstGeom>
          <a:noFill/>
          <a:ln>
            <a:noFill/>
          </a:ln>
        </p:spPr>
      </p:pic>
      <p:sp>
        <p:nvSpPr>
          <p:cNvPr id="134" name="Google Shape;134;p6"/>
          <p:cNvSpPr/>
          <p:nvPr/>
        </p:nvSpPr>
        <p:spPr>
          <a:xfrm>
            <a:off x="2934067" y="9575800"/>
            <a:ext cx="8129016" cy="1371600"/>
          </a:xfrm>
          <a:prstGeom prst="rect">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
          <p:cNvSpPr/>
          <p:nvPr/>
        </p:nvSpPr>
        <p:spPr>
          <a:xfrm>
            <a:off x="3696162" y="9880600"/>
            <a:ext cx="529656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p6"/>
          <p:cNvSpPr/>
          <p:nvPr/>
        </p:nvSpPr>
        <p:spPr>
          <a:xfrm>
            <a:off x="2934067"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
          <p:cNvSpPr/>
          <p:nvPr/>
        </p:nvSpPr>
        <p:spPr>
          <a:xfrm>
            <a:off x="2934067"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8" name="Google Shape;138;p6"/>
          <p:cNvSpPr/>
          <p:nvPr/>
        </p:nvSpPr>
        <p:spPr>
          <a:xfrm>
            <a:off x="13323965"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p6"/>
          <p:cNvPicPr preferRelativeResize="0"/>
          <p:nvPr/>
        </p:nvPicPr>
        <p:blipFill rotWithShape="1">
          <a:blip r:embed="rId7">
            <a:alphaModFix/>
          </a:blip>
          <a:srcRect b="0" l="0" r="0" t="0"/>
          <a:stretch/>
        </p:blipFill>
        <p:spPr>
          <a:xfrm>
            <a:off x="13323965" y="1384300"/>
            <a:ext cx="8129016" cy="7581900"/>
          </a:xfrm>
          <a:prstGeom prst="rect">
            <a:avLst/>
          </a:prstGeom>
          <a:noFill/>
          <a:ln>
            <a:noFill/>
          </a:ln>
        </p:spPr>
      </p:pic>
      <p:sp>
        <p:nvSpPr>
          <p:cNvPr id="140" name="Google Shape;140;p6"/>
          <p:cNvSpPr/>
          <p:nvPr/>
        </p:nvSpPr>
        <p:spPr>
          <a:xfrm>
            <a:off x="13323965" y="9575800"/>
            <a:ext cx="8129016" cy="1371600"/>
          </a:xfrm>
          <a:prstGeom prst="rect">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
          <p:cNvSpPr/>
          <p:nvPr/>
        </p:nvSpPr>
        <p:spPr>
          <a:xfrm>
            <a:off x="14086061" y="9880600"/>
            <a:ext cx="4661483"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Dragon Taming</a:t>
            </a:r>
            <a:endParaRPr b="0" i="0" sz="4800" u="none" cap="none" strike="noStrike">
              <a:solidFill>
                <a:schemeClr val="dk1"/>
              </a:solidFill>
              <a:latin typeface="Calibri"/>
              <a:ea typeface="Calibri"/>
              <a:cs typeface="Calibri"/>
              <a:sym typeface="Calibri"/>
            </a:endParaRPr>
          </a:p>
        </p:txBody>
      </p:sp>
      <p:sp>
        <p:nvSpPr>
          <p:cNvPr id="142" name="Google Shape;142;p6"/>
          <p:cNvSpPr/>
          <p:nvPr/>
        </p:nvSpPr>
        <p:spPr>
          <a:xfrm>
            <a:off x="13323965"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13323965"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148" name="Shape 148"/>
        <p:cNvGrpSpPr/>
        <p:nvPr/>
      </p:nvGrpSpPr>
      <p:grpSpPr>
        <a:xfrm>
          <a:off x="0" y="0"/>
          <a:ext cx="0" cy="0"/>
          <a:chOff x="0" y="0"/>
          <a:chExt cx="0" cy="0"/>
        </a:xfrm>
      </p:grpSpPr>
      <p:pic>
        <p:nvPicPr>
          <p:cNvPr descr=" " id="149" name="Google Shape;149;p7"/>
          <p:cNvPicPr preferRelativeResize="0"/>
          <p:nvPr/>
        </p:nvPicPr>
        <p:blipFill rotWithShape="1">
          <a:blip r:embed="rId3">
            <a:alphaModFix/>
          </a:blip>
          <a:srcRect b="0" l="0" r="0" t="0"/>
          <a:stretch/>
        </p:blipFill>
        <p:spPr>
          <a:xfrm>
            <a:off x="-3094896" y="4127500"/>
            <a:ext cx="3450540" cy="5450105"/>
          </a:xfrm>
          <a:prstGeom prst="rect">
            <a:avLst/>
          </a:prstGeom>
          <a:noFill/>
          <a:ln>
            <a:noFill/>
          </a:ln>
        </p:spPr>
      </p:pic>
      <p:pic>
        <p:nvPicPr>
          <p:cNvPr descr=" " id="150" name="Google Shape;150;p7"/>
          <p:cNvPicPr preferRelativeResize="0"/>
          <p:nvPr/>
        </p:nvPicPr>
        <p:blipFill rotWithShape="1">
          <a:blip r:embed="rId4">
            <a:alphaModFix/>
          </a:blip>
          <a:srcRect b="0" l="0" r="0" t="0"/>
          <a:stretch/>
        </p:blipFill>
        <p:spPr>
          <a:xfrm>
            <a:off x="-1867133" y="1104900"/>
            <a:ext cx="1676610" cy="1663700"/>
          </a:xfrm>
          <a:prstGeom prst="rect">
            <a:avLst/>
          </a:prstGeom>
          <a:noFill/>
          <a:ln>
            <a:noFill/>
          </a:ln>
        </p:spPr>
      </p:pic>
      <p:pic>
        <p:nvPicPr>
          <p:cNvPr descr=" " id="151" name="Google Shape;151;p7"/>
          <p:cNvPicPr preferRelativeResize="0"/>
          <p:nvPr/>
        </p:nvPicPr>
        <p:blipFill rotWithShape="1">
          <a:blip r:embed="rId5">
            <a:alphaModFix/>
          </a:blip>
          <a:srcRect b="0" l="0" r="0" t="0"/>
          <a:stretch/>
        </p:blipFill>
        <p:spPr>
          <a:xfrm>
            <a:off x="-2210075" y="-2857500"/>
            <a:ext cx="18341091" cy="19431000"/>
          </a:xfrm>
          <a:prstGeom prst="rect">
            <a:avLst/>
          </a:prstGeom>
          <a:noFill/>
          <a:ln>
            <a:noFill/>
          </a:ln>
        </p:spPr>
      </p:pic>
      <p:sp>
        <p:nvSpPr>
          <p:cNvPr id="152" name="Google Shape;152;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p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4" name="Google Shape;154;p7"/>
          <p:cNvPicPr preferRelativeResize="0"/>
          <p:nvPr/>
        </p:nvPicPr>
        <p:blipFill rotWithShape="1">
          <a:blip r:embed="rId7">
            <a:alphaModFix/>
          </a:blip>
          <a:srcRect b="0" l="0" r="0" t="0"/>
          <a:stretch/>
        </p:blipFill>
        <p:spPr>
          <a:xfrm>
            <a:off x="-1422578" y="935515"/>
            <a:ext cx="6068311" cy="4556472"/>
          </a:xfrm>
          <a:prstGeom prst="rect">
            <a:avLst/>
          </a:prstGeom>
          <a:noFill/>
          <a:ln>
            <a:noFill/>
          </a:ln>
        </p:spPr>
      </p:pic>
      <p:sp>
        <p:nvSpPr>
          <p:cNvPr id="155" name="Google Shape;155;p7"/>
          <p:cNvSpPr/>
          <p:nvPr/>
        </p:nvSpPr>
        <p:spPr>
          <a:xfrm>
            <a:off x="3022978" y="3898900"/>
            <a:ext cx="11482235" cy="544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7"/>
          <p:cNvSpPr/>
          <p:nvPr/>
        </p:nvSpPr>
        <p:spPr>
          <a:xfrm>
            <a:off x="3022978" y="3898900"/>
            <a:ext cx="11685461" cy="477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7" name="Google Shape;157;p7"/>
          <p:cNvSpPr/>
          <p:nvPr/>
        </p:nvSpPr>
        <p:spPr>
          <a:xfrm>
            <a:off x="10567721" y="8775700"/>
            <a:ext cx="408991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SC"/>
              <a:buNone/>
            </a:pPr>
            <a:r>
              <a:rPr b="0" i="0" lang="en-US" sz="3600" u="none" cap="none" strike="noStrike">
                <a:solidFill>
                  <a:srgbClr val="0E0E0E"/>
                </a:solidFill>
                <a:latin typeface="Marcellus SC"/>
                <a:ea typeface="Marcellus SC"/>
                <a:cs typeface="Marcellus SC"/>
                <a:sym typeface="Marcellus SC"/>
              </a:rPr>
              <a:t>The Dream Weaver</a:t>
            </a:r>
            <a:endParaRPr b="0" i="0" sz="3600" u="none" cap="none" strike="noStrike">
              <a:solidFill>
                <a:schemeClr val="dk1"/>
              </a:solidFill>
              <a:latin typeface="Calibri"/>
              <a:ea typeface="Calibri"/>
              <a:cs typeface="Calibri"/>
              <a:sym typeface="Calibri"/>
            </a:endParaRPr>
          </a:p>
        </p:txBody>
      </p:sp>
      <p:pic>
        <p:nvPicPr>
          <p:cNvPr descr=" " id="158" name="Google Shape;158;p7"/>
          <p:cNvPicPr preferRelativeResize="0"/>
          <p:nvPr/>
        </p:nvPicPr>
        <p:blipFill rotWithShape="1">
          <a:blip r:embed="rId8">
            <a:alphaModFix/>
          </a:blip>
          <a:srcRect b="0" l="0" r="0" t="0"/>
          <a:stretch/>
        </p:blipFill>
        <p:spPr>
          <a:xfrm>
            <a:off x="14009851" y="3225800"/>
            <a:ext cx="9589699" cy="9112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163" name="Shape 163"/>
        <p:cNvGrpSpPr/>
        <p:nvPr/>
      </p:nvGrpSpPr>
      <p:grpSpPr>
        <a:xfrm>
          <a:off x="0" y="0"/>
          <a:ext cx="0" cy="0"/>
          <a:chOff x="0" y="0"/>
          <a:chExt cx="0" cy="0"/>
        </a:xfrm>
      </p:grpSpPr>
      <p:pic>
        <p:nvPicPr>
          <p:cNvPr descr=" " id="164" name="Google Shape;164;p8"/>
          <p:cNvPicPr preferRelativeResize="0"/>
          <p:nvPr/>
        </p:nvPicPr>
        <p:blipFill rotWithShape="1">
          <a:blip r:embed="rId3">
            <a:alphaModFix/>
          </a:blip>
          <a:srcRect b="0" l="0" r="0" t="0"/>
          <a:stretch/>
        </p:blipFill>
        <p:spPr>
          <a:xfrm>
            <a:off x="11825178" y="8140700"/>
            <a:ext cx="14530616" cy="7175500"/>
          </a:xfrm>
          <a:prstGeom prst="rect">
            <a:avLst/>
          </a:prstGeom>
          <a:noFill/>
          <a:ln>
            <a:noFill/>
          </a:ln>
        </p:spPr>
      </p:pic>
      <p:pic>
        <p:nvPicPr>
          <p:cNvPr descr=" " id="165" name="Google Shape;165;p8"/>
          <p:cNvPicPr preferRelativeResize="0"/>
          <p:nvPr/>
        </p:nvPicPr>
        <p:blipFill rotWithShape="1">
          <a:blip r:embed="rId4">
            <a:alphaModFix/>
          </a:blip>
          <a:srcRect b="0" l="0" r="0" t="0"/>
          <a:stretch/>
        </p:blipFill>
        <p:spPr>
          <a:xfrm>
            <a:off x="20525765" y="9893300"/>
            <a:ext cx="1511489" cy="1498600"/>
          </a:xfrm>
          <a:prstGeom prst="rect">
            <a:avLst/>
          </a:prstGeom>
          <a:noFill/>
          <a:ln>
            <a:noFill/>
          </a:ln>
        </p:spPr>
      </p:pic>
      <p:pic>
        <p:nvPicPr>
          <p:cNvPr descr=" " id="166" name="Google Shape;166;p8"/>
          <p:cNvPicPr preferRelativeResize="0"/>
          <p:nvPr/>
        </p:nvPicPr>
        <p:blipFill rotWithShape="1">
          <a:blip r:embed="rId5">
            <a:alphaModFix/>
          </a:blip>
          <a:srcRect b="0" l="0" r="0" t="0"/>
          <a:stretch/>
        </p:blipFill>
        <p:spPr>
          <a:xfrm>
            <a:off x="-2108464" y="-1638300"/>
            <a:ext cx="11456832" cy="4673600"/>
          </a:xfrm>
          <a:prstGeom prst="rect">
            <a:avLst/>
          </a:prstGeom>
          <a:noFill/>
          <a:ln>
            <a:noFill/>
          </a:ln>
        </p:spPr>
      </p:pic>
      <p:pic>
        <p:nvPicPr>
          <p:cNvPr descr=" " id="167" name="Google Shape;167;p8"/>
          <p:cNvPicPr preferRelativeResize="0"/>
          <p:nvPr/>
        </p:nvPicPr>
        <p:blipFill rotWithShape="1">
          <a:blip r:embed="rId6">
            <a:alphaModFix/>
          </a:blip>
          <a:srcRect b="0" l="0" r="0" t="0"/>
          <a:stretch/>
        </p:blipFill>
        <p:spPr>
          <a:xfrm>
            <a:off x="16270734" y="5727700"/>
            <a:ext cx="7049381" cy="6400800"/>
          </a:xfrm>
          <a:prstGeom prst="rect">
            <a:avLst/>
          </a:prstGeom>
          <a:noFill/>
          <a:ln>
            <a:noFill/>
          </a:ln>
        </p:spPr>
      </p:pic>
      <p:pic>
        <p:nvPicPr>
          <p:cNvPr descr=" " id="168" name="Google Shape;168;p8"/>
          <p:cNvPicPr preferRelativeResize="0"/>
          <p:nvPr/>
        </p:nvPicPr>
        <p:blipFill rotWithShape="1">
          <a:blip r:embed="rId7">
            <a:alphaModFix/>
          </a:blip>
          <a:srcRect b="0" l="0" r="0" t="0"/>
          <a:stretch/>
        </p:blipFill>
        <p:spPr>
          <a:xfrm>
            <a:off x="889111" y="5727700"/>
            <a:ext cx="14835454" cy="6400800"/>
          </a:xfrm>
          <a:prstGeom prst="rect">
            <a:avLst/>
          </a:prstGeom>
          <a:noFill/>
          <a:ln>
            <a:noFill/>
          </a:ln>
        </p:spPr>
      </p:pic>
      <p:sp>
        <p:nvSpPr>
          <p:cNvPr id="169" name="Google Shape;169;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0" name="Google Shape;170;p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71" name="Google Shape;171;p8"/>
          <p:cNvSpPr/>
          <p:nvPr/>
        </p:nvSpPr>
        <p:spPr>
          <a:xfrm>
            <a:off x="1079635"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8"/>
          <p:cNvSpPr/>
          <p:nvPr/>
        </p:nvSpPr>
        <p:spPr>
          <a:xfrm>
            <a:off x="1079635" y="2247900"/>
            <a:ext cx="7049381" cy="1371600"/>
          </a:xfrm>
          <a:prstGeom prst="rect">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8"/>
          <p:cNvSpPr/>
          <p:nvPr/>
        </p:nvSpPr>
        <p:spPr>
          <a:xfrm>
            <a:off x="1841730" y="2552700"/>
            <a:ext cx="4661483"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Dragon Taming </a:t>
            </a:r>
            <a:endParaRPr b="0" i="0" sz="4800" u="none" cap="none" strike="noStrike">
              <a:solidFill>
                <a:schemeClr val="dk1"/>
              </a:solidFill>
              <a:latin typeface="Calibri"/>
              <a:ea typeface="Calibri"/>
              <a:cs typeface="Calibri"/>
              <a:sym typeface="Calibri"/>
            </a:endParaRPr>
          </a:p>
        </p:txBody>
      </p:sp>
      <p:sp>
        <p:nvSpPr>
          <p:cNvPr id="174" name="Google Shape;174;p8"/>
          <p:cNvSpPr/>
          <p:nvPr/>
        </p:nvSpPr>
        <p:spPr>
          <a:xfrm>
            <a:off x="1079635"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5" name="Google Shape;175;p8"/>
          <p:cNvSpPr/>
          <p:nvPr/>
        </p:nvSpPr>
        <p:spPr>
          <a:xfrm>
            <a:off x="8675184"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8"/>
          <p:cNvSpPr/>
          <p:nvPr/>
        </p:nvSpPr>
        <p:spPr>
          <a:xfrm>
            <a:off x="8675184" y="2247900"/>
            <a:ext cx="7049381" cy="1371600"/>
          </a:xfrm>
          <a:prstGeom prst="rect">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8"/>
          <p:cNvSpPr/>
          <p:nvPr/>
        </p:nvSpPr>
        <p:spPr>
          <a:xfrm>
            <a:off x="9437280" y="255270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The Art of Unicorn</a:t>
            </a:r>
            <a:endParaRPr b="0" i="0" sz="4800" u="none" cap="none" strike="noStrike">
              <a:solidFill>
                <a:schemeClr val="dk1"/>
              </a:solidFill>
              <a:latin typeface="Calibri"/>
              <a:ea typeface="Calibri"/>
              <a:cs typeface="Calibri"/>
              <a:sym typeface="Calibri"/>
            </a:endParaRPr>
          </a:p>
        </p:txBody>
      </p:sp>
      <p:sp>
        <p:nvSpPr>
          <p:cNvPr id="178" name="Google Shape;178;p8"/>
          <p:cNvSpPr/>
          <p:nvPr/>
        </p:nvSpPr>
        <p:spPr>
          <a:xfrm>
            <a:off x="8675184"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79" name="Google Shape;179;p8"/>
          <p:cNvSpPr/>
          <p:nvPr/>
        </p:nvSpPr>
        <p:spPr>
          <a:xfrm>
            <a:off x="16270734"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
          <p:cNvSpPr/>
          <p:nvPr/>
        </p:nvSpPr>
        <p:spPr>
          <a:xfrm>
            <a:off x="16270734" y="2247900"/>
            <a:ext cx="7049381" cy="1371600"/>
          </a:xfrm>
          <a:prstGeom prst="rect">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8"/>
          <p:cNvSpPr/>
          <p:nvPr/>
        </p:nvSpPr>
        <p:spPr>
          <a:xfrm>
            <a:off x="17032829" y="2552700"/>
            <a:ext cx="4661483"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SC"/>
              <a:buNone/>
            </a:pPr>
            <a:r>
              <a:rPr b="0" i="0" lang="en-US" sz="4800" u="none" cap="none" strike="noStrike">
                <a:solidFill>
                  <a:srgbClr val="0E0E0E"/>
                </a:solidFill>
                <a:latin typeface="Marcellus SC"/>
                <a:ea typeface="Marcellus SC"/>
                <a:cs typeface="Marcellus SC"/>
                <a:sym typeface="Marcellus SC"/>
              </a:rPr>
              <a:t>Dragon Taming </a:t>
            </a:r>
            <a:endParaRPr b="0" i="0" sz="4800" u="none" cap="none" strike="noStrike">
              <a:solidFill>
                <a:schemeClr val="dk1"/>
              </a:solidFill>
              <a:latin typeface="Calibri"/>
              <a:ea typeface="Calibri"/>
              <a:cs typeface="Calibri"/>
              <a:sym typeface="Calibri"/>
            </a:endParaRPr>
          </a:p>
        </p:txBody>
      </p:sp>
      <p:sp>
        <p:nvSpPr>
          <p:cNvPr id="182" name="Google Shape;182;p8"/>
          <p:cNvSpPr/>
          <p:nvPr/>
        </p:nvSpPr>
        <p:spPr>
          <a:xfrm>
            <a:off x="16270734"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3DE"/>
        </a:solidFill>
      </p:bgPr>
    </p:bg>
    <p:spTree>
      <p:nvGrpSpPr>
        <p:cNvPr id="187" name="Shape 187"/>
        <p:cNvGrpSpPr/>
        <p:nvPr/>
      </p:nvGrpSpPr>
      <p:grpSpPr>
        <a:xfrm>
          <a:off x="0" y="0"/>
          <a:ext cx="0" cy="0"/>
          <a:chOff x="0" y="0"/>
          <a:chExt cx="0" cy="0"/>
        </a:xfrm>
      </p:grpSpPr>
      <p:pic>
        <p:nvPicPr>
          <p:cNvPr descr=" " id="188" name="Google Shape;188;p9"/>
          <p:cNvPicPr preferRelativeResize="0"/>
          <p:nvPr/>
        </p:nvPicPr>
        <p:blipFill rotWithShape="1">
          <a:blip r:embed="rId3">
            <a:alphaModFix/>
          </a:blip>
          <a:srcRect b="0" l="0" r="0" t="0"/>
          <a:stretch/>
        </p:blipFill>
        <p:spPr>
          <a:xfrm>
            <a:off x="12942918" y="5753100"/>
            <a:ext cx="16126358" cy="9618104"/>
          </a:xfrm>
          <a:prstGeom prst="rect">
            <a:avLst/>
          </a:prstGeom>
          <a:noFill/>
          <a:ln>
            <a:noFill/>
          </a:ln>
        </p:spPr>
      </p:pic>
      <p:pic>
        <p:nvPicPr>
          <p:cNvPr descr=" " id="189" name="Google Shape;189;p9"/>
          <p:cNvPicPr preferRelativeResize="0"/>
          <p:nvPr/>
        </p:nvPicPr>
        <p:blipFill rotWithShape="1">
          <a:blip r:embed="rId4">
            <a:alphaModFix/>
          </a:blip>
          <a:srcRect b="0" l="0" r="0" t="0"/>
          <a:stretch/>
        </p:blipFill>
        <p:spPr>
          <a:xfrm>
            <a:off x="596975" y="10566400"/>
            <a:ext cx="2683080" cy="2670683"/>
          </a:xfrm>
          <a:prstGeom prst="rect">
            <a:avLst/>
          </a:prstGeom>
          <a:noFill/>
          <a:ln>
            <a:noFill/>
          </a:ln>
        </p:spPr>
      </p:pic>
      <p:sp>
        <p:nvSpPr>
          <p:cNvPr id="190" name="Google Shape;190;p9"/>
          <p:cNvSpPr/>
          <p:nvPr/>
        </p:nvSpPr>
        <p:spPr>
          <a:xfrm>
            <a:off x="3340518" y="1092200"/>
            <a:ext cx="17731416" cy="1879600"/>
          </a:xfrm>
          <a:prstGeom prst="roundRect">
            <a:avLst>
              <a:gd fmla="val 7507459" name="adj"/>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9"/>
          <p:cNvSpPr/>
          <p:nvPr/>
        </p:nvSpPr>
        <p:spPr>
          <a:xfrm>
            <a:off x="4102613" y="1397000"/>
            <a:ext cx="1654593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SC"/>
              <a:buNone/>
            </a:pPr>
            <a:r>
              <a:rPr b="0" i="0" lang="en-US" sz="8000" u="none" cap="none" strike="noStrike">
                <a:solidFill>
                  <a:srgbClr val="272727"/>
                </a:solidFill>
                <a:latin typeface="Marcellus SC"/>
                <a:ea typeface="Marcellus SC"/>
                <a:cs typeface="Marcellus SC"/>
                <a:sym typeface="Marcellus SC"/>
              </a:rPr>
              <a:t>The Magic of Dragons: A Research</a:t>
            </a:r>
            <a:endParaRPr b="0" i="0" sz="8000" u="none" cap="none" strike="noStrike">
              <a:solidFill>
                <a:schemeClr val="dk1"/>
              </a:solidFill>
              <a:latin typeface="Calibri"/>
              <a:ea typeface="Calibri"/>
              <a:cs typeface="Calibri"/>
              <a:sym typeface="Calibri"/>
            </a:endParaRPr>
          </a:p>
        </p:txBody>
      </p:sp>
      <p:sp>
        <p:nvSpPr>
          <p:cNvPr id="192" name="Google Shape;192;p9"/>
          <p:cNvSpPr/>
          <p:nvPr/>
        </p:nvSpPr>
        <p:spPr>
          <a:xfrm>
            <a:off x="14200375" y="4406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9"/>
          <p:cNvSpPr/>
          <p:nvPr/>
        </p:nvSpPr>
        <p:spPr>
          <a:xfrm>
            <a:off x="14200375" y="4406900"/>
            <a:ext cx="8205226" cy="8204200"/>
          </a:xfrm>
          <a:prstGeom prst="ellipse">
            <a:avLst/>
          </a:prstGeom>
          <a:solidFill>
            <a:srgbClr val="BED35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9"/>
          <p:cNvSpPr/>
          <p:nvPr/>
        </p:nvSpPr>
        <p:spPr>
          <a:xfrm>
            <a:off x="15229203" y="6299200"/>
            <a:ext cx="6160270" cy="6159500"/>
          </a:xfrm>
          <a:prstGeom prst="ellipse">
            <a:avLst/>
          </a:prstGeom>
          <a:solidFill>
            <a:srgbClr val="CFE3B6"/>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9"/>
          <p:cNvSpPr/>
          <p:nvPr/>
        </p:nvSpPr>
        <p:spPr>
          <a:xfrm>
            <a:off x="16258032" y="8178800"/>
            <a:ext cx="4089911" cy="4089400"/>
          </a:xfrm>
          <a:prstGeom prst="ellipse">
            <a:avLst/>
          </a:prstGeom>
          <a:solidFill>
            <a:srgbClr val="F0F3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
          <p:cNvSpPr/>
          <p:nvPr/>
        </p:nvSpPr>
        <p:spPr>
          <a:xfrm>
            <a:off x="17490086" y="4927600"/>
            <a:ext cx="160040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Marcellus SC"/>
              <a:buNone/>
            </a:pPr>
            <a:r>
              <a:rPr b="0" i="0" lang="en-US" sz="4800" u="none" cap="none" strike="noStrike">
                <a:solidFill>
                  <a:srgbClr val="272727"/>
                </a:solidFill>
                <a:latin typeface="Marcellus SC"/>
                <a:ea typeface="Marcellus SC"/>
                <a:cs typeface="Marcellus SC"/>
                <a:sym typeface="Marcellus SC"/>
              </a:rPr>
              <a:t>6.7M</a:t>
            </a:r>
            <a:endParaRPr b="0" i="0" sz="4800" u="none" cap="none" strike="noStrike">
              <a:solidFill>
                <a:schemeClr val="dk1"/>
              </a:solidFill>
              <a:latin typeface="Calibri"/>
              <a:ea typeface="Calibri"/>
              <a:cs typeface="Calibri"/>
              <a:sym typeface="Calibri"/>
            </a:endParaRPr>
          </a:p>
        </p:txBody>
      </p:sp>
      <p:sp>
        <p:nvSpPr>
          <p:cNvPr id="197" name="Google Shape;197;p9"/>
          <p:cNvSpPr/>
          <p:nvPr/>
        </p:nvSpPr>
        <p:spPr>
          <a:xfrm>
            <a:off x="17515489" y="9740900"/>
            <a:ext cx="1587698"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Marcellus SC"/>
              <a:buNone/>
            </a:pPr>
            <a:r>
              <a:rPr b="0" i="0" lang="en-US" sz="4800" u="none" cap="none" strike="noStrike">
                <a:solidFill>
                  <a:srgbClr val="272727"/>
                </a:solidFill>
                <a:latin typeface="Marcellus SC"/>
                <a:ea typeface="Marcellus SC"/>
                <a:cs typeface="Marcellus SC"/>
                <a:sym typeface="Marcellus SC"/>
              </a:rPr>
              <a:t>2.3M</a:t>
            </a:r>
            <a:endParaRPr b="0" i="0" sz="4800" u="none" cap="none" strike="noStrike">
              <a:solidFill>
                <a:schemeClr val="dk1"/>
              </a:solidFill>
              <a:latin typeface="Calibri"/>
              <a:ea typeface="Calibri"/>
              <a:cs typeface="Calibri"/>
              <a:sym typeface="Calibri"/>
            </a:endParaRPr>
          </a:p>
        </p:txBody>
      </p:sp>
      <p:sp>
        <p:nvSpPr>
          <p:cNvPr id="198" name="Google Shape;198;p9"/>
          <p:cNvSpPr/>
          <p:nvPr/>
        </p:nvSpPr>
        <p:spPr>
          <a:xfrm>
            <a:off x="17477384" y="6807200"/>
            <a:ext cx="1651206"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Marcellus SC"/>
              <a:buNone/>
            </a:pPr>
            <a:r>
              <a:rPr b="0" i="0" lang="en-US" sz="4800" u="none" cap="none" strike="noStrike">
                <a:solidFill>
                  <a:srgbClr val="272727"/>
                </a:solidFill>
                <a:latin typeface="Marcellus SC"/>
                <a:ea typeface="Marcellus SC"/>
                <a:cs typeface="Marcellus SC"/>
                <a:sym typeface="Marcellus SC"/>
              </a:rPr>
              <a:t>4.4M</a:t>
            </a:r>
            <a:endParaRPr b="0" i="0" sz="4800" u="none" cap="none" strike="noStrike">
              <a:solidFill>
                <a:schemeClr val="dk1"/>
              </a:solidFill>
              <a:latin typeface="Calibri"/>
              <a:ea typeface="Calibri"/>
              <a:cs typeface="Calibri"/>
              <a:sym typeface="Calibri"/>
            </a:endParaRPr>
          </a:p>
        </p:txBody>
      </p:sp>
      <p:sp>
        <p:nvSpPr>
          <p:cNvPr id="199" name="Google Shape;199;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p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1" name="Google Shape;201;p9"/>
          <p:cNvSpPr/>
          <p:nvPr/>
        </p:nvSpPr>
        <p:spPr>
          <a:xfrm>
            <a:off x="3734267" y="35941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p9"/>
          <p:cNvPicPr preferRelativeResize="0"/>
          <p:nvPr/>
        </p:nvPicPr>
        <p:blipFill rotWithShape="1">
          <a:blip r:embed="rId6">
            <a:alphaModFix/>
          </a:blip>
          <a:srcRect b="0" l="0" r="0" t="0"/>
          <a:stretch/>
        </p:blipFill>
        <p:spPr>
          <a:xfrm>
            <a:off x="3734267" y="3594100"/>
            <a:ext cx="887697" cy="1016000"/>
          </a:xfrm>
          <a:prstGeom prst="rect">
            <a:avLst/>
          </a:prstGeom>
          <a:noFill/>
          <a:ln>
            <a:noFill/>
          </a:ln>
        </p:spPr>
      </p:pic>
      <p:sp>
        <p:nvSpPr>
          <p:cNvPr id="203" name="Google Shape;203;p9"/>
          <p:cNvSpPr/>
          <p:nvPr/>
        </p:nvSpPr>
        <p:spPr>
          <a:xfrm>
            <a:off x="3734267" y="49149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9"/>
          <p:cNvSpPr/>
          <p:nvPr/>
        </p:nvSpPr>
        <p:spPr>
          <a:xfrm>
            <a:off x="3734267" y="49149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5" name="Google Shape;205;p9"/>
          <p:cNvSpPr/>
          <p:nvPr/>
        </p:nvSpPr>
        <p:spPr>
          <a:xfrm>
            <a:off x="3734267" y="69469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p9"/>
          <p:cNvPicPr preferRelativeResize="0"/>
          <p:nvPr/>
        </p:nvPicPr>
        <p:blipFill rotWithShape="1">
          <a:blip r:embed="rId7">
            <a:alphaModFix/>
          </a:blip>
          <a:srcRect b="0" l="0" r="0" t="0"/>
          <a:stretch/>
        </p:blipFill>
        <p:spPr>
          <a:xfrm>
            <a:off x="3734267" y="6946900"/>
            <a:ext cx="773153" cy="1016000"/>
          </a:xfrm>
          <a:prstGeom prst="rect">
            <a:avLst/>
          </a:prstGeom>
          <a:noFill/>
          <a:ln>
            <a:noFill/>
          </a:ln>
        </p:spPr>
      </p:pic>
      <p:sp>
        <p:nvSpPr>
          <p:cNvPr id="207" name="Google Shape;207;p9"/>
          <p:cNvSpPr/>
          <p:nvPr/>
        </p:nvSpPr>
        <p:spPr>
          <a:xfrm>
            <a:off x="3734267" y="82677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9"/>
          <p:cNvSpPr/>
          <p:nvPr/>
        </p:nvSpPr>
        <p:spPr>
          <a:xfrm>
            <a:off x="3734267" y="82677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9" name="Google Shape;209;p9"/>
          <p:cNvSpPr/>
          <p:nvPr/>
        </p:nvSpPr>
        <p:spPr>
          <a:xfrm>
            <a:off x="3734267" y="102997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p9"/>
          <p:cNvPicPr preferRelativeResize="0"/>
          <p:nvPr/>
        </p:nvPicPr>
        <p:blipFill rotWithShape="1">
          <a:blip r:embed="rId8">
            <a:alphaModFix/>
          </a:blip>
          <a:srcRect b="0" l="0" r="0" t="0"/>
          <a:stretch/>
        </p:blipFill>
        <p:spPr>
          <a:xfrm>
            <a:off x="3734267" y="10299700"/>
            <a:ext cx="561013" cy="1016000"/>
          </a:xfrm>
          <a:prstGeom prst="rect">
            <a:avLst/>
          </a:prstGeom>
          <a:noFill/>
          <a:ln>
            <a:noFill/>
          </a:ln>
        </p:spPr>
      </p:pic>
      <p:sp>
        <p:nvSpPr>
          <p:cNvPr id="211" name="Google Shape;211;p9"/>
          <p:cNvSpPr/>
          <p:nvPr/>
        </p:nvSpPr>
        <p:spPr>
          <a:xfrm>
            <a:off x="3734267" y="116205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9"/>
          <p:cNvSpPr/>
          <p:nvPr/>
        </p:nvSpPr>
        <p:spPr>
          <a:xfrm>
            <a:off x="3734267" y="116205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2024-01-05T09:07:33Z</dcterms:created>
  <dc:creator>PptxGenJS</dc:creator>
</cp:coreProperties>
</file>